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62" r:id="rId5"/>
    <p:sldId id="261" r:id="rId6"/>
    <p:sldId id="260" r:id="rId7"/>
    <p:sldId id="259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C56A81-8277-4E05-B181-4BD379B1E050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EB0128-6DB5-4B58-BBFA-D78C4CA7FE8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“Radical” comes from</a:t>
            </a:r>
            <a:r>
              <a:rPr lang="en-US" baseline="0" dirty="0" smtClean="0"/>
              <a:t> the word “root.”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0128-6DB5-4B58-BBFA-D78C4CA7FE8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Anecdote: Many</a:t>
            </a:r>
            <a:r>
              <a:rPr lang="en-US" baseline="0" dirty="0" smtClean="0"/>
              <a:t> during the Romantic era were absorbed in the romantic ideals of nationalism and independence; the British poet Lord Byron fought in the Greek revolt and died in Greece.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EB0128-6DB5-4B58-BBFA-D78C4CA7FE8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0D1AD-BE7B-4C7F-9EF4-DBD56E249789}" type="datetimeFigureOut">
              <a:rPr lang="en-US" smtClean="0"/>
              <a:t>3/10/2009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F9E5B-1B9A-4813-B685-FB744DC7512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1371599"/>
          </a:xfrm>
        </p:spPr>
        <p:txBody>
          <a:bodyPr>
            <a:noAutofit/>
          </a:bodyPr>
          <a:lstStyle/>
          <a:p>
            <a:r>
              <a:rPr lang="en-US" sz="8000" dirty="0" smtClean="0">
                <a:solidFill>
                  <a:schemeClr val="accent3">
                    <a:lumMod val="75000"/>
                  </a:schemeClr>
                </a:solidFill>
              </a:rPr>
              <a:t>Era of Metternich</a:t>
            </a:r>
            <a:endParaRPr lang="en-US" sz="8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324600"/>
            <a:ext cx="8686800" cy="533400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© Student Handouts, Inc.              www.studenthandouts.com</a:t>
            </a:r>
            <a:endParaRPr lang="en-US" b="1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http://i281.photobucket.com/albums/kk204/StudentHandoutsInc/People/PrinceKlemensWenzelvonMetternich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1600200"/>
            <a:ext cx="3634803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Prince </a:t>
            </a:r>
            <a:r>
              <a:rPr lang="en-US" dirty="0" err="1" smtClean="0">
                <a:solidFill>
                  <a:schemeClr val="accent3">
                    <a:lumMod val="75000"/>
                  </a:schemeClr>
                </a:solidFill>
              </a:rPr>
              <a:t>Klemens</a:t>
            </a: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 von Metternich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Living symbol of reaction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Designed the Quadruple Alliance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Opposed all changes except restoration of the Old Regime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4724400"/>
            <a:ext cx="197002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New Popular Terms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Conservative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– person opposed to change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Liberal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– person favoring gradual change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Radical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– person favoring quick change that gets to the root of the matter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 descr="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4724400"/>
            <a:ext cx="197002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Discouraged Democratic and Nationalistic Movements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Quadruple Alliance and Concert of Europe suppressed revolts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Spy network used to uncover revolutionary activity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Strict censorship of education, the press, and speech</a:t>
            </a:r>
          </a:p>
          <a:p>
            <a:endParaRPr lang="en-US" dirty="0"/>
          </a:p>
        </p:txBody>
      </p:sp>
      <p:pic>
        <p:nvPicPr>
          <p:cNvPr id="4" name="Picture 3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4724400"/>
            <a:ext cx="197002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Democratic Revolts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Liberal movement within German universities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Carlsbad Decrees (1819)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Abolished student fraternities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Established strict censorship of the press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Placed spies in classrooms to monitor professors and students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Spanish Revolt (1820)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Revolts in Naples and Piedmont (1820)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Second French Revolution (1830)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Revolts in Austria, France, and Prussia (1848)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Picture 3" descr="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4419600"/>
            <a:ext cx="749300" cy="2146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Nationalistic Revolts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Latin American Revolutions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(1810-1825)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Greek War of Independence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(1821-1829)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Italian Revolt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(1830)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Belgian Independence Revolt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(1830-1839)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Polish Revolt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(1831)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Revolts in Bohemia, German states, Hungary, and Italian states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(1848)</a:t>
            </a:r>
          </a:p>
        </p:txBody>
      </p:sp>
      <p:pic>
        <p:nvPicPr>
          <p:cNvPr id="4" name="Picture 3" descr="0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5715000"/>
            <a:ext cx="3746500" cy="977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Spanish Revolt (1820)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Ferdinand VII had scrapped the liberal constitution of 1812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Restored absolutism, Inquisition, and Old Regime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Suppressed individual liberties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1820 – revolt – Ferdinand had to restore the 1812 constitution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Quadruple Alliance met in Verona in 1822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Sent French army into Spain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Ferdinand restored to power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Ruled as an autocratic despot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No democratic progress in Spain for approximately 100 years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4" name="Picture 3" descr="048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5943600"/>
            <a:ext cx="584200" cy="58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4724400"/>
            <a:ext cx="1970020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Italian Revolt (1820)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Revolts in Piedmont and Naples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Led by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Carbonari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(“charcoal burners”) – secret organization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Wanted constitutions to limit royal absolutism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Congress of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Laibach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 (1821)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Quadruple Alliance had Austrian military suppress the revolts</a:t>
            </a:r>
          </a:p>
          <a:p>
            <a:pPr lvl="2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Austrian army – “fire brigade of Europe”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0" y="152400"/>
            <a:ext cx="1315329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Latin American Revolutions</a:t>
            </a:r>
            <a:b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(1810-1825)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Independence movements arose following Napoleon’s invasion of Spain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Revolutions supported by Great Britain and United States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Great Britain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Wanted to trade with Latin America, which Spain had never permitted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United States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Also wanted to trade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Sympathized with democratic ideals</a:t>
            </a:r>
          </a:p>
          <a:p>
            <a:pPr lvl="2"/>
            <a:r>
              <a:rPr lang="en-US" b="1" dirty="0" smtClean="0">
                <a:solidFill>
                  <a:srgbClr val="00B050"/>
                </a:solidFill>
              </a:rPr>
              <a:t>Monroe Doctrine (1823) – U.S. would not interfere in Europe, and Europe would not interfere in the independent nations of the Americas</a:t>
            </a:r>
          </a:p>
          <a:p>
            <a:pPr lvl="1"/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Support from the United States and Great Britain (a member of the Quadruple Alliance) kept Europe away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4724400"/>
            <a:ext cx="1970020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9200"/>
          </a:xfrm>
        </p:spPr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Greek Revolt (1821-1829)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953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Greeks revolted against Ottoman (Turkish) rulers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Metternich sided with the Turks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Britain, France, and Russia sided with the Greeks</a:t>
            </a:r>
          </a:p>
          <a:p>
            <a:pPr>
              <a:buNone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Greece won its independence in 1829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http://i281.photobucket.com/albums/kk204/StudentHandoutsInc/WorldWarI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228600"/>
            <a:ext cx="7262121" cy="6400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0" y="4724400"/>
            <a:ext cx="1970020" cy="182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>
                    <a:lumMod val="75000"/>
                  </a:schemeClr>
                </a:solidFill>
              </a:rPr>
              <a:t>Review Questions</a:t>
            </a:r>
            <a:endParaRPr lang="en-US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Who was Prince </a:t>
            </a:r>
            <a:r>
              <a:rPr lang="en-US" b="1" dirty="0" err="1" smtClean="0">
                <a:solidFill>
                  <a:schemeClr val="accent3">
                    <a:lumMod val="50000"/>
                  </a:schemeClr>
                </a:solidFill>
              </a:rPr>
              <a:t>Klemens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 von Metternich?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What is a conservative? 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What is a liberal?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What is a radical?</a:t>
            </a:r>
          </a:p>
          <a:p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What were the Carlsbad Decrees?</a:t>
            </a:r>
          </a:p>
          <a:p>
            <a:r>
              <a:rPr lang="en-US" b="1" dirty="0" smtClean="0">
                <a:solidFill>
                  <a:schemeClr val="accent3">
                    <a:lumMod val="75000"/>
                  </a:schemeClr>
                </a:solidFill>
              </a:rPr>
              <a:t>Describe one of the nationalistic revolts of the early nineteenth century.</a:t>
            </a:r>
            <a:endParaRPr lang="en-US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522</Words>
  <Application>Microsoft Office PowerPoint</Application>
  <PresentationFormat>On-screen Show (4:3)</PresentationFormat>
  <Paragraphs>81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Era of Metternich</vt:lpstr>
      <vt:lpstr>Prince Klemens von Metternich</vt:lpstr>
      <vt:lpstr>New Popular Terms</vt:lpstr>
      <vt:lpstr>Discouraged Democratic and Nationalistic Movements</vt:lpstr>
      <vt:lpstr>Democratic Revolts</vt:lpstr>
      <vt:lpstr>Nationalistic Revolts</vt:lpstr>
      <vt:lpstr>Spanish Revolt (1820)</vt:lpstr>
      <vt:lpstr>Italian Revolt (1820)</vt:lpstr>
      <vt:lpstr>Latin American Revolutions (1810-1825)</vt:lpstr>
      <vt:lpstr>Greek Revolt (1821-1829)</vt:lpstr>
      <vt:lpstr>Slide 11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 of Metternich</dc:title>
  <dc:subject>World History - Global Studies</dc:subject>
  <dc:creator>Student Handouts, Inc.</dc:creator>
  <cp:lastModifiedBy>HP Authorized Customer</cp:lastModifiedBy>
  <cp:revision>6</cp:revision>
  <dcterms:created xsi:type="dcterms:W3CDTF">2009-03-10T13:51:00Z</dcterms:created>
  <dcterms:modified xsi:type="dcterms:W3CDTF">2009-03-10T14:40:26Z</dcterms:modified>
</cp:coreProperties>
</file>