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6" r:id="rId2"/>
    <p:sldId id="257" r:id="rId3"/>
    <p:sldId id="270" r:id="rId4"/>
    <p:sldId id="259" r:id="rId5"/>
    <p:sldId id="258" r:id="rId6"/>
    <p:sldId id="260" r:id="rId7"/>
    <p:sldId id="263" r:id="rId8"/>
    <p:sldId id="261" r:id="rId9"/>
    <p:sldId id="262" r:id="rId10"/>
    <p:sldId id="264" r:id="rId11"/>
    <p:sldId id="265" r:id="rId12"/>
    <p:sldId id="267" r:id="rId13"/>
    <p:sldId id="268" r:id="rId14"/>
    <p:sldId id="269" r:id="rId15"/>
    <p:sldId id="266" r:id="rId16"/>
    <p:sldId id="271" r:id="rId17"/>
    <p:sldId id="272" r:id="rId18"/>
    <p:sldId id="273" r:id="rId19"/>
    <p:sldId id="274" r:id="rId20"/>
    <p:sldId id="309" r:id="rId21"/>
    <p:sldId id="275" r:id="rId22"/>
    <p:sldId id="276" r:id="rId23"/>
    <p:sldId id="277" r:id="rId24"/>
    <p:sldId id="278" r:id="rId25"/>
    <p:sldId id="279" r:id="rId26"/>
    <p:sldId id="305" r:id="rId27"/>
    <p:sldId id="280" r:id="rId28"/>
    <p:sldId id="281" r:id="rId29"/>
    <p:sldId id="282" r:id="rId30"/>
    <p:sldId id="283" r:id="rId31"/>
    <p:sldId id="284" r:id="rId32"/>
    <p:sldId id="285" r:id="rId33"/>
    <p:sldId id="286" r:id="rId34"/>
    <p:sldId id="310" r:id="rId35"/>
    <p:sldId id="287" r:id="rId36"/>
    <p:sldId id="288" r:id="rId37"/>
    <p:sldId id="289" r:id="rId38"/>
    <p:sldId id="290" r:id="rId39"/>
    <p:sldId id="291" r:id="rId40"/>
    <p:sldId id="292" r:id="rId41"/>
    <p:sldId id="311" r:id="rId42"/>
    <p:sldId id="293" r:id="rId43"/>
    <p:sldId id="294" r:id="rId44"/>
    <p:sldId id="295" r:id="rId45"/>
    <p:sldId id="312" r:id="rId46"/>
    <p:sldId id="308" r:id="rId47"/>
    <p:sldId id="306" r:id="rId48"/>
    <p:sldId id="296" r:id="rId49"/>
    <p:sldId id="297" r:id="rId50"/>
    <p:sldId id="300" r:id="rId51"/>
    <p:sldId id="298" r:id="rId52"/>
    <p:sldId id="299" r:id="rId53"/>
    <p:sldId id="301" r:id="rId54"/>
    <p:sldId id="302" r:id="rId55"/>
    <p:sldId id="303" r:id="rId56"/>
    <p:sldId id="304" r:id="rId57"/>
    <p:sldId id="30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6" y="-5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94BB9-A5F3-4416-9BBB-6E78CAA2AA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40AFA7-7BF7-4CD0-96B6-1DB8A45BF6E4}">
      <dgm:prSet phldrT="[Text]"/>
      <dgm:spPr/>
      <dgm:t>
        <a:bodyPr/>
        <a:lstStyle/>
        <a:p>
          <a:r>
            <a:rPr lang="en-US" dirty="0" smtClean="0"/>
            <a:t>Appointed the </a:t>
          </a:r>
          <a:r>
            <a:rPr lang="en-US" i="1" dirty="0" err="1" smtClean="0"/>
            <a:t>Intendants</a:t>
          </a:r>
          <a:r>
            <a:rPr lang="en-US" i="0" dirty="0" smtClean="0"/>
            <a:t>, the “petty tyrants” who governed France’s 30 districts</a:t>
          </a:r>
          <a:endParaRPr lang="en-US" dirty="0"/>
        </a:p>
      </dgm:t>
    </dgm:pt>
    <dgm:pt modelId="{D7C7399E-0AD3-4372-A1C1-F44D173DAC50}" type="parTrans" cxnId="{F46EF0EE-EED4-4992-8589-686616A5E7AF}">
      <dgm:prSet/>
      <dgm:spPr/>
      <dgm:t>
        <a:bodyPr/>
        <a:lstStyle/>
        <a:p>
          <a:endParaRPr lang="en-US"/>
        </a:p>
      </dgm:t>
    </dgm:pt>
    <dgm:pt modelId="{CA64FAA7-2746-473B-A150-A2481CB80033}" type="sibTrans" cxnId="{F46EF0EE-EED4-4992-8589-686616A5E7AF}">
      <dgm:prSet/>
      <dgm:spPr/>
      <dgm:t>
        <a:bodyPr/>
        <a:lstStyle/>
        <a:p>
          <a:endParaRPr lang="en-US"/>
        </a:p>
      </dgm:t>
    </dgm:pt>
    <dgm:pt modelId="{FAE3D783-1774-4A3D-B99D-B5C13036ABC3}">
      <dgm:prSet phldrT="[Text]"/>
      <dgm:spPr/>
      <dgm:t>
        <a:bodyPr/>
        <a:lstStyle/>
        <a:p>
          <a:r>
            <a:rPr lang="en-US" dirty="0" smtClean="0"/>
            <a:t>Made decisions regarding war and peace</a:t>
          </a:r>
          <a:endParaRPr lang="en-US" dirty="0"/>
        </a:p>
      </dgm:t>
    </dgm:pt>
    <dgm:pt modelId="{46B5CBA7-77A6-4E8E-B17D-614CD020CA6B}" type="parTrans" cxnId="{6BFE49EC-3995-4FD9-A780-96A56442360B}">
      <dgm:prSet/>
      <dgm:spPr/>
      <dgm:t>
        <a:bodyPr/>
        <a:lstStyle/>
        <a:p>
          <a:endParaRPr lang="en-US"/>
        </a:p>
      </dgm:t>
    </dgm:pt>
    <dgm:pt modelId="{30389352-2DCF-4A9C-9EE7-4A9A6C25A635}" type="sibTrans" cxnId="{6BFE49EC-3995-4FD9-A780-96A56442360B}">
      <dgm:prSet/>
      <dgm:spPr/>
      <dgm:t>
        <a:bodyPr/>
        <a:lstStyle/>
        <a:p>
          <a:endParaRPr lang="en-US"/>
        </a:p>
      </dgm:t>
    </dgm:pt>
    <dgm:pt modelId="{017BD8F7-45D2-4EEC-983B-369698B0CA99}">
      <dgm:prSet phldrT="[Text]"/>
      <dgm:spPr/>
      <dgm:t>
        <a:bodyPr/>
        <a:lstStyle/>
        <a:p>
          <a:r>
            <a:rPr lang="en-US" dirty="0" smtClean="0"/>
            <a:t>Made all laws</a:t>
          </a:r>
          <a:endParaRPr lang="en-US" dirty="0"/>
        </a:p>
      </dgm:t>
    </dgm:pt>
    <dgm:pt modelId="{ECB64475-7560-4ECF-8548-604C2C100FD6}" type="parTrans" cxnId="{C2619700-7244-4B95-A973-61F779F08088}">
      <dgm:prSet/>
      <dgm:spPr/>
      <dgm:t>
        <a:bodyPr/>
        <a:lstStyle/>
        <a:p>
          <a:endParaRPr lang="en-US"/>
        </a:p>
      </dgm:t>
    </dgm:pt>
    <dgm:pt modelId="{8AB61882-28DC-44FB-A30E-1E1772200348}" type="sibTrans" cxnId="{C2619700-7244-4B95-A973-61F779F08088}">
      <dgm:prSet/>
      <dgm:spPr/>
      <dgm:t>
        <a:bodyPr/>
        <a:lstStyle/>
        <a:p>
          <a:endParaRPr lang="en-US"/>
        </a:p>
      </dgm:t>
    </dgm:pt>
    <dgm:pt modelId="{25E2F882-05E6-4528-8CA7-3C24A5BE872B}">
      <dgm:prSet phldrT="[Text]"/>
      <dgm:spPr/>
      <dgm:t>
        <a:bodyPr/>
        <a:lstStyle/>
        <a:p>
          <a:r>
            <a:rPr lang="en-US" dirty="0" smtClean="0"/>
            <a:t>Could imprison anyone at any time for any reason (blank warrants of arrest were called </a:t>
          </a:r>
          <a:r>
            <a:rPr lang="en-US" i="1" dirty="0" err="1" smtClean="0"/>
            <a:t>lettres</a:t>
          </a:r>
          <a:r>
            <a:rPr lang="en-US" i="1" dirty="0" smtClean="0"/>
            <a:t> de cachet</a:t>
          </a:r>
          <a:r>
            <a:rPr lang="en-US" i="0" dirty="0" smtClean="0"/>
            <a:t>)</a:t>
          </a:r>
          <a:endParaRPr lang="en-US" dirty="0"/>
        </a:p>
      </dgm:t>
    </dgm:pt>
    <dgm:pt modelId="{A033117E-D2A0-47E4-8EFE-6D9ADEAE7AD2}" type="parTrans" cxnId="{7D7EE8C0-7F7E-42C8-948F-915256E96451}">
      <dgm:prSet/>
      <dgm:spPr/>
      <dgm:t>
        <a:bodyPr/>
        <a:lstStyle/>
        <a:p>
          <a:endParaRPr lang="en-US"/>
        </a:p>
      </dgm:t>
    </dgm:pt>
    <dgm:pt modelId="{156175B4-5207-495E-90EF-0CDFF71D46D6}" type="sibTrans" cxnId="{7D7EE8C0-7F7E-42C8-948F-915256E96451}">
      <dgm:prSet/>
      <dgm:spPr/>
      <dgm:t>
        <a:bodyPr/>
        <a:lstStyle/>
        <a:p>
          <a:endParaRPr lang="en-US"/>
        </a:p>
      </dgm:t>
    </dgm:pt>
    <dgm:pt modelId="{39A65853-CEE1-4389-9854-A3058BCBEFE3}">
      <dgm:prSet phldrT="[Text]"/>
      <dgm:spPr/>
      <dgm:t>
        <a:bodyPr/>
        <a:lstStyle/>
        <a:p>
          <a:r>
            <a:rPr lang="en-US" dirty="0" smtClean="0"/>
            <a:t>Controlled justice by appointing judges</a:t>
          </a:r>
          <a:endParaRPr lang="en-US" dirty="0"/>
        </a:p>
      </dgm:t>
    </dgm:pt>
    <dgm:pt modelId="{CD0616B7-2D03-4F49-B460-9118031B3AE4}" type="parTrans" cxnId="{DBD3BB8F-094D-4B20-91B7-242D4991B80D}">
      <dgm:prSet/>
      <dgm:spPr/>
      <dgm:t>
        <a:bodyPr/>
        <a:lstStyle/>
        <a:p>
          <a:endParaRPr lang="en-US"/>
        </a:p>
      </dgm:t>
    </dgm:pt>
    <dgm:pt modelId="{B1C0B257-E4A0-455E-B792-9016A732A806}" type="sibTrans" cxnId="{DBD3BB8F-094D-4B20-91B7-242D4991B80D}">
      <dgm:prSet/>
      <dgm:spPr/>
      <dgm:t>
        <a:bodyPr/>
        <a:lstStyle/>
        <a:p>
          <a:endParaRPr lang="en-US"/>
        </a:p>
      </dgm:t>
    </dgm:pt>
    <dgm:pt modelId="{6BF80A12-E937-42DB-B5F4-60A9D9484517}">
      <dgm:prSet phldrT="[Text]"/>
      <dgm:spPr/>
      <dgm:t>
        <a:bodyPr/>
        <a:lstStyle/>
        <a:p>
          <a:r>
            <a:rPr lang="en-US" smtClean="0"/>
            <a:t>Controlled </a:t>
          </a:r>
          <a:r>
            <a:rPr lang="en-US" dirty="0" smtClean="0"/>
            <a:t>the military</a:t>
          </a:r>
          <a:endParaRPr lang="en-US" dirty="0"/>
        </a:p>
      </dgm:t>
    </dgm:pt>
    <dgm:pt modelId="{A6BD44AB-33FF-40DA-B71A-47A39E6505F7}" type="parTrans" cxnId="{CFA15DED-7563-4B48-A0C2-55F1CDA85D54}">
      <dgm:prSet/>
      <dgm:spPr/>
      <dgm:t>
        <a:bodyPr/>
        <a:lstStyle/>
        <a:p>
          <a:endParaRPr lang="en-US"/>
        </a:p>
      </dgm:t>
    </dgm:pt>
    <dgm:pt modelId="{8F620B35-3C52-43FF-B9CB-C722CB19B076}" type="sibTrans" cxnId="{CFA15DED-7563-4B48-A0C2-55F1CDA85D54}">
      <dgm:prSet/>
      <dgm:spPr/>
      <dgm:t>
        <a:bodyPr/>
        <a:lstStyle/>
        <a:p>
          <a:endParaRPr lang="en-US"/>
        </a:p>
      </dgm:t>
    </dgm:pt>
    <dgm:pt modelId="{E6CAA182-2599-4D83-B696-7B39C2DC5B71}">
      <dgm:prSet phldrT="[Text]"/>
      <dgm:spPr/>
      <dgm:t>
        <a:bodyPr/>
        <a:lstStyle/>
        <a:p>
          <a:r>
            <a:rPr lang="en-US" smtClean="0"/>
            <a:t>Levied </a:t>
          </a:r>
          <a:r>
            <a:rPr lang="en-US" dirty="0" smtClean="0"/>
            <a:t>all taxes and decided how to spend the money</a:t>
          </a:r>
          <a:endParaRPr lang="en-US" dirty="0"/>
        </a:p>
      </dgm:t>
    </dgm:pt>
    <dgm:pt modelId="{4473672D-7E6D-4A5B-B1AB-2622E32D8175}" type="parTrans" cxnId="{ACCF25A8-972D-41BC-AFE8-0A58C5FCDEBE}">
      <dgm:prSet/>
      <dgm:spPr/>
      <dgm:t>
        <a:bodyPr/>
        <a:lstStyle/>
        <a:p>
          <a:endParaRPr lang="en-US"/>
        </a:p>
      </dgm:t>
    </dgm:pt>
    <dgm:pt modelId="{D8931026-AF2B-4384-BB5D-E54B91DD5B45}" type="sibTrans" cxnId="{ACCF25A8-972D-41BC-AFE8-0A58C5FCDEBE}">
      <dgm:prSet/>
      <dgm:spPr/>
      <dgm:t>
        <a:bodyPr/>
        <a:lstStyle/>
        <a:p>
          <a:endParaRPr lang="en-US"/>
        </a:p>
      </dgm:t>
    </dgm:pt>
    <dgm:pt modelId="{F58121A4-64D3-4786-AB0F-30CB5D0DE268}">
      <dgm:prSet phldrT="[Text]"/>
      <dgm:spPr/>
      <dgm:t>
        <a:bodyPr/>
        <a:lstStyle/>
        <a:p>
          <a:r>
            <a:rPr lang="en-US" smtClean="0"/>
            <a:t>Appointed </a:t>
          </a:r>
          <a:r>
            <a:rPr lang="en-US" dirty="0" smtClean="0"/>
            <a:t>the people who would collect his taxes and carry out his laws</a:t>
          </a:r>
          <a:endParaRPr lang="en-US" dirty="0"/>
        </a:p>
      </dgm:t>
    </dgm:pt>
    <dgm:pt modelId="{62072D55-C488-4209-B74F-AB4587424C57}" type="parTrans" cxnId="{AAF230CB-7604-44F8-A61B-D591777BA73E}">
      <dgm:prSet/>
      <dgm:spPr/>
      <dgm:t>
        <a:bodyPr/>
        <a:lstStyle/>
        <a:p>
          <a:endParaRPr lang="en-US"/>
        </a:p>
      </dgm:t>
    </dgm:pt>
    <dgm:pt modelId="{16633943-7E2B-40D9-92F3-4E4F92F148CD}" type="sibTrans" cxnId="{AAF230CB-7604-44F8-A61B-D591777BA73E}">
      <dgm:prSet/>
      <dgm:spPr/>
      <dgm:t>
        <a:bodyPr/>
        <a:lstStyle/>
        <a:p>
          <a:endParaRPr lang="en-US"/>
        </a:p>
      </dgm:t>
    </dgm:pt>
    <dgm:pt modelId="{353234D4-2E7E-462B-A853-F8ED7A7DAB56}" type="pres">
      <dgm:prSet presAssocID="{93E94BB9-A5F3-4416-9BBB-6E78CAA2AAB6}" presName="diagram" presStyleCnt="0">
        <dgm:presLayoutVars>
          <dgm:dir/>
          <dgm:resizeHandles val="exact"/>
        </dgm:presLayoutVars>
      </dgm:prSet>
      <dgm:spPr/>
    </dgm:pt>
    <dgm:pt modelId="{0E3CA642-F072-4BA1-8F41-B0A6DD31E2BA}" type="pres">
      <dgm:prSet presAssocID="{6E40AFA7-7BF7-4CD0-96B6-1DB8A45BF6E4}" presName="node" presStyleLbl="node1" presStyleIdx="0" presStyleCnt="8">
        <dgm:presLayoutVars>
          <dgm:bulletEnabled val="1"/>
        </dgm:presLayoutVars>
      </dgm:prSet>
      <dgm:spPr/>
      <dgm:t>
        <a:bodyPr/>
        <a:lstStyle/>
        <a:p>
          <a:endParaRPr lang="en-US"/>
        </a:p>
      </dgm:t>
    </dgm:pt>
    <dgm:pt modelId="{2FAB57C8-5476-441A-8E84-1F1924778DA5}" type="pres">
      <dgm:prSet presAssocID="{CA64FAA7-2746-473B-A150-A2481CB80033}" presName="sibTrans" presStyleCnt="0"/>
      <dgm:spPr/>
    </dgm:pt>
    <dgm:pt modelId="{FE8320BD-6D4A-49FD-B346-8CA922F96813}" type="pres">
      <dgm:prSet presAssocID="{F58121A4-64D3-4786-AB0F-30CB5D0DE268}" presName="node" presStyleLbl="node1" presStyleIdx="1" presStyleCnt="8">
        <dgm:presLayoutVars>
          <dgm:bulletEnabled val="1"/>
        </dgm:presLayoutVars>
      </dgm:prSet>
      <dgm:spPr/>
    </dgm:pt>
    <dgm:pt modelId="{CA56909D-9D61-40F5-9FDF-E75FDF86FA27}" type="pres">
      <dgm:prSet presAssocID="{16633943-7E2B-40D9-92F3-4E4F92F148CD}" presName="sibTrans" presStyleCnt="0"/>
      <dgm:spPr/>
    </dgm:pt>
    <dgm:pt modelId="{4A1C1F52-8073-426D-B28B-C1300124E49E}" type="pres">
      <dgm:prSet presAssocID="{39A65853-CEE1-4389-9854-A3058BCBEFE3}" presName="node" presStyleLbl="node1" presStyleIdx="2" presStyleCnt="8">
        <dgm:presLayoutVars>
          <dgm:bulletEnabled val="1"/>
        </dgm:presLayoutVars>
      </dgm:prSet>
      <dgm:spPr/>
    </dgm:pt>
    <dgm:pt modelId="{F2FD2FC9-17F3-43BA-838C-2C864EAA16C2}" type="pres">
      <dgm:prSet presAssocID="{B1C0B257-E4A0-455E-B792-9016A732A806}" presName="sibTrans" presStyleCnt="0"/>
      <dgm:spPr/>
    </dgm:pt>
    <dgm:pt modelId="{E3A1930D-592E-4B86-A798-547F41A3B00C}" type="pres">
      <dgm:prSet presAssocID="{6BF80A12-E937-42DB-B5F4-60A9D9484517}" presName="node" presStyleLbl="node1" presStyleIdx="3" presStyleCnt="8">
        <dgm:presLayoutVars>
          <dgm:bulletEnabled val="1"/>
        </dgm:presLayoutVars>
      </dgm:prSet>
      <dgm:spPr/>
    </dgm:pt>
    <dgm:pt modelId="{3DC98980-83BA-4DFE-95C2-75B51E0F1279}" type="pres">
      <dgm:prSet presAssocID="{8F620B35-3C52-43FF-B9CB-C722CB19B076}" presName="sibTrans" presStyleCnt="0"/>
      <dgm:spPr/>
    </dgm:pt>
    <dgm:pt modelId="{DC441B11-332E-48FF-A900-F68E76D5F470}" type="pres">
      <dgm:prSet presAssocID="{25E2F882-05E6-4528-8CA7-3C24A5BE872B}" presName="node" presStyleLbl="node1" presStyleIdx="4" presStyleCnt="8">
        <dgm:presLayoutVars>
          <dgm:bulletEnabled val="1"/>
        </dgm:presLayoutVars>
      </dgm:prSet>
      <dgm:spPr/>
    </dgm:pt>
    <dgm:pt modelId="{64A20B83-860B-4D2F-83CA-8AAE066DC1CA}" type="pres">
      <dgm:prSet presAssocID="{156175B4-5207-495E-90EF-0CDFF71D46D6}" presName="sibTrans" presStyleCnt="0"/>
      <dgm:spPr/>
    </dgm:pt>
    <dgm:pt modelId="{D9C8F4C1-F2D8-42E2-AB3B-5C2AE466E5B6}" type="pres">
      <dgm:prSet presAssocID="{E6CAA182-2599-4D83-B696-7B39C2DC5B71}" presName="node" presStyleLbl="node1" presStyleIdx="5" presStyleCnt="8">
        <dgm:presLayoutVars>
          <dgm:bulletEnabled val="1"/>
        </dgm:presLayoutVars>
      </dgm:prSet>
      <dgm:spPr/>
    </dgm:pt>
    <dgm:pt modelId="{DB34CBA7-475D-4B4B-82F3-FB3579106B1D}" type="pres">
      <dgm:prSet presAssocID="{D8931026-AF2B-4384-BB5D-E54B91DD5B45}" presName="sibTrans" presStyleCnt="0"/>
      <dgm:spPr/>
    </dgm:pt>
    <dgm:pt modelId="{CB889336-3E4C-401B-8087-250FB0E6B82E}" type="pres">
      <dgm:prSet presAssocID="{017BD8F7-45D2-4EEC-983B-369698B0CA99}" presName="node" presStyleLbl="node1" presStyleIdx="6" presStyleCnt="8">
        <dgm:presLayoutVars>
          <dgm:bulletEnabled val="1"/>
        </dgm:presLayoutVars>
      </dgm:prSet>
      <dgm:spPr/>
    </dgm:pt>
    <dgm:pt modelId="{6E6E6727-E8FF-4276-86F9-8A7D477C411E}" type="pres">
      <dgm:prSet presAssocID="{8AB61882-28DC-44FB-A30E-1E1772200348}" presName="sibTrans" presStyleCnt="0"/>
      <dgm:spPr/>
    </dgm:pt>
    <dgm:pt modelId="{D0D03E09-EB7B-4407-B0AA-7EF51863EDEC}" type="pres">
      <dgm:prSet presAssocID="{FAE3D783-1774-4A3D-B99D-B5C13036ABC3}" presName="node" presStyleLbl="node1" presStyleIdx="7" presStyleCnt="8">
        <dgm:presLayoutVars>
          <dgm:bulletEnabled val="1"/>
        </dgm:presLayoutVars>
      </dgm:prSet>
      <dgm:spPr/>
      <dgm:t>
        <a:bodyPr/>
        <a:lstStyle/>
        <a:p>
          <a:endParaRPr lang="en-US"/>
        </a:p>
      </dgm:t>
    </dgm:pt>
  </dgm:ptLst>
  <dgm:cxnLst>
    <dgm:cxn modelId="{2F6BC2BA-48FF-4D71-95FB-A298D29A3FB5}" type="presOf" srcId="{25E2F882-05E6-4528-8CA7-3C24A5BE872B}" destId="{DC441B11-332E-48FF-A900-F68E76D5F470}" srcOrd="0" destOrd="0" presId="urn:microsoft.com/office/officeart/2005/8/layout/default"/>
    <dgm:cxn modelId="{7D750913-F7C0-4770-A75E-53AEF35414FC}" type="presOf" srcId="{FAE3D783-1774-4A3D-B99D-B5C13036ABC3}" destId="{D0D03E09-EB7B-4407-B0AA-7EF51863EDEC}" srcOrd="0" destOrd="0" presId="urn:microsoft.com/office/officeart/2005/8/layout/default"/>
    <dgm:cxn modelId="{CE88CAAC-334A-4124-842D-0FA716E6AC3A}" type="presOf" srcId="{E6CAA182-2599-4D83-B696-7B39C2DC5B71}" destId="{D9C8F4C1-F2D8-42E2-AB3B-5C2AE466E5B6}" srcOrd="0" destOrd="0" presId="urn:microsoft.com/office/officeart/2005/8/layout/default"/>
    <dgm:cxn modelId="{6BFE49EC-3995-4FD9-A780-96A56442360B}" srcId="{93E94BB9-A5F3-4416-9BBB-6E78CAA2AAB6}" destId="{FAE3D783-1774-4A3D-B99D-B5C13036ABC3}" srcOrd="7" destOrd="0" parTransId="{46B5CBA7-77A6-4E8E-B17D-614CD020CA6B}" sibTransId="{30389352-2DCF-4A9C-9EE7-4A9A6C25A635}"/>
    <dgm:cxn modelId="{58008396-1A8D-4015-8134-D6796217DD3C}" type="presOf" srcId="{017BD8F7-45D2-4EEC-983B-369698B0CA99}" destId="{CB889336-3E4C-401B-8087-250FB0E6B82E}" srcOrd="0" destOrd="0" presId="urn:microsoft.com/office/officeart/2005/8/layout/default"/>
    <dgm:cxn modelId="{DBD3BB8F-094D-4B20-91B7-242D4991B80D}" srcId="{93E94BB9-A5F3-4416-9BBB-6E78CAA2AAB6}" destId="{39A65853-CEE1-4389-9854-A3058BCBEFE3}" srcOrd="2" destOrd="0" parTransId="{CD0616B7-2D03-4F49-B460-9118031B3AE4}" sibTransId="{B1C0B257-E4A0-455E-B792-9016A732A806}"/>
    <dgm:cxn modelId="{AD65A8F2-ED09-4EDA-906E-A8D1ACD2E4FE}" type="presOf" srcId="{F58121A4-64D3-4786-AB0F-30CB5D0DE268}" destId="{FE8320BD-6D4A-49FD-B346-8CA922F96813}" srcOrd="0" destOrd="0" presId="urn:microsoft.com/office/officeart/2005/8/layout/default"/>
    <dgm:cxn modelId="{ACCF25A8-972D-41BC-AFE8-0A58C5FCDEBE}" srcId="{93E94BB9-A5F3-4416-9BBB-6E78CAA2AAB6}" destId="{E6CAA182-2599-4D83-B696-7B39C2DC5B71}" srcOrd="5" destOrd="0" parTransId="{4473672D-7E6D-4A5B-B1AB-2622E32D8175}" sibTransId="{D8931026-AF2B-4384-BB5D-E54B91DD5B45}"/>
    <dgm:cxn modelId="{AAF230CB-7604-44F8-A61B-D591777BA73E}" srcId="{93E94BB9-A5F3-4416-9BBB-6E78CAA2AAB6}" destId="{F58121A4-64D3-4786-AB0F-30CB5D0DE268}" srcOrd="1" destOrd="0" parTransId="{62072D55-C488-4209-B74F-AB4587424C57}" sibTransId="{16633943-7E2B-40D9-92F3-4E4F92F148CD}"/>
    <dgm:cxn modelId="{22A489F4-24E9-4E6F-A2AC-38B34BCE9817}" type="presOf" srcId="{6E40AFA7-7BF7-4CD0-96B6-1DB8A45BF6E4}" destId="{0E3CA642-F072-4BA1-8F41-B0A6DD31E2BA}" srcOrd="0" destOrd="0" presId="urn:microsoft.com/office/officeart/2005/8/layout/default"/>
    <dgm:cxn modelId="{F46EF0EE-EED4-4992-8589-686616A5E7AF}" srcId="{93E94BB9-A5F3-4416-9BBB-6E78CAA2AAB6}" destId="{6E40AFA7-7BF7-4CD0-96B6-1DB8A45BF6E4}" srcOrd="0" destOrd="0" parTransId="{D7C7399E-0AD3-4372-A1C1-F44D173DAC50}" sibTransId="{CA64FAA7-2746-473B-A150-A2481CB80033}"/>
    <dgm:cxn modelId="{136DAA45-BE3D-4972-B023-B144221436D7}" type="presOf" srcId="{39A65853-CEE1-4389-9854-A3058BCBEFE3}" destId="{4A1C1F52-8073-426D-B28B-C1300124E49E}" srcOrd="0" destOrd="0" presId="urn:microsoft.com/office/officeart/2005/8/layout/default"/>
    <dgm:cxn modelId="{E3F0419F-512C-499F-AF0E-BCE449CD2EC6}" type="presOf" srcId="{93E94BB9-A5F3-4416-9BBB-6E78CAA2AAB6}" destId="{353234D4-2E7E-462B-A853-F8ED7A7DAB56}" srcOrd="0" destOrd="0" presId="urn:microsoft.com/office/officeart/2005/8/layout/default"/>
    <dgm:cxn modelId="{C2619700-7244-4B95-A973-61F779F08088}" srcId="{93E94BB9-A5F3-4416-9BBB-6E78CAA2AAB6}" destId="{017BD8F7-45D2-4EEC-983B-369698B0CA99}" srcOrd="6" destOrd="0" parTransId="{ECB64475-7560-4ECF-8548-604C2C100FD6}" sibTransId="{8AB61882-28DC-44FB-A30E-1E1772200348}"/>
    <dgm:cxn modelId="{4A230CC2-D926-4758-811F-6574FCB5E398}" type="presOf" srcId="{6BF80A12-E937-42DB-B5F4-60A9D9484517}" destId="{E3A1930D-592E-4B86-A798-547F41A3B00C}" srcOrd="0" destOrd="0" presId="urn:microsoft.com/office/officeart/2005/8/layout/default"/>
    <dgm:cxn modelId="{7D7EE8C0-7F7E-42C8-948F-915256E96451}" srcId="{93E94BB9-A5F3-4416-9BBB-6E78CAA2AAB6}" destId="{25E2F882-05E6-4528-8CA7-3C24A5BE872B}" srcOrd="4" destOrd="0" parTransId="{A033117E-D2A0-47E4-8EFE-6D9ADEAE7AD2}" sibTransId="{156175B4-5207-495E-90EF-0CDFF71D46D6}"/>
    <dgm:cxn modelId="{CFA15DED-7563-4B48-A0C2-55F1CDA85D54}" srcId="{93E94BB9-A5F3-4416-9BBB-6E78CAA2AAB6}" destId="{6BF80A12-E937-42DB-B5F4-60A9D9484517}" srcOrd="3" destOrd="0" parTransId="{A6BD44AB-33FF-40DA-B71A-47A39E6505F7}" sibTransId="{8F620B35-3C52-43FF-B9CB-C722CB19B076}"/>
    <dgm:cxn modelId="{28BCC33D-A910-4885-992D-670D900D689E}" type="presParOf" srcId="{353234D4-2E7E-462B-A853-F8ED7A7DAB56}" destId="{0E3CA642-F072-4BA1-8F41-B0A6DD31E2BA}" srcOrd="0" destOrd="0" presId="urn:microsoft.com/office/officeart/2005/8/layout/default"/>
    <dgm:cxn modelId="{B6C6545B-08E1-4361-BDBD-0CF060CC0CAE}" type="presParOf" srcId="{353234D4-2E7E-462B-A853-F8ED7A7DAB56}" destId="{2FAB57C8-5476-441A-8E84-1F1924778DA5}" srcOrd="1" destOrd="0" presId="urn:microsoft.com/office/officeart/2005/8/layout/default"/>
    <dgm:cxn modelId="{9DEE8EB9-FADC-4FC5-9F93-37DAA00A8834}" type="presParOf" srcId="{353234D4-2E7E-462B-A853-F8ED7A7DAB56}" destId="{FE8320BD-6D4A-49FD-B346-8CA922F96813}" srcOrd="2" destOrd="0" presId="urn:microsoft.com/office/officeart/2005/8/layout/default"/>
    <dgm:cxn modelId="{3EC3331C-B5FF-460F-A8CE-A0B029DB9BCA}" type="presParOf" srcId="{353234D4-2E7E-462B-A853-F8ED7A7DAB56}" destId="{CA56909D-9D61-40F5-9FDF-E75FDF86FA27}" srcOrd="3" destOrd="0" presId="urn:microsoft.com/office/officeart/2005/8/layout/default"/>
    <dgm:cxn modelId="{1DB9C8C9-D326-4473-843E-E10B97EFB55D}" type="presParOf" srcId="{353234D4-2E7E-462B-A853-F8ED7A7DAB56}" destId="{4A1C1F52-8073-426D-B28B-C1300124E49E}" srcOrd="4" destOrd="0" presId="urn:microsoft.com/office/officeart/2005/8/layout/default"/>
    <dgm:cxn modelId="{910DCBF7-B83D-4EF5-B314-D6EB2651E581}" type="presParOf" srcId="{353234D4-2E7E-462B-A853-F8ED7A7DAB56}" destId="{F2FD2FC9-17F3-43BA-838C-2C864EAA16C2}" srcOrd="5" destOrd="0" presId="urn:microsoft.com/office/officeart/2005/8/layout/default"/>
    <dgm:cxn modelId="{31977DA6-D1E2-4CDC-BC79-6F5A23B82138}" type="presParOf" srcId="{353234D4-2E7E-462B-A853-F8ED7A7DAB56}" destId="{E3A1930D-592E-4B86-A798-547F41A3B00C}" srcOrd="6" destOrd="0" presId="urn:microsoft.com/office/officeart/2005/8/layout/default"/>
    <dgm:cxn modelId="{44111906-76ED-403F-9DD3-0045A41B74D1}" type="presParOf" srcId="{353234D4-2E7E-462B-A853-F8ED7A7DAB56}" destId="{3DC98980-83BA-4DFE-95C2-75B51E0F1279}" srcOrd="7" destOrd="0" presId="urn:microsoft.com/office/officeart/2005/8/layout/default"/>
    <dgm:cxn modelId="{CBA517A3-07B2-4B34-A4CD-9E2BCC014119}" type="presParOf" srcId="{353234D4-2E7E-462B-A853-F8ED7A7DAB56}" destId="{DC441B11-332E-48FF-A900-F68E76D5F470}" srcOrd="8" destOrd="0" presId="urn:microsoft.com/office/officeart/2005/8/layout/default"/>
    <dgm:cxn modelId="{D89377BD-0CCE-41B4-B07A-9DACF1B332C5}" type="presParOf" srcId="{353234D4-2E7E-462B-A853-F8ED7A7DAB56}" destId="{64A20B83-860B-4D2F-83CA-8AAE066DC1CA}" srcOrd="9" destOrd="0" presId="urn:microsoft.com/office/officeart/2005/8/layout/default"/>
    <dgm:cxn modelId="{9F7E32A2-6E6E-45D9-9416-79313063E4DE}" type="presParOf" srcId="{353234D4-2E7E-462B-A853-F8ED7A7DAB56}" destId="{D9C8F4C1-F2D8-42E2-AB3B-5C2AE466E5B6}" srcOrd="10" destOrd="0" presId="urn:microsoft.com/office/officeart/2005/8/layout/default"/>
    <dgm:cxn modelId="{23D777A9-A9AD-49F2-836C-C1E2A89179C0}" type="presParOf" srcId="{353234D4-2E7E-462B-A853-F8ED7A7DAB56}" destId="{DB34CBA7-475D-4B4B-82F3-FB3579106B1D}" srcOrd="11" destOrd="0" presId="urn:microsoft.com/office/officeart/2005/8/layout/default"/>
    <dgm:cxn modelId="{9DB310D8-3369-4496-86C1-6FFB7BEC67BC}" type="presParOf" srcId="{353234D4-2E7E-462B-A853-F8ED7A7DAB56}" destId="{CB889336-3E4C-401B-8087-250FB0E6B82E}" srcOrd="12" destOrd="0" presId="urn:microsoft.com/office/officeart/2005/8/layout/default"/>
    <dgm:cxn modelId="{4465109B-1FAB-44B4-864B-B1AE2B58635B}" type="presParOf" srcId="{353234D4-2E7E-462B-A853-F8ED7A7DAB56}" destId="{6E6E6727-E8FF-4276-86F9-8A7D477C411E}" srcOrd="13" destOrd="0" presId="urn:microsoft.com/office/officeart/2005/8/layout/default"/>
    <dgm:cxn modelId="{536CD255-AB74-40BC-A4D4-FF44D049B900}" type="presParOf" srcId="{353234D4-2E7E-462B-A853-F8ED7A7DAB56}" destId="{D0D03E09-EB7B-4407-B0AA-7EF51863EDEC}"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4B2E0-BFA6-4C99-A873-DACBAA0082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69048FD-508F-4934-BB5E-A25CCA2DB1B6}">
      <dgm:prSet phldrT="[Text]"/>
      <dgm:spPr/>
      <dgm:t>
        <a:bodyPr/>
        <a:lstStyle/>
        <a:p>
          <a:r>
            <a:rPr lang="en-US" dirty="0" smtClean="0"/>
            <a:t>Freedom of religion</a:t>
          </a:r>
          <a:endParaRPr lang="en-US" dirty="0"/>
        </a:p>
      </dgm:t>
    </dgm:pt>
    <dgm:pt modelId="{63D13DD1-96AF-426B-8CA0-16288F5F0AEB}" type="parTrans" cxnId="{8679048F-262F-4C85-B233-CC6D1B0FA234}">
      <dgm:prSet/>
      <dgm:spPr/>
      <dgm:t>
        <a:bodyPr/>
        <a:lstStyle/>
        <a:p>
          <a:endParaRPr lang="en-US"/>
        </a:p>
      </dgm:t>
    </dgm:pt>
    <dgm:pt modelId="{6442EB5C-969A-479E-BEC6-FD5F24FE8556}" type="sibTrans" cxnId="{8679048F-262F-4C85-B233-CC6D1B0FA234}">
      <dgm:prSet/>
      <dgm:spPr/>
      <dgm:t>
        <a:bodyPr/>
        <a:lstStyle/>
        <a:p>
          <a:endParaRPr lang="en-US"/>
        </a:p>
      </dgm:t>
    </dgm:pt>
    <dgm:pt modelId="{BFED3D64-B884-410B-92C4-3BFF754E0F15}">
      <dgm:prSet phldrT="[Text]"/>
      <dgm:spPr/>
      <dgm:t>
        <a:bodyPr/>
        <a:lstStyle/>
        <a:p>
          <a:r>
            <a:rPr lang="en-US" dirty="0" smtClean="0"/>
            <a:t>Right of the people to create laws</a:t>
          </a:r>
          <a:endParaRPr lang="en-US" dirty="0"/>
        </a:p>
      </dgm:t>
    </dgm:pt>
    <dgm:pt modelId="{8453B6B3-650D-48DB-A9A5-A101EBF7B049}" type="parTrans" cxnId="{EAF02E1C-BC7F-4A81-9AA2-D4D68665662B}">
      <dgm:prSet/>
      <dgm:spPr/>
      <dgm:t>
        <a:bodyPr/>
        <a:lstStyle/>
        <a:p>
          <a:endParaRPr lang="en-US"/>
        </a:p>
      </dgm:t>
    </dgm:pt>
    <dgm:pt modelId="{A7F8BB13-1F3B-4E25-9539-643B032022A8}" type="sibTrans" cxnId="{EAF02E1C-BC7F-4A81-9AA2-D4D68665662B}">
      <dgm:prSet/>
      <dgm:spPr/>
      <dgm:t>
        <a:bodyPr/>
        <a:lstStyle/>
        <a:p>
          <a:endParaRPr lang="en-US"/>
        </a:p>
      </dgm:t>
    </dgm:pt>
    <dgm:pt modelId="{BBC2B480-2544-4FF1-9153-D31EE40E901C}">
      <dgm:prSet phldrT="[Text]"/>
      <dgm:spPr/>
      <dgm:t>
        <a:bodyPr/>
        <a:lstStyle/>
        <a:p>
          <a:r>
            <a:rPr lang="en-US" dirty="0" smtClean="0"/>
            <a:t>Right to a fair trial</a:t>
          </a:r>
          <a:endParaRPr lang="en-US" dirty="0"/>
        </a:p>
      </dgm:t>
    </dgm:pt>
    <dgm:pt modelId="{465B7C4D-EFFD-44A9-8DC6-B376E0BF74B8}" type="parTrans" cxnId="{2B9826E9-F858-412E-84B5-8EAE1197CBC4}">
      <dgm:prSet/>
      <dgm:spPr/>
      <dgm:t>
        <a:bodyPr/>
        <a:lstStyle/>
        <a:p>
          <a:endParaRPr lang="en-US"/>
        </a:p>
      </dgm:t>
    </dgm:pt>
    <dgm:pt modelId="{20172ABB-05F8-4515-8959-DE740FCFF619}" type="sibTrans" cxnId="{2B9826E9-F858-412E-84B5-8EAE1197CBC4}">
      <dgm:prSet/>
      <dgm:spPr/>
      <dgm:t>
        <a:bodyPr/>
        <a:lstStyle/>
        <a:p>
          <a:endParaRPr lang="en-US"/>
        </a:p>
      </dgm:t>
    </dgm:pt>
    <dgm:pt modelId="{4DDA0F72-55EB-4513-8BAA-9A677F315AD9}">
      <dgm:prSet phldrT="[Text]"/>
      <dgm:spPr/>
      <dgm:t>
        <a:bodyPr/>
        <a:lstStyle/>
        <a:p>
          <a:r>
            <a:rPr lang="en-US" dirty="0" smtClean="0"/>
            <a:t>“Liberty, equality, fraternity!”</a:t>
          </a:r>
          <a:endParaRPr lang="en-US" dirty="0"/>
        </a:p>
      </dgm:t>
    </dgm:pt>
    <dgm:pt modelId="{681695D7-1765-41D9-B503-0E559C2FA1EB}" type="parTrans" cxnId="{C7E8FEF5-8A73-4CD4-B09B-D9707B604BAA}">
      <dgm:prSet/>
      <dgm:spPr/>
      <dgm:t>
        <a:bodyPr/>
        <a:lstStyle/>
        <a:p>
          <a:endParaRPr lang="en-US"/>
        </a:p>
      </dgm:t>
    </dgm:pt>
    <dgm:pt modelId="{C7924231-AA9B-4D60-9CBA-D3F2A527E5BC}" type="sibTrans" cxnId="{C7E8FEF5-8A73-4CD4-B09B-D9707B604BAA}">
      <dgm:prSet/>
      <dgm:spPr/>
      <dgm:t>
        <a:bodyPr/>
        <a:lstStyle/>
        <a:p>
          <a:endParaRPr lang="en-US"/>
        </a:p>
      </dgm:t>
    </dgm:pt>
    <dgm:pt modelId="{ED17181F-8E72-4E34-94BB-A79D2641359C}">
      <dgm:prSet phldrT="[Text]"/>
      <dgm:spPr/>
      <dgm:t>
        <a:bodyPr/>
        <a:lstStyle/>
        <a:p>
          <a:r>
            <a:rPr lang="en-US" dirty="0" smtClean="0"/>
            <a:t>Freedom of the press</a:t>
          </a:r>
          <a:endParaRPr lang="en-US" dirty="0"/>
        </a:p>
      </dgm:t>
    </dgm:pt>
    <dgm:pt modelId="{7655831F-D123-4772-806C-EF6A1721981F}" type="parTrans" cxnId="{72425FAB-93BD-46A9-936E-7F38F90CF669}">
      <dgm:prSet/>
      <dgm:spPr/>
      <dgm:t>
        <a:bodyPr/>
        <a:lstStyle/>
        <a:p>
          <a:endParaRPr lang="en-US"/>
        </a:p>
      </dgm:t>
    </dgm:pt>
    <dgm:pt modelId="{F32EC5E1-2C08-4D28-9886-9E1DE15EFD72}" type="sibTrans" cxnId="{72425FAB-93BD-46A9-936E-7F38F90CF669}">
      <dgm:prSet/>
      <dgm:spPr/>
      <dgm:t>
        <a:bodyPr/>
        <a:lstStyle/>
        <a:p>
          <a:endParaRPr lang="en-US"/>
        </a:p>
      </dgm:t>
    </dgm:pt>
    <dgm:pt modelId="{9FABEBA4-C223-4A5B-99C3-2CF12DBAEBBE}">
      <dgm:prSet phldrT="[Text]"/>
      <dgm:spPr/>
      <dgm:t>
        <a:bodyPr/>
        <a:lstStyle/>
        <a:p>
          <a:r>
            <a:rPr lang="en-US" dirty="0" smtClean="0"/>
            <a:t>Guaranteed property rights</a:t>
          </a:r>
          <a:endParaRPr lang="en-US" dirty="0"/>
        </a:p>
      </dgm:t>
    </dgm:pt>
    <dgm:pt modelId="{1D3EEE62-51B6-4EB7-AFF8-040E1EAC24F5}" type="parTrans" cxnId="{BD888216-0AF5-40CF-8BCB-2539BD26EDC8}">
      <dgm:prSet/>
      <dgm:spPr/>
      <dgm:t>
        <a:bodyPr/>
        <a:lstStyle/>
        <a:p>
          <a:endParaRPr lang="en-US"/>
        </a:p>
      </dgm:t>
    </dgm:pt>
    <dgm:pt modelId="{627751FD-39B4-4D83-A67F-B977B0B35E16}" type="sibTrans" cxnId="{BD888216-0AF5-40CF-8BCB-2539BD26EDC8}">
      <dgm:prSet/>
      <dgm:spPr/>
      <dgm:t>
        <a:bodyPr/>
        <a:lstStyle/>
        <a:p>
          <a:endParaRPr lang="en-US"/>
        </a:p>
      </dgm:t>
    </dgm:pt>
    <dgm:pt modelId="{91D8ABAE-9C63-4B8B-A391-207D1929C65D}">
      <dgm:prSet phldrT="[Text]"/>
      <dgm:spPr/>
      <dgm:t>
        <a:bodyPr/>
        <a:lstStyle/>
        <a:p>
          <a:r>
            <a:rPr lang="en-US" smtClean="0"/>
            <a:t>Freedom </a:t>
          </a:r>
          <a:r>
            <a:rPr lang="en-US" dirty="0" smtClean="0"/>
            <a:t>of speech</a:t>
          </a:r>
          <a:endParaRPr lang="en-US" dirty="0"/>
        </a:p>
      </dgm:t>
    </dgm:pt>
    <dgm:pt modelId="{5C034476-4BE8-4C9F-B5A9-6C0B4CB10140}" type="parTrans" cxnId="{C9C01010-7BEA-410A-AA1D-C17A42F2D8AB}">
      <dgm:prSet/>
      <dgm:spPr/>
      <dgm:t>
        <a:bodyPr/>
        <a:lstStyle/>
        <a:p>
          <a:endParaRPr lang="en-US"/>
        </a:p>
      </dgm:t>
    </dgm:pt>
    <dgm:pt modelId="{EEDEDFA5-DC2A-42C2-96B7-77D00C869533}" type="sibTrans" cxnId="{C9C01010-7BEA-410A-AA1D-C17A42F2D8AB}">
      <dgm:prSet/>
      <dgm:spPr/>
      <dgm:t>
        <a:bodyPr/>
        <a:lstStyle/>
        <a:p>
          <a:endParaRPr lang="en-US"/>
        </a:p>
      </dgm:t>
    </dgm:pt>
    <dgm:pt modelId="{30392527-0E11-4909-88F3-9E85FE7B1C5E}" type="pres">
      <dgm:prSet presAssocID="{8404B2E0-BFA6-4C99-A873-DACBAA008224}" presName="diagram" presStyleCnt="0">
        <dgm:presLayoutVars>
          <dgm:dir/>
          <dgm:resizeHandles val="exact"/>
        </dgm:presLayoutVars>
      </dgm:prSet>
      <dgm:spPr/>
    </dgm:pt>
    <dgm:pt modelId="{F39534C4-4A10-4730-85BD-08257F5A7FF1}" type="pres">
      <dgm:prSet presAssocID="{A69048FD-508F-4934-BB5E-A25CCA2DB1B6}" presName="node" presStyleLbl="node1" presStyleIdx="0" presStyleCnt="7">
        <dgm:presLayoutVars>
          <dgm:bulletEnabled val="1"/>
        </dgm:presLayoutVars>
      </dgm:prSet>
      <dgm:spPr/>
      <dgm:t>
        <a:bodyPr/>
        <a:lstStyle/>
        <a:p>
          <a:endParaRPr lang="en-US"/>
        </a:p>
      </dgm:t>
    </dgm:pt>
    <dgm:pt modelId="{0821BCBA-C11E-409C-8B4C-B4D488958646}" type="pres">
      <dgm:prSet presAssocID="{6442EB5C-969A-479E-BEC6-FD5F24FE8556}" presName="sibTrans" presStyleCnt="0"/>
      <dgm:spPr/>
    </dgm:pt>
    <dgm:pt modelId="{329CFC5F-298D-4F42-B7ED-61B8D349DFBA}" type="pres">
      <dgm:prSet presAssocID="{91D8ABAE-9C63-4B8B-A391-207D1929C65D}" presName="node" presStyleLbl="node1" presStyleIdx="1" presStyleCnt="7">
        <dgm:presLayoutVars>
          <dgm:bulletEnabled val="1"/>
        </dgm:presLayoutVars>
      </dgm:prSet>
      <dgm:spPr/>
    </dgm:pt>
    <dgm:pt modelId="{0CC8EDE6-E1CC-442F-ACE2-1652B03227AB}" type="pres">
      <dgm:prSet presAssocID="{EEDEDFA5-DC2A-42C2-96B7-77D00C869533}" presName="sibTrans" presStyleCnt="0"/>
      <dgm:spPr/>
    </dgm:pt>
    <dgm:pt modelId="{C3190F84-3644-4B2D-A311-2345982B873E}" type="pres">
      <dgm:prSet presAssocID="{ED17181F-8E72-4E34-94BB-A79D2641359C}" presName="node" presStyleLbl="node1" presStyleIdx="2" presStyleCnt="7">
        <dgm:presLayoutVars>
          <dgm:bulletEnabled val="1"/>
        </dgm:presLayoutVars>
      </dgm:prSet>
      <dgm:spPr/>
    </dgm:pt>
    <dgm:pt modelId="{C244535E-8B14-4677-9EB5-492CD72C61F2}" type="pres">
      <dgm:prSet presAssocID="{F32EC5E1-2C08-4D28-9886-9E1DE15EFD72}" presName="sibTrans" presStyleCnt="0"/>
      <dgm:spPr/>
    </dgm:pt>
    <dgm:pt modelId="{46BFE4A1-D15E-4ED9-8B75-A20A4DDF26A8}" type="pres">
      <dgm:prSet presAssocID="{9FABEBA4-C223-4A5B-99C3-2CF12DBAEBBE}" presName="node" presStyleLbl="node1" presStyleIdx="3" presStyleCnt="7">
        <dgm:presLayoutVars>
          <dgm:bulletEnabled val="1"/>
        </dgm:presLayoutVars>
      </dgm:prSet>
      <dgm:spPr/>
    </dgm:pt>
    <dgm:pt modelId="{3B48CBF6-8A1A-46EE-8218-7663CBF1C310}" type="pres">
      <dgm:prSet presAssocID="{627751FD-39B4-4D83-A67F-B977B0B35E16}" presName="sibTrans" presStyleCnt="0"/>
      <dgm:spPr/>
    </dgm:pt>
    <dgm:pt modelId="{EA1C9A4D-919C-451A-BFD8-89EA1C5DAB20}" type="pres">
      <dgm:prSet presAssocID="{4DDA0F72-55EB-4513-8BAA-9A677F315AD9}" presName="node" presStyleLbl="node1" presStyleIdx="4" presStyleCnt="7">
        <dgm:presLayoutVars>
          <dgm:bulletEnabled val="1"/>
        </dgm:presLayoutVars>
      </dgm:prSet>
      <dgm:spPr/>
    </dgm:pt>
    <dgm:pt modelId="{ED369B49-844B-4067-BA61-8210B5A9C7BE}" type="pres">
      <dgm:prSet presAssocID="{C7924231-AA9B-4D60-9CBA-D3F2A527E5BC}" presName="sibTrans" presStyleCnt="0"/>
      <dgm:spPr/>
    </dgm:pt>
    <dgm:pt modelId="{E85FCAB0-632F-46F9-AFF0-ED63335829F5}" type="pres">
      <dgm:prSet presAssocID="{BFED3D64-B884-410B-92C4-3BFF754E0F15}" presName="node" presStyleLbl="node1" presStyleIdx="5" presStyleCnt="7">
        <dgm:presLayoutVars>
          <dgm:bulletEnabled val="1"/>
        </dgm:presLayoutVars>
      </dgm:prSet>
      <dgm:spPr/>
    </dgm:pt>
    <dgm:pt modelId="{9E4121BE-842F-49A2-B5B5-826A42724751}" type="pres">
      <dgm:prSet presAssocID="{A7F8BB13-1F3B-4E25-9539-643B032022A8}" presName="sibTrans" presStyleCnt="0"/>
      <dgm:spPr/>
    </dgm:pt>
    <dgm:pt modelId="{5B3E1C66-53DF-40A1-8ED1-6345600EF750}" type="pres">
      <dgm:prSet presAssocID="{BBC2B480-2544-4FF1-9153-D31EE40E901C}" presName="node" presStyleLbl="node1" presStyleIdx="6" presStyleCnt="7">
        <dgm:presLayoutVars>
          <dgm:bulletEnabled val="1"/>
        </dgm:presLayoutVars>
      </dgm:prSet>
      <dgm:spPr/>
    </dgm:pt>
  </dgm:ptLst>
  <dgm:cxnLst>
    <dgm:cxn modelId="{C9C01010-7BEA-410A-AA1D-C17A42F2D8AB}" srcId="{8404B2E0-BFA6-4C99-A873-DACBAA008224}" destId="{91D8ABAE-9C63-4B8B-A391-207D1929C65D}" srcOrd="1" destOrd="0" parTransId="{5C034476-4BE8-4C9F-B5A9-6C0B4CB10140}" sibTransId="{EEDEDFA5-DC2A-42C2-96B7-77D00C869533}"/>
    <dgm:cxn modelId="{0D04FD42-4C7F-40EF-9BDE-43A2F06642E4}" type="presOf" srcId="{9FABEBA4-C223-4A5B-99C3-2CF12DBAEBBE}" destId="{46BFE4A1-D15E-4ED9-8B75-A20A4DDF26A8}" srcOrd="0" destOrd="0" presId="urn:microsoft.com/office/officeart/2005/8/layout/default"/>
    <dgm:cxn modelId="{67A2C02D-68A1-453A-858B-0CD1D9981F76}" type="presOf" srcId="{ED17181F-8E72-4E34-94BB-A79D2641359C}" destId="{C3190F84-3644-4B2D-A311-2345982B873E}" srcOrd="0" destOrd="0" presId="urn:microsoft.com/office/officeart/2005/8/layout/default"/>
    <dgm:cxn modelId="{5ADB3742-EFC3-4173-8F33-A1E2AA11770E}" type="presOf" srcId="{BBC2B480-2544-4FF1-9153-D31EE40E901C}" destId="{5B3E1C66-53DF-40A1-8ED1-6345600EF750}" srcOrd="0" destOrd="0" presId="urn:microsoft.com/office/officeart/2005/8/layout/default"/>
    <dgm:cxn modelId="{74A1C560-F6B1-4660-8F1A-E3452ECA9B61}" type="presOf" srcId="{91D8ABAE-9C63-4B8B-A391-207D1929C65D}" destId="{329CFC5F-298D-4F42-B7ED-61B8D349DFBA}" srcOrd="0" destOrd="0" presId="urn:microsoft.com/office/officeart/2005/8/layout/default"/>
    <dgm:cxn modelId="{B5FAFE2A-9C8F-4B00-8008-95B2EFED78BF}" type="presOf" srcId="{BFED3D64-B884-410B-92C4-3BFF754E0F15}" destId="{E85FCAB0-632F-46F9-AFF0-ED63335829F5}" srcOrd="0" destOrd="0" presId="urn:microsoft.com/office/officeart/2005/8/layout/default"/>
    <dgm:cxn modelId="{C7E8FEF5-8A73-4CD4-B09B-D9707B604BAA}" srcId="{8404B2E0-BFA6-4C99-A873-DACBAA008224}" destId="{4DDA0F72-55EB-4513-8BAA-9A677F315AD9}" srcOrd="4" destOrd="0" parTransId="{681695D7-1765-41D9-B503-0E559C2FA1EB}" sibTransId="{C7924231-AA9B-4D60-9CBA-D3F2A527E5BC}"/>
    <dgm:cxn modelId="{2B9826E9-F858-412E-84B5-8EAE1197CBC4}" srcId="{8404B2E0-BFA6-4C99-A873-DACBAA008224}" destId="{BBC2B480-2544-4FF1-9153-D31EE40E901C}" srcOrd="6" destOrd="0" parTransId="{465B7C4D-EFFD-44A9-8DC6-B376E0BF74B8}" sibTransId="{20172ABB-05F8-4515-8959-DE740FCFF619}"/>
    <dgm:cxn modelId="{C36929D9-DAF8-4EED-9AA0-EFFEF5AF9F2B}" type="presOf" srcId="{8404B2E0-BFA6-4C99-A873-DACBAA008224}" destId="{30392527-0E11-4909-88F3-9E85FE7B1C5E}" srcOrd="0" destOrd="0" presId="urn:microsoft.com/office/officeart/2005/8/layout/default"/>
    <dgm:cxn modelId="{AAF956A1-8385-4E00-B76F-0C570E61D86D}" type="presOf" srcId="{4DDA0F72-55EB-4513-8BAA-9A677F315AD9}" destId="{EA1C9A4D-919C-451A-BFD8-89EA1C5DAB20}" srcOrd="0" destOrd="0" presId="urn:microsoft.com/office/officeart/2005/8/layout/default"/>
    <dgm:cxn modelId="{9EE4A049-1C14-4069-9829-7EA18B43604C}" type="presOf" srcId="{A69048FD-508F-4934-BB5E-A25CCA2DB1B6}" destId="{F39534C4-4A10-4730-85BD-08257F5A7FF1}" srcOrd="0" destOrd="0" presId="urn:microsoft.com/office/officeart/2005/8/layout/default"/>
    <dgm:cxn modelId="{EAF02E1C-BC7F-4A81-9AA2-D4D68665662B}" srcId="{8404B2E0-BFA6-4C99-A873-DACBAA008224}" destId="{BFED3D64-B884-410B-92C4-3BFF754E0F15}" srcOrd="5" destOrd="0" parTransId="{8453B6B3-650D-48DB-A9A5-A101EBF7B049}" sibTransId="{A7F8BB13-1F3B-4E25-9539-643B032022A8}"/>
    <dgm:cxn modelId="{BD888216-0AF5-40CF-8BCB-2539BD26EDC8}" srcId="{8404B2E0-BFA6-4C99-A873-DACBAA008224}" destId="{9FABEBA4-C223-4A5B-99C3-2CF12DBAEBBE}" srcOrd="3" destOrd="0" parTransId="{1D3EEE62-51B6-4EB7-AFF8-040E1EAC24F5}" sibTransId="{627751FD-39B4-4D83-A67F-B977B0B35E16}"/>
    <dgm:cxn modelId="{72425FAB-93BD-46A9-936E-7F38F90CF669}" srcId="{8404B2E0-BFA6-4C99-A873-DACBAA008224}" destId="{ED17181F-8E72-4E34-94BB-A79D2641359C}" srcOrd="2" destOrd="0" parTransId="{7655831F-D123-4772-806C-EF6A1721981F}" sibTransId="{F32EC5E1-2C08-4D28-9886-9E1DE15EFD72}"/>
    <dgm:cxn modelId="{8679048F-262F-4C85-B233-CC6D1B0FA234}" srcId="{8404B2E0-BFA6-4C99-A873-DACBAA008224}" destId="{A69048FD-508F-4934-BB5E-A25CCA2DB1B6}" srcOrd="0" destOrd="0" parTransId="{63D13DD1-96AF-426B-8CA0-16288F5F0AEB}" sibTransId="{6442EB5C-969A-479E-BEC6-FD5F24FE8556}"/>
    <dgm:cxn modelId="{89745752-FB03-45A9-B128-29F21AB7E28E}" type="presParOf" srcId="{30392527-0E11-4909-88F3-9E85FE7B1C5E}" destId="{F39534C4-4A10-4730-85BD-08257F5A7FF1}" srcOrd="0" destOrd="0" presId="urn:microsoft.com/office/officeart/2005/8/layout/default"/>
    <dgm:cxn modelId="{D2AA3977-2D1E-4FA7-BA37-389466F5CA0A}" type="presParOf" srcId="{30392527-0E11-4909-88F3-9E85FE7B1C5E}" destId="{0821BCBA-C11E-409C-8B4C-B4D488958646}" srcOrd="1" destOrd="0" presId="urn:microsoft.com/office/officeart/2005/8/layout/default"/>
    <dgm:cxn modelId="{E3FCC304-35E4-4DB1-91AE-67038942F202}" type="presParOf" srcId="{30392527-0E11-4909-88F3-9E85FE7B1C5E}" destId="{329CFC5F-298D-4F42-B7ED-61B8D349DFBA}" srcOrd="2" destOrd="0" presId="urn:microsoft.com/office/officeart/2005/8/layout/default"/>
    <dgm:cxn modelId="{25954A55-88BB-4CDF-A605-53406D89366F}" type="presParOf" srcId="{30392527-0E11-4909-88F3-9E85FE7B1C5E}" destId="{0CC8EDE6-E1CC-442F-ACE2-1652B03227AB}" srcOrd="3" destOrd="0" presId="urn:microsoft.com/office/officeart/2005/8/layout/default"/>
    <dgm:cxn modelId="{0F4A0D64-F077-4619-A6BD-D00C8FDEFF0D}" type="presParOf" srcId="{30392527-0E11-4909-88F3-9E85FE7B1C5E}" destId="{C3190F84-3644-4B2D-A311-2345982B873E}" srcOrd="4" destOrd="0" presId="urn:microsoft.com/office/officeart/2005/8/layout/default"/>
    <dgm:cxn modelId="{82A1B968-C83B-4417-BB6D-EF12B61CD650}" type="presParOf" srcId="{30392527-0E11-4909-88F3-9E85FE7B1C5E}" destId="{C244535E-8B14-4677-9EB5-492CD72C61F2}" srcOrd="5" destOrd="0" presId="urn:microsoft.com/office/officeart/2005/8/layout/default"/>
    <dgm:cxn modelId="{3985185F-50D8-43CA-9007-A026451AAA87}" type="presParOf" srcId="{30392527-0E11-4909-88F3-9E85FE7B1C5E}" destId="{46BFE4A1-D15E-4ED9-8B75-A20A4DDF26A8}" srcOrd="6" destOrd="0" presId="urn:microsoft.com/office/officeart/2005/8/layout/default"/>
    <dgm:cxn modelId="{BC091C02-6CDD-42C8-956B-C46AAC79134C}" type="presParOf" srcId="{30392527-0E11-4909-88F3-9E85FE7B1C5E}" destId="{3B48CBF6-8A1A-46EE-8218-7663CBF1C310}" srcOrd="7" destOrd="0" presId="urn:microsoft.com/office/officeart/2005/8/layout/default"/>
    <dgm:cxn modelId="{6B2A74AE-4023-4D20-8F58-167DA9E05BB1}" type="presParOf" srcId="{30392527-0E11-4909-88F3-9E85FE7B1C5E}" destId="{EA1C9A4D-919C-451A-BFD8-89EA1C5DAB20}" srcOrd="8" destOrd="0" presId="urn:microsoft.com/office/officeart/2005/8/layout/default"/>
    <dgm:cxn modelId="{9E674DBC-30EE-4DEF-81DC-0F149B81CBBD}" type="presParOf" srcId="{30392527-0E11-4909-88F3-9E85FE7B1C5E}" destId="{ED369B49-844B-4067-BA61-8210B5A9C7BE}" srcOrd="9" destOrd="0" presId="urn:microsoft.com/office/officeart/2005/8/layout/default"/>
    <dgm:cxn modelId="{AC4DBB64-D632-4703-B445-FBDE534F9B55}" type="presParOf" srcId="{30392527-0E11-4909-88F3-9E85FE7B1C5E}" destId="{E85FCAB0-632F-46F9-AFF0-ED63335829F5}" srcOrd="10" destOrd="0" presId="urn:microsoft.com/office/officeart/2005/8/layout/default"/>
    <dgm:cxn modelId="{0FA3D45D-61AF-4DD6-9AC8-6CEA216C087A}" type="presParOf" srcId="{30392527-0E11-4909-88F3-9E85FE7B1C5E}" destId="{9E4121BE-842F-49A2-B5B5-826A42724751}" srcOrd="11" destOrd="0" presId="urn:microsoft.com/office/officeart/2005/8/layout/default"/>
    <dgm:cxn modelId="{B1E4462B-C734-4F7B-8E46-5ACDF7C9DBAD}" type="presParOf" srcId="{30392527-0E11-4909-88F3-9E85FE7B1C5E}" destId="{5B3E1C66-53DF-40A1-8ED1-6345600EF750}"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4212F-502B-4E32-B35C-1AA832B55F6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F8AF95A-356D-41C5-843D-4C1B227D282E}">
      <dgm:prSet phldrT="[Text]"/>
      <dgm:spPr/>
      <dgm:t>
        <a:bodyPr/>
        <a:lstStyle/>
        <a:p>
          <a:r>
            <a:rPr lang="en-US" i="1" dirty="0" smtClean="0"/>
            <a:t>Declaration of the Rights of Woman</a:t>
          </a:r>
          <a:endParaRPr lang="en-US" i="1" dirty="0"/>
        </a:p>
      </dgm:t>
    </dgm:pt>
    <dgm:pt modelId="{CD94E7BA-0EA9-4141-8BE0-2973EFC0DEE3}" type="parTrans" cxnId="{373BC146-3559-4432-81A7-159FEC17307A}">
      <dgm:prSet/>
      <dgm:spPr/>
      <dgm:t>
        <a:bodyPr/>
        <a:lstStyle/>
        <a:p>
          <a:endParaRPr lang="en-US"/>
        </a:p>
      </dgm:t>
    </dgm:pt>
    <dgm:pt modelId="{3F59CAB3-DCF2-4D0E-9DD5-AE2CE1422FEA}" type="sibTrans" cxnId="{373BC146-3559-4432-81A7-159FEC17307A}">
      <dgm:prSet/>
      <dgm:spPr/>
      <dgm:t>
        <a:bodyPr/>
        <a:lstStyle/>
        <a:p>
          <a:endParaRPr lang="en-US"/>
        </a:p>
      </dgm:t>
    </dgm:pt>
    <dgm:pt modelId="{BA949626-5E43-4DAC-B626-37D6B37D5BEF}">
      <dgm:prSet phldrT="[Text]"/>
      <dgm:spPr/>
      <dgm:t>
        <a:bodyPr/>
        <a:lstStyle/>
        <a:p>
          <a:r>
            <a:rPr lang="en-US" dirty="0" smtClean="0"/>
            <a:t>Journalist </a:t>
          </a:r>
          <a:r>
            <a:rPr lang="en-US" b="1" dirty="0" err="1" smtClean="0"/>
            <a:t>Olympe</a:t>
          </a:r>
          <a:r>
            <a:rPr lang="en-US" b="1" dirty="0" smtClean="0"/>
            <a:t> de Gouges</a:t>
          </a:r>
          <a:r>
            <a:rPr lang="en-US" b="0" dirty="0" smtClean="0"/>
            <a:t> argued in her </a:t>
          </a:r>
          <a:r>
            <a:rPr lang="en-US" b="0" i="1" dirty="0" smtClean="0"/>
            <a:t>Declaration of the Rights of Woman</a:t>
          </a:r>
          <a:r>
            <a:rPr lang="en-US" b="0" i="0" dirty="0" smtClean="0"/>
            <a:t> that women are equal citizens and should benefit from governmental reforms just as men did.</a:t>
          </a:r>
          <a:endParaRPr lang="en-US" dirty="0"/>
        </a:p>
      </dgm:t>
    </dgm:pt>
    <dgm:pt modelId="{0F3268A3-9ADF-43C1-A1FD-402EAA7B520E}" type="parTrans" cxnId="{F1C2B1CD-4D63-49D0-B3A8-FF5E642A140C}">
      <dgm:prSet/>
      <dgm:spPr/>
      <dgm:t>
        <a:bodyPr/>
        <a:lstStyle/>
        <a:p>
          <a:endParaRPr lang="en-US"/>
        </a:p>
      </dgm:t>
    </dgm:pt>
    <dgm:pt modelId="{53217278-11DC-4870-B584-699D8CB116F2}" type="sibTrans" cxnId="{F1C2B1CD-4D63-49D0-B3A8-FF5E642A140C}">
      <dgm:prSet/>
      <dgm:spPr/>
      <dgm:t>
        <a:bodyPr/>
        <a:lstStyle/>
        <a:p>
          <a:endParaRPr lang="en-US"/>
        </a:p>
      </dgm:t>
    </dgm:pt>
    <dgm:pt modelId="{F8DC34A7-0CC4-4437-A5FF-0884BC716C3F}">
      <dgm:prSet phldrT="[Text]"/>
      <dgm:spPr/>
      <dgm:t>
        <a:bodyPr/>
        <a:lstStyle/>
        <a:p>
          <a:r>
            <a:rPr lang="en-US" b="1" dirty="0" smtClean="0"/>
            <a:t>Madame Jeanne Roland</a:t>
          </a:r>
          <a:r>
            <a:rPr lang="en-US" b="0" dirty="0" smtClean="0"/>
            <a:t> also served as a leader in the women’s rights movement, and was able to heavily influence her husband (a government official).</a:t>
          </a:r>
          <a:endParaRPr lang="en-US" b="1" dirty="0"/>
        </a:p>
      </dgm:t>
    </dgm:pt>
    <dgm:pt modelId="{4F0DD129-1E88-479E-9ACB-93671C586C86}" type="parTrans" cxnId="{CF010540-7D2D-496F-8F47-FB2A63F8580F}">
      <dgm:prSet/>
      <dgm:spPr/>
      <dgm:t>
        <a:bodyPr/>
        <a:lstStyle/>
        <a:p>
          <a:endParaRPr lang="en-US"/>
        </a:p>
      </dgm:t>
    </dgm:pt>
    <dgm:pt modelId="{8E5BBF2E-3DAD-46E6-9E17-10B10A060789}" type="sibTrans" cxnId="{CF010540-7D2D-496F-8F47-FB2A63F8580F}">
      <dgm:prSet/>
      <dgm:spPr/>
      <dgm:t>
        <a:bodyPr/>
        <a:lstStyle/>
        <a:p>
          <a:endParaRPr lang="en-US"/>
        </a:p>
      </dgm:t>
    </dgm:pt>
    <dgm:pt modelId="{E2492554-30E2-4470-ADD6-F9AE1D12C92C}">
      <dgm:prSet phldrT="[Text]"/>
      <dgm:spPr/>
      <dgm:t>
        <a:bodyPr/>
        <a:lstStyle/>
        <a:p>
          <a:r>
            <a:rPr lang="en-US" b="0" dirty="0" smtClean="0"/>
            <a:t>Women did gain some rights during the French Revolution, but these were designed for purposes other than liberating women.  </a:t>
          </a:r>
          <a:endParaRPr lang="en-US" b="0" dirty="0"/>
        </a:p>
      </dgm:t>
    </dgm:pt>
    <dgm:pt modelId="{56A5DF60-25A1-4BBF-8FE9-4AEB85F8BE5C}" type="parTrans" cxnId="{B208BD9C-1BE0-4F19-AA73-9E401C9B2B06}">
      <dgm:prSet/>
      <dgm:spPr/>
      <dgm:t>
        <a:bodyPr/>
        <a:lstStyle/>
        <a:p>
          <a:endParaRPr lang="en-US"/>
        </a:p>
      </dgm:t>
    </dgm:pt>
    <dgm:pt modelId="{F539BFEE-C0AB-45E2-8236-720FDE64E5D2}" type="sibTrans" cxnId="{B208BD9C-1BE0-4F19-AA73-9E401C9B2B06}">
      <dgm:prSet/>
      <dgm:spPr/>
      <dgm:t>
        <a:bodyPr/>
        <a:lstStyle/>
        <a:p>
          <a:endParaRPr lang="en-US"/>
        </a:p>
      </dgm:t>
    </dgm:pt>
    <dgm:pt modelId="{6F42DD75-85BB-4496-ACC4-3082CCFA8C1F}">
      <dgm:prSet phldrT="[Text]"/>
      <dgm:spPr/>
      <dgm:t>
        <a:bodyPr/>
        <a:lstStyle/>
        <a:p>
          <a:r>
            <a:rPr lang="en-US" b="0" dirty="0" smtClean="0"/>
            <a:t>Women could </a:t>
          </a:r>
          <a:r>
            <a:rPr lang="en-US" b="1" dirty="0" smtClean="0"/>
            <a:t>inherit property</a:t>
          </a:r>
          <a:r>
            <a:rPr lang="en-US" b="0" dirty="0" smtClean="0"/>
            <a:t>, but only because doing so weakened feudalism and reduced wealth among the upper classes.</a:t>
          </a:r>
          <a:endParaRPr lang="en-US" b="0" dirty="0"/>
        </a:p>
      </dgm:t>
    </dgm:pt>
    <dgm:pt modelId="{066664B0-946C-472D-9506-3BB2347F928F}" type="parTrans" cxnId="{D6023A9F-51D8-4A35-9D0B-C2AFFC8F6ECE}">
      <dgm:prSet/>
      <dgm:spPr/>
      <dgm:t>
        <a:bodyPr/>
        <a:lstStyle/>
        <a:p>
          <a:endParaRPr lang="en-US"/>
        </a:p>
      </dgm:t>
    </dgm:pt>
    <dgm:pt modelId="{888EC8BF-C607-4FC5-911D-921FA65B3DD9}" type="sibTrans" cxnId="{D6023A9F-51D8-4A35-9D0B-C2AFFC8F6ECE}">
      <dgm:prSet/>
      <dgm:spPr/>
      <dgm:t>
        <a:bodyPr/>
        <a:lstStyle/>
        <a:p>
          <a:endParaRPr lang="en-US"/>
        </a:p>
      </dgm:t>
    </dgm:pt>
    <dgm:pt modelId="{8477A054-2EDB-4DE9-B07F-810CDD04CB97}">
      <dgm:prSet phldrT="[Text]"/>
      <dgm:spPr/>
      <dgm:t>
        <a:bodyPr/>
        <a:lstStyle/>
        <a:p>
          <a:r>
            <a:rPr lang="en-US" b="1" dirty="0" smtClean="0"/>
            <a:t>Divorce</a:t>
          </a:r>
          <a:r>
            <a:rPr lang="en-US" b="0" dirty="0" smtClean="0"/>
            <a:t> became easier, but only to weaken the Church’s control over marriage.</a:t>
          </a:r>
          <a:endParaRPr lang="en-US" b="1" dirty="0"/>
        </a:p>
      </dgm:t>
    </dgm:pt>
    <dgm:pt modelId="{8F8C328A-5F0B-4FA1-8355-FDCA96A3C24B}" type="parTrans" cxnId="{E228953C-909B-4512-9EE5-75D892FCADEE}">
      <dgm:prSet/>
      <dgm:spPr/>
      <dgm:t>
        <a:bodyPr/>
        <a:lstStyle/>
        <a:p>
          <a:endParaRPr lang="en-US"/>
        </a:p>
      </dgm:t>
    </dgm:pt>
    <dgm:pt modelId="{AB33867B-6DC9-44A8-9B12-196EF06258D4}" type="sibTrans" cxnId="{E228953C-909B-4512-9EE5-75D892FCADEE}">
      <dgm:prSet/>
      <dgm:spPr/>
      <dgm:t>
        <a:bodyPr/>
        <a:lstStyle/>
        <a:p>
          <a:endParaRPr lang="en-US"/>
        </a:p>
      </dgm:t>
    </dgm:pt>
    <dgm:pt modelId="{15949A5C-4117-4232-A7D4-4CA939F8A35A}" type="pres">
      <dgm:prSet presAssocID="{FE94212F-502B-4E32-B35C-1AA832B55F6F}" presName="composite" presStyleCnt="0">
        <dgm:presLayoutVars>
          <dgm:chMax val="1"/>
          <dgm:dir/>
          <dgm:resizeHandles val="exact"/>
        </dgm:presLayoutVars>
      </dgm:prSet>
      <dgm:spPr/>
    </dgm:pt>
    <dgm:pt modelId="{9553BBBC-D596-4D19-98A6-3EC56D4E66D0}" type="pres">
      <dgm:prSet presAssocID="{CF8AF95A-356D-41C5-843D-4C1B227D282E}" presName="roof" presStyleLbl="dkBgShp" presStyleIdx="0" presStyleCnt="2"/>
      <dgm:spPr/>
      <dgm:t>
        <a:bodyPr/>
        <a:lstStyle/>
        <a:p>
          <a:endParaRPr lang="en-US"/>
        </a:p>
      </dgm:t>
    </dgm:pt>
    <dgm:pt modelId="{2E51302B-F5F6-4D68-957E-B07B081D9D24}" type="pres">
      <dgm:prSet presAssocID="{CF8AF95A-356D-41C5-843D-4C1B227D282E}" presName="pillars" presStyleCnt="0"/>
      <dgm:spPr/>
    </dgm:pt>
    <dgm:pt modelId="{0F607427-D9E5-4B19-A2DA-F67A6E42E483}" type="pres">
      <dgm:prSet presAssocID="{CF8AF95A-356D-41C5-843D-4C1B227D282E}" presName="pillar1" presStyleLbl="node1" presStyleIdx="0" presStyleCnt="3">
        <dgm:presLayoutVars>
          <dgm:bulletEnabled val="1"/>
        </dgm:presLayoutVars>
      </dgm:prSet>
      <dgm:spPr/>
      <dgm:t>
        <a:bodyPr/>
        <a:lstStyle/>
        <a:p>
          <a:endParaRPr lang="en-US"/>
        </a:p>
      </dgm:t>
    </dgm:pt>
    <dgm:pt modelId="{3181685B-3B65-4434-A06F-40F04F00A1A2}" type="pres">
      <dgm:prSet presAssocID="{F8DC34A7-0CC4-4437-A5FF-0884BC716C3F}" presName="pillarX" presStyleLbl="node1" presStyleIdx="1" presStyleCnt="3">
        <dgm:presLayoutVars>
          <dgm:bulletEnabled val="1"/>
        </dgm:presLayoutVars>
      </dgm:prSet>
      <dgm:spPr/>
    </dgm:pt>
    <dgm:pt modelId="{3CCE902C-ED6D-45F2-A474-61F78B35272F}" type="pres">
      <dgm:prSet presAssocID="{E2492554-30E2-4470-ADD6-F9AE1D12C92C}" presName="pillarX" presStyleLbl="node1" presStyleIdx="2" presStyleCnt="3">
        <dgm:presLayoutVars>
          <dgm:bulletEnabled val="1"/>
        </dgm:presLayoutVars>
      </dgm:prSet>
      <dgm:spPr/>
      <dgm:t>
        <a:bodyPr/>
        <a:lstStyle/>
        <a:p>
          <a:endParaRPr lang="en-US"/>
        </a:p>
      </dgm:t>
    </dgm:pt>
    <dgm:pt modelId="{8B9BD530-64F7-47BD-9C1A-BF4E68913F53}" type="pres">
      <dgm:prSet presAssocID="{CF8AF95A-356D-41C5-843D-4C1B227D282E}" presName="base" presStyleLbl="dkBgShp" presStyleIdx="1" presStyleCnt="2"/>
      <dgm:spPr/>
    </dgm:pt>
  </dgm:ptLst>
  <dgm:cxnLst>
    <dgm:cxn modelId="{E228953C-909B-4512-9EE5-75D892FCADEE}" srcId="{E2492554-30E2-4470-ADD6-F9AE1D12C92C}" destId="{8477A054-2EDB-4DE9-B07F-810CDD04CB97}" srcOrd="1" destOrd="0" parTransId="{8F8C328A-5F0B-4FA1-8355-FDCA96A3C24B}" sibTransId="{AB33867B-6DC9-44A8-9B12-196EF06258D4}"/>
    <dgm:cxn modelId="{0B623BA3-6F98-48DD-977C-3AF1D0C4090D}" type="presOf" srcId="{CF8AF95A-356D-41C5-843D-4C1B227D282E}" destId="{9553BBBC-D596-4D19-98A6-3EC56D4E66D0}" srcOrd="0" destOrd="0" presId="urn:microsoft.com/office/officeart/2005/8/layout/hList3"/>
    <dgm:cxn modelId="{326ABFB7-AD68-4587-A402-FACA81A70F24}" type="presOf" srcId="{8477A054-2EDB-4DE9-B07F-810CDD04CB97}" destId="{3CCE902C-ED6D-45F2-A474-61F78B35272F}" srcOrd="0" destOrd="2" presId="urn:microsoft.com/office/officeart/2005/8/layout/hList3"/>
    <dgm:cxn modelId="{1BC11673-DAE2-4DF0-8C47-84F9B1AEDE8E}" type="presOf" srcId="{E2492554-30E2-4470-ADD6-F9AE1D12C92C}" destId="{3CCE902C-ED6D-45F2-A474-61F78B35272F}" srcOrd="0" destOrd="0" presId="urn:microsoft.com/office/officeart/2005/8/layout/hList3"/>
    <dgm:cxn modelId="{A96793AD-A15A-47F7-81FE-706C316D4B92}" type="presOf" srcId="{BA949626-5E43-4DAC-B626-37D6B37D5BEF}" destId="{0F607427-D9E5-4B19-A2DA-F67A6E42E483}" srcOrd="0" destOrd="0" presId="urn:microsoft.com/office/officeart/2005/8/layout/hList3"/>
    <dgm:cxn modelId="{D6023A9F-51D8-4A35-9D0B-C2AFFC8F6ECE}" srcId="{E2492554-30E2-4470-ADD6-F9AE1D12C92C}" destId="{6F42DD75-85BB-4496-ACC4-3082CCFA8C1F}" srcOrd="0" destOrd="0" parTransId="{066664B0-946C-472D-9506-3BB2347F928F}" sibTransId="{888EC8BF-C607-4FC5-911D-921FA65B3DD9}"/>
    <dgm:cxn modelId="{B208BD9C-1BE0-4F19-AA73-9E401C9B2B06}" srcId="{CF8AF95A-356D-41C5-843D-4C1B227D282E}" destId="{E2492554-30E2-4470-ADD6-F9AE1D12C92C}" srcOrd="2" destOrd="0" parTransId="{56A5DF60-25A1-4BBF-8FE9-4AEB85F8BE5C}" sibTransId="{F539BFEE-C0AB-45E2-8236-720FDE64E5D2}"/>
    <dgm:cxn modelId="{E052A307-8CC3-421A-B8D5-C2EB9816E76B}" type="presOf" srcId="{6F42DD75-85BB-4496-ACC4-3082CCFA8C1F}" destId="{3CCE902C-ED6D-45F2-A474-61F78B35272F}" srcOrd="0" destOrd="1" presId="urn:microsoft.com/office/officeart/2005/8/layout/hList3"/>
    <dgm:cxn modelId="{B4296E18-824F-4D5A-A1E6-5A104FB121E6}" type="presOf" srcId="{FE94212F-502B-4E32-B35C-1AA832B55F6F}" destId="{15949A5C-4117-4232-A7D4-4CA939F8A35A}" srcOrd="0" destOrd="0" presId="urn:microsoft.com/office/officeart/2005/8/layout/hList3"/>
    <dgm:cxn modelId="{9E074B28-3324-4826-ADED-CD25A2C51197}" type="presOf" srcId="{F8DC34A7-0CC4-4437-A5FF-0884BC716C3F}" destId="{3181685B-3B65-4434-A06F-40F04F00A1A2}" srcOrd="0" destOrd="0" presId="urn:microsoft.com/office/officeart/2005/8/layout/hList3"/>
    <dgm:cxn modelId="{F1C2B1CD-4D63-49D0-B3A8-FF5E642A140C}" srcId="{CF8AF95A-356D-41C5-843D-4C1B227D282E}" destId="{BA949626-5E43-4DAC-B626-37D6B37D5BEF}" srcOrd="0" destOrd="0" parTransId="{0F3268A3-9ADF-43C1-A1FD-402EAA7B520E}" sibTransId="{53217278-11DC-4870-B584-699D8CB116F2}"/>
    <dgm:cxn modelId="{CF010540-7D2D-496F-8F47-FB2A63F8580F}" srcId="{CF8AF95A-356D-41C5-843D-4C1B227D282E}" destId="{F8DC34A7-0CC4-4437-A5FF-0884BC716C3F}" srcOrd="1" destOrd="0" parTransId="{4F0DD129-1E88-479E-9ACB-93671C586C86}" sibTransId="{8E5BBF2E-3DAD-46E6-9E17-10B10A060789}"/>
    <dgm:cxn modelId="{373BC146-3559-4432-81A7-159FEC17307A}" srcId="{FE94212F-502B-4E32-B35C-1AA832B55F6F}" destId="{CF8AF95A-356D-41C5-843D-4C1B227D282E}" srcOrd="0" destOrd="0" parTransId="{CD94E7BA-0EA9-4141-8BE0-2973EFC0DEE3}" sibTransId="{3F59CAB3-DCF2-4D0E-9DD5-AE2CE1422FEA}"/>
    <dgm:cxn modelId="{E0BBFFA4-B07F-4395-B02A-ADE489883E3E}" type="presParOf" srcId="{15949A5C-4117-4232-A7D4-4CA939F8A35A}" destId="{9553BBBC-D596-4D19-98A6-3EC56D4E66D0}" srcOrd="0" destOrd="0" presId="urn:microsoft.com/office/officeart/2005/8/layout/hList3"/>
    <dgm:cxn modelId="{AEF18EF3-BAAF-4277-8F5B-3CEC7A8A2422}" type="presParOf" srcId="{15949A5C-4117-4232-A7D4-4CA939F8A35A}" destId="{2E51302B-F5F6-4D68-957E-B07B081D9D24}" srcOrd="1" destOrd="0" presId="urn:microsoft.com/office/officeart/2005/8/layout/hList3"/>
    <dgm:cxn modelId="{6A95BFDF-945C-47C8-B090-8F91A328E4D6}" type="presParOf" srcId="{2E51302B-F5F6-4D68-957E-B07B081D9D24}" destId="{0F607427-D9E5-4B19-A2DA-F67A6E42E483}" srcOrd="0" destOrd="0" presId="urn:microsoft.com/office/officeart/2005/8/layout/hList3"/>
    <dgm:cxn modelId="{CAF82687-24DE-4688-8975-A5C457303ABE}" type="presParOf" srcId="{2E51302B-F5F6-4D68-957E-B07B081D9D24}" destId="{3181685B-3B65-4434-A06F-40F04F00A1A2}" srcOrd="1" destOrd="0" presId="urn:microsoft.com/office/officeart/2005/8/layout/hList3"/>
    <dgm:cxn modelId="{351B5A90-9E17-4C79-ADB9-A6A5DDDAB1B9}" type="presParOf" srcId="{2E51302B-F5F6-4D68-957E-B07B081D9D24}" destId="{3CCE902C-ED6D-45F2-A474-61F78B35272F}" srcOrd="2" destOrd="0" presId="urn:microsoft.com/office/officeart/2005/8/layout/hList3"/>
    <dgm:cxn modelId="{3B9B919F-AB38-4BCA-937B-5232D0A647B5}" type="presParOf" srcId="{15949A5C-4117-4232-A7D4-4CA939F8A35A}" destId="{8B9BD530-64F7-47BD-9C1A-BF4E68913F5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9E0AAF-FF31-4F09-8EFF-57312F3A89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531859-B7D0-41D7-ACD9-B06BB63DD277}">
      <dgm:prSet phldrT="[Text]"/>
      <dgm:spPr/>
      <dgm:t>
        <a:bodyPr/>
        <a:lstStyle/>
        <a:p>
          <a:r>
            <a:rPr lang="en-US" dirty="0" smtClean="0"/>
            <a:t>Executive</a:t>
          </a:r>
          <a:endParaRPr lang="en-US" dirty="0"/>
        </a:p>
      </dgm:t>
    </dgm:pt>
    <dgm:pt modelId="{7D95D678-A794-4624-9BA1-DEFBA7AE5742}" type="parTrans" cxnId="{33483DD1-12E9-4DE2-A3A3-FF572FAB3340}">
      <dgm:prSet/>
      <dgm:spPr/>
      <dgm:t>
        <a:bodyPr/>
        <a:lstStyle/>
        <a:p>
          <a:endParaRPr lang="en-US"/>
        </a:p>
      </dgm:t>
    </dgm:pt>
    <dgm:pt modelId="{4879D7A2-4600-412C-939D-887B15EB2CCD}" type="sibTrans" cxnId="{33483DD1-12E9-4DE2-A3A3-FF572FAB3340}">
      <dgm:prSet/>
      <dgm:spPr/>
      <dgm:t>
        <a:bodyPr/>
        <a:lstStyle/>
        <a:p>
          <a:endParaRPr lang="en-US"/>
        </a:p>
      </dgm:t>
    </dgm:pt>
    <dgm:pt modelId="{673658FC-CAD3-44B8-B9F9-A8E8A774D2DB}">
      <dgm:prSet phldrT="[Text]"/>
      <dgm:spPr/>
      <dgm:t>
        <a:bodyPr/>
        <a:lstStyle/>
        <a:p>
          <a:r>
            <a:rPr lang="en-US" dirty="0" smtClean="0"/>
            <a:t>5 directors appointed by the Legislature</a:t>
          </a:r>
          <a:endParaRPr lang="en-US" dirty="0"/>
        </a:p>
      </dgm:t>
    </dgm:pt>
    <dgm:pt modelId="{3B85E324-7193-41E9-9D10-0A7CB21D0612}" type="parTrans" cxnId="{1589AD0C-FC19-480F-8E48-FDB7D03A8FB5}">
      <dgm:prSet/>
      <dgm:spPr/>
      <dgm:t>
        <a:bodyPr/>
        <a:lstStyle/>
        <a:p>
          <a:endParaRPr lang="en-US"/>
        </a:p>
      </dgm:t>
    </dgm:pt>
    <dgm:pt modelId="{B6C3B6A7-6694-4206-BEE7-345F09BAA547}" type="sibTrans" cxnId="{1589AD0C-FC19-480F-8E48-FDB7D03A8FB5}">
      <dgm:prSet/>
      <dgm:spPr/>
      <dgm:t>
        <a:bodyPr/>
        <a:lstStyle/>
        <a:p>
          <a:endParaRPr lang="en-US"/>
        </a:p>
      </dgm:t>
    </dgm:pt>
    <dgm:pt modelId="{99B30D40-2089-481E-853C-DFF65A5A6CBF}">
      <dgm:prSet phldrT="[Text]"/>
      <dgm:spPr/>
      <dgm:t>
        <a:bodyPr/>
        <a:lstStyle/>
        <a:p>
          <a:r>
            <a:rPr lang="en-US" dirty="0" smtClean="0"/>
            <a:t>Legislature</a:t>
          </a:r>
          <a:endParaRPr lang="en-US" dirty="0"/>
        </a:p>
      </dgm:t>
    </dgm:pt>
    <dgm:pt modelId="{C06DC002-0951-41CB-B0EC-6DF2A29AE48E}" type="parTrans" cxnId="{66613952-3CE4-418C-831B-AA9034BDCBA2}">
      <dgm:prSet/>
      <dgm:spPr/>
      <dgm:t>
        <a:bodyPr/>
        <a:lstStyle/>
        <a:p>
          <a:endParaRPr lang="en-US"/>
        </a:p>
      </dgm:t>
    </dgm:pt>
    <dgm:pt modelId="{7C46CEC6-9729-4902-BF1D-95E8095A435E}" type="sibTrans" cxnId="{66613952-3CE4-418C-831B-AA9034BDCBA2}">
      <dgm:prSet/>
      <dgm:spPr/>
      <dgm:t>
        <a:bodyPr/>
        <a:lstStyle/>
        <a:p>
          <a:endParaRPr lang="en-US"/>
        </a:p>
      </dgm:t>
    </dgm:pt>
    <dgm:pt modelId="{989610D0-5FD9-44E3-B179-4F05B3366733}">
      <dgm:prSet phldrT="[Text]"/>
      <dgm:spPr/>
      <dgm:t>
        <a:bodyPr/>
        <a:lstStyle/>
        <a:p>
          <a:r>
            <a:rPr lang="en-US" dirty="0" smtClean="0"/>
            <a:t>Lower house (500 members) proposed laws</a:t>
          </a:r>
          <a:endParaRPr lang="en-US" dirty="0"/>
        </a:p>
      </dgm:t>
    </dgm:pt>
    <dgm:pt modelId="{4F3BB401-0C43-4CCD-8205-D27C9AD8A5C7}" type="parTrans" cxnId="{F20273F9-6D2F-445F-8359-46A02A49597E}">
      <dgm:prSet/>
      <dgm:spPr/>
      <dgm:t>
        <a:bodyPr/>
        <a:lstStyle/>
        <a:p>
          <a:endParaRPr lang="en-US"/>
        </a:p>
      </dgm:t>
    </dgm:pt>
    <dgm:pt modelId="{F9EA482B-3932-4760-A646-C6BD1FCDCE13}" type="sibTrans" cxnId="{F20273F9-6D2F-445F-8359-46A02A49597E}">
      <dgm:prSet/>
      <dgm:spPr/>
      <dgm:t>
        <a:bodyPr/>
        <a:lstStyle/>
        <a:p>
          <a:endParaRPr lang="en-US"/>
        </a:p>
      </dgm:t>
    </dgm:pt>
    <dgm:pt modelId="{766C81E8-0AC9-4551-B01A-7CAFB4973F1C}">
      <dgm:prSet phldrT="[Text]"/>
      <dgm:spPr/>
      <dgm:t>
        <a:bodyPr/>
        <a:lstStyle/>
        <a:p>
          <a:r>
            <a:rPr lang="en-US" dirty="0" smtClean="0"/>
            <a:t>2/3 of the Legislature would initially be filled by members of the Convention</a:t>
          </a:r>
          <a:endParaRPr lang="en-US" dirty="0"/>
        </a:p>
      </dgm:t>
    </dgm:pt>
    <dgm:pt modelId="{CE7E7949-CD29-49A5-B65F-1E5A87D95E47}" type="parTrans" cxnId="{C2EFFAB2-6AB1-4AD3-AFEE-AB24D228672E}">
      <dgm:prSet/>
      <dgm:spPr/>
      <dgm:t>
        <a:bodyPr/>
        <a:lstStyle/>
        <a:p>
          <a:endParaRPr lang="en-US"/>
        </a:p>
      </dgm:t>
    </dgm:pt>
    <dgm:pt modelId="{09D83A2C-6E69-4C6A-881D-ECFAC8AF31EC}" type="sibTrans" cxnId="{C2EFFAB2-6AB1-4AD3-AFEE-AB24D228672E}">
      <dgm:prSet/>
      <dgm:spPr/>
      <dgm:t>
        <a:bodyPr/>
        <a:lstStyle/>
        <a:p>
          <a:endParaRPr lang="en-US"/>
        </a:p>
      </dgm:t>
    </dgm:pt>
    <dgm:pt modelId="{AD3E31A4-8913-44FB-A9B7-36D8D9D960A1}">
      <dgm:prSet phldrT="[Text]"/>
      <dgm:spPr/>
      <dgm:t>
        <a:bodyPr/>
        <a:lstStyle/>
        <a:p>
          <a:r>
            <a:rPr lang="en-US" dirty="0" smtClean="0"/>
            <a:t>Qualifications</a:t>
          </a:r>
          <a:endParaRPr lang="en-US" dirty="0"/>
        </a:p>
      </dgm:t>
    </dgm:pt>
    <dgm:pt modelId="{59ED7D03-DA82-466B-A548-B625C2D6C5F3}" type="parTrans" cxnId="{4370A69B-AF11-483D-A613-39E654736C0F}">
      <dgm:prSet/>
      <dgm:spPr/>
      <dgm:t>
        <a:bodyPr/>
        <a:lstStyle/>
        <a:p>
          <a:endParaRPr lang="en-US"/>
        </a:p>
      </dgm:t>
    </dgm:pt>
    <dgm:pt modelId="{282990C1-356F-4422-A622-9093F0B895E7}" type="sibTrans" cxnId="{4370A69B-AF11-483D-A613-39E654736C0F}">
      <dgm:prSet/>
      <dgm:spPr/>
      <dgm:t>
        <a:bodyPr/>
        <a:lstStyle/>
        <a:p>
          <a:endParaRPr lang="en-US"/>
        </a:p>
      </dgm:t>
    </dgm:pt>
    <dgm:pt modelId="{B7780F56-292B-42F2-893C-6AD4BDDC6109}">
      <dgm:prSet phldrT="[Text]"/>
      <dgm:spPr/>
      <dgm:t>
        <a:bodyPr/>
        <a:lstStyle/>
        <a:p>
          <a:r>
            <a:rPr lang="en-US" dirty="0" err="1" smtClean="0"/>
            <a:t>Girondists</a:t>
          </a:r>
          <a:r>
            <a:rPr lang="en-US" dirty="0" smtClean="0"/>
            <a:t> (middle-class party) had defeated the Jacobins (working- and peasant-class party)</a:t>
          </a:r>
          <a:endParaRPr lang="en-US" dirty="0"/>
        </a:p>
      </dgm:t>
    </dgm:pt>
    <dgm:pt modelId="{5938EDCF-F202-426A-AC04-3313F8191F63}" type="parTrans" cxnId="{F23B4B30-81AE-4C1A-A6EB-EDE7C2E145E2}">
      <dgm:prSet/>
      <dgm:spPr/>
      <dgm:t>
        <a:bodyPr/>
        <a:lstStyle/>
        <a:p>
          <a:endParaRPr lang="en-US"/>
        </a:p>
      </dgm:t>
    </dgm:pt>
    <dgm:pt modelId="{AD7E03EA-6B76-4A8B-B46D-576ED8FACB67}" type="sibTrans" cxnId="{F23B4B30-81AE-4C1A-A6EB-EDE7C2E145E2}">
      <dgm:prSet/>
      <dgm:spPr/>
      <dgm:t>
        <a:bodyPr/>
        <a:lstStyle/>
        <a:p>
          <a:endParaRPr lang="en-US"/>
        </a:p>
      </dgm:t>
    </dgm:pt>
    <dgm:pt modelId="{4C448053-40D9-4216-BAD2-F31AF48AD0B3}">
      <dgm:prSet phldrT="[Text]"/>
      <dgm:spPr/>
      <dgm:t>
        <a:bodyPr/>
        <a:lstStyle/>
        <a:p>
          <a:r>
            <a:rPr lang="en-US" dirty="0" smtClean="0"/>
            <a:t>Upper house (250 members) voted on these laws</a:t>
          </a:r>
          <a:endParaRPr lang="en-US" dirty="0"/>
        </a:p>
      </dgm:t>
    </dgm:pt>
    <dgm:pt modelId="{26E864BD-60DF-40D6-8416-529326F08DC3}" type="parTrans" cxnId="{0E7C378A-F5D3-42B0-8EF2-20065954696C}">
      <dgm:prSet/>
      <dgm:spPr/>
      <dgm:t>
        <a:bodyPr/>
        <a:lstStyle/>
        <a:p>
          <a:endParaRPr lang="en-US"/>
        </a:p>
      </dgm:t>
    </dgm:pt>
    <dgm:pt modelId="{614F4255-CA1D-4E6F-97A3-EC76C7144A0F}" type="sibTrans" cxnId="{0E7C378A-F5D3-42B0-8EF2-20065954696C}">
      <dgm:prSet/>
      <dgm:spPr/>
      <dgm:t>
        <a:bodyPr/>
        <a:lstStyle/>
        <a:p>
          <a:endParaRPr lang="en-US"/>
        </a:p>
      </dgm:t>
    </dgm:pt>
    <dgm:pt modelId="{2510B767-1FCA-4BCD-AD62-8205A0F3D125}">
      <dgm:prSet phldrT="[Text]"/>
      <dgm:spPr/>
      <dgm:t>
        <a:bodyPr/>
        <a:lstStyle/>
        <a:p>
          <a:r>
            <a:rPr lang="en-US" dirty="0" err="1" smtClean="0"/>
            <a:t>Girondists</a:t>
          </a:r>
          <a:r>
            <a:rPr lang="en-US" dirty="0" smtClean="0"/>
            <a:t>’ constitution stated that </a:t>
          </a:r>
          <a:r>
            <a:rPr lang="en-US" b="1" dirty="0" smtClean="0"/>
            <a:t>suffrage</a:t>
          </a:r>
          <a:r>
            <a:rPr lang="en-US" b="0" dirty="0" smtClean="0"/>
            <a:t> (the right to vote), as well as the right to hold office, were limited to property owners</a:t>
          </a:r>
          <a:r>
            <a:rPr lang="en-US" dirty="0" smtClean="0"/>
            <a:t> </a:t>
          </a:r>
          <a:endParaRPr lang="en-US" dirty="0"/>
        </a:p>
      </dgm:t>
    </dgm:pt>
    <dgm:pt modelId="{F33EEA1B-434F-491F-9885-8610C88ECEBB}" type="parTrans" cxnId="{352A583A-7793-43D7-A9E0-33548525EE14}">
      <dgm:prSet/>
      <dgm:spPr/>
      <dgm:t>
        <a:bodyPr/>
        <a:lstStyle/>
        <a:p>
          <a:endParaRPr lang="en-US"/>
        </a:p>
      </dgm:t>
    </dgm:pt>
    <dgm:pt modelId="{47EB919D-1D1D-4AC7-9CA3-B9A30D78A89F}" type="sibTrans" cxnId="{352A583A-7793-43D7-A9E0-33548525EE14}">
      <dgm:prSet/>
      <dgm:spPr/>
      <dgm:t>
        <a:bodyPr/>
        <a:lstStyle/>
        <a:p>
          <a:endParaRPr lang="en-US"/>
        </a:p>
      </dgm:t>
    </dgm:pt>
    <dgm:pt modelId="{E6257FDF-7040-4242-A822-F3D37F71853E}" type="pres">
      <dgm:prSet presAssocID="{559E0AAF-FF31-4F09-8EFF-57312F3A8967}" presName="Name0" presStyleCnt="0">
        <dgm:presLayoutVars>
          <dgm:dir/>
          <dgm:animLvl val="lvl"/>
          <dgm:resizeHandles val="exact"/>
        </dgm:presLayoutVars>
      </dgm:prSet>
      <dgm:spPr/>
    </dgm:pt>
    <dgm:pt modelId="{E349A2A4-12E3-4E9F-BF06-FEB08D584067}" type="pres">
      <dgm:prSet presAssocID="{2C531859-B7D0-41D7-ACD9-B06BB63DD277}" presName="linNode" presStyleCnt="0"/>
      <dgm:spPr/>
    </dgm:pt>
    <dgm:pt modelId="{3BB76699-F611-4451-9EC0-6BC51A1E2886}" type="pres">
      <dgm:prSet presAssocID="{2C531859-B7D0-41D7-ACD9-B06BB63DD277}" presName="parentText" presStyleLbl="node1" presStyleIdx="0" presStyleCnt="3">
        <dgm:presLayoutVars>
          <dgm:chMax val="1"/>
          <dgm:bulletEnabled val="1"/>
        </dgm:presLayoutVars>
      </dgm:prSet>
      <dgm:spPr/>
    </dgm:pt>
    <dgm:pt modelId="{4D67E9BB-C1DB-4343-BFEA-7D59728CD1B1}" type="pres">
      <dgm:prSet presAssocID="{2C531859-B7D0-41D7-ACD9-B06BB63DD277}" presName="descendantText" presStyleLbl="alignAccFollowNode1" presStyleIdx="0" presStyleCnt="3">
        <dgm:presLayoutVars>
          <dgm:bulletEnabled val="1"/>
        </dgm:presLayoutVars>
      </dgm:prSet>
      <dgm:spPr/>
      <dgm:t>
        <a:bodyPr/>
        <a:lstStyle/>
        <a:p>
          <a:endParaRPr lang="en-US"/>
        </a:p>
      </dgm:t>
    </dgm:pt>
    <dgm:pt modelId="{80AB4413-7F02-4733-9D3D-7E4E58E4EE32}" type="pres">
      <dgm:prSet presAssocID="{4879D7A2-4600-412C-939D-887B15EB2CCD}" presName="sp" presStyleCnt="0"/>
      <dgm:spPr/>
    </dgm:pt>
    <dgm:pt modelId="{99A2AE9D-F694-44BB-8A25-800DB877601F}" type="pres">
      <dgm:prSet presAssocID="{99B30D40-2089-481E-853C-DFF65A5A6CBF}" presName="linNode" presStyleCnt="0"/>
      <dgm:spPr/>
    </dgm:pt>
    <dgm:pt modelId="{F338E5BC-F801-4B94-8D3F-F39D878863C3}" type="pres">
      <dgm:prSet presAssocID="{99B30D40-2089-481E-853C-DFF65A5A6CBF}" presName="parentText" presStyleLbl="node1" presStyleIdx="1" presStyleCnt="3">
        <dgm:presLayoutVars>
          <dgm:chMax val="1"/>
          <dgm:bulletEnabled val="1"/>
        </dgm:presLayoutVars>
      </dgm:prSet>
      <dgm:spPr/>
    </dgm:pt>
    <dgm:pt modelId="{17964C72-D750-4440-8000-DC308F33211C}" type="pres">
      <dgm:prSet presAssocID="{99B30D40-2089-481E-853C-DFF65A5A6CBF}" presName="descendantText" presStyleLbl="alignAccFollowNode1" presStyleIdx="1" presStyleCnt="3">
        <dgm:presLayoutVars>
          <dgm:bulletEnabled val="1"/>
        </dgm:presLayoutVars>
      </dgm:prSet>
      <dgm:spPr/>
      <dgm:t>
        <a:bodyPr/>
        <a:lstStyle/>
        <a:p>
          <a:endParaRPr lang="en-US"/>
        </a:p>
      </dgm:t>
    </dgm:pt>
    <dgm:pt modelId="{49649DA6-3DBF-4691-A87C-60B319C4AD30}" type="pres">
      <dgm:prSet presAssocID="{7C46CEC6-9729-4902-BF1D-95E8095A435E}" presName="sp" presStyleCnt="0"/>
      <dgm:spPr/>
    </dgm:pt>
    <dgm:pt modelId="{16361ED4-1D2B-455F-96CA-4D2B54CD2B19}" type="pres">
      <dgm:prSet presAssocID="{AD3E31A4-8913-44FB-A9B7-36D8D9D960A1}" presName="linNode" presStyleCnt="0"/>
      <dgm:spPr/>
    </dgm:pt>
    <dgm:pt modelId="{D18D6C4C-8F0B-43E7-B48C-AEB0D6617E9B}" type="pres">
      <dgm:prSet presAssocID="{AD3E31A4-8913-44FB-A9B7-36D8D9D960A1}" presName="parentText" presStyleLbl="node1" presStyleIdx="2" presStyleCnt="3">
        <dgm:presLayoutVars>
          <dgm:chMax val="1"/>
          <dgm:bulletEnabled val="1"/>
        </dgm:presLayoutVars>
      </dgm:prSet>
      <dgm:spPr/>
    </dgm:pt>
    <dgm:pt modelId="{7AFE102B-2932-4D98-99B3-3A0035D2D459}" type="pres">
      <dgm:prSet presAssocID="{AD3E31A4-8913-44FB-A9B7-36D8D9D960A1}" presName="descendantText" presStyleLbl="alignAccFollowNode1" presStyleIdx="2" presStyleCnt="3">
        <dgm:presLayoutVars>
          <dgm:bulletEnabled val="1"/>
        </dgm:presLayoutVars>
      </dgm:prSet>
      <dgm:spPr/>
      <dgm:t>
        <a:bodyPr/>
        <a:lstStyle/>
        <a:p>
          <a:endParaRPr lang="en-US"/>
        </a:p>
      </dgm:t>
    </dgm:pt>
  </dgm:ptLst>
  <dgm:cxnLst>
    <dgm:cxn modelId="{352A583A-7793-43D7-A9E0-33548525EE14}" srcId="{AD3E31A4-8913-44FB-A9B7-36D8D9D960A1}" destId="{2510B767-1FCA-4BCD-AD62-8205A0F3D125}" srcOrd="1" destOrd="0" parTransId="{F33EEA1B-434F-491F-9885-8610C88ECEBB}" sibTransId="{47EB919D-1D1D-4AC7-9CA3-B9A30D78A89F}"/>
    <dgm:cxn modelId="{113654D5-7E58-4ACC-AC23-2CC7AA8C93C7}" type="presOf" srcId="{559E0AAF-FF31-4F09-8EFF-57312F3A8967}" destId="{E6257FDF-7040-4242-A822-F3D37F71853E}" srcOrd="0" destOrd="0" presId="urn:microsoft.com/office/officeart/2005/8/layout/vList5"/>
    <dgm:cxn modelId="{65CDE61C-1F4B-4A62-BB37-AE33202581D5}" type="presOf" srcId="{4C448053-40D9-4216-BAD2-F31AF48AD0B3}" destId="{17964C72-D750-4440-8000-DC308F33211C}" srcOrd="0" destOrd="1" presId="urn:microsoft.com/office/officeart/2005/8/layout/vList5"/>
    <dgm:cxn modelId="{66613952-3CE4-418C-831B-AA9034BDCBA2}" srcId="{559E0AAF-FF31-4F09-8EFF-57312F3A8967}" destId="{99B30D40-2089-481E-853C-DFF65A5A6CBF}" srcOrd="1" destOrd="0" parTransId="{C06DC002-0951-41CB-B0EC-6DF2A29AE48E}" sibTransId="{7C46CEC6-9729-4902-BF1D-95E8095A435E}"/>
    <dgm:cxn modelId="{CA19D823-A8A4-45AD-ABE5-884967074275}" type="presOf" srcId="{766C81E8-0AC9-4551-B01A-7CAFB4973F1C}" destId="{17964C72-D750-4440-8000-DC308F33211C}" srcOrd="0" destOrd="2" presId="urn:microsoft.com/office/officeart/2005/8/layout/vList5"/>
    <dgm:cxn modelId="{5BEBA89A-DC9A-474D-9B40-00AE6B42D06A}" type="presOf" srcId="{673658FC-CAD3-44B8-B9F9-A8E8A774D2DB}" destId="{4D67E9BB-C1DB-4343-BFEA-7D59728CD1B1}" srcOrd="0" destOrd="0" presId="urn:microsoft.com/office/officeart/2005/8/layout/vList5"/>
    <dgm:cxn modelId="{F20273F9-6D2F-445F-8359-46A02A49597E}" srcId="{99B30D40-2089-481E-853C-DFF65A5A6CBF}" destId="{989610D0-5FD9-44E3-B179-4F05B3366733}" srcOrd="0" destOrd="0" parTransId="{4F3BB401-0C43-4CCD-8205-D27C9AD8A5C7}" sibTransId="{F9EA482B-3932-4760-A646-C6BD1FCDCE13}"/>
    <dgm:cxn modelId="{33483DD1-12E9-4DE2-A3A3-FF572FAB3340}" srcId="{559E0AAF-FF31-4F09-8EFF-57312F3A8967}" destId="{2C531859-B7D0-41D7-ACD9-B06BB63DD277}" srcOrd="0" destOrd="0" parTransId="{7D95D678-A794-4624-9BA1-DEFBA7AE5742}" sibTransId="{4879D7A2-4600-412C-939D-887B15EB2CCD}"/>
    <dgm:cxn modelId="{4370A69B-AF11-483D-A613-39E654736C0F}" srcId="{559E0AAF-FF31-4F09-8EFF-57312F3A8967}" destId="{AD3E31A4-8913-44FB-A9B7-36D8D9D960A1}" srcOrd="2" destOrd="0" parTransId="{59ED7D03-DA82-466B-A548-B625C2D6C5F3}" sibTransId="{282990C1-356F-4422-A622-9093F0B895E7}"/>
    <dgm:cxn modelId="{0E7C378A-F5D3-42B0-8EF2-20065954696C}" srcId="{99B30D40-2089-481E-853C-DFF65A5A6CBF}" destId="{4C448053-40D9-4216-BAD2-F31AF48AD0B3}" srcOrd="1" destOrd="0" parTransId="{26E864BD-60DF-40D6-8416-529326F08DC3}" sibTransId="{614F4255-CA1D-4E6F-97A3-EC76C7144A0F}"/>
    <dgm:cxn modelId="{F350545E-1199-46D1-8D5F-8D3D7B850F3D}" type="presOf" srcId="{B7780F56-292B-42F2-893C-6AD4BDDC6109}" destId="{7AFE102B-2932-4D98-99B3-3A0035D2D459}" srcOrd="0" destOrd="0" presId="urn:microsoft.com/office/officeart/2005/8/layout/vList5"/>
    <dgm:cxn modelId="{A72ED0E8-78FA-4000-8D94-39AEF95FA749}" type="presOf" srcId="{AD3E31A4-8913-44FB-A9B7-36D8D9D960A1}" destId="{D18D6C4C-8F0B-43E7-B48C-AEB0D6617E9B}" srcOrd="0" destOrd="0" presId="urn:microsoft.com/office/officeart/2005/8/layout/vList5"/>
    <dgm:cxn modelId="{D06A58BC-3BB0-455B-B5D7-A2976CD28227}" type="presOf" srcId="{2510B767-1FCA-4BCD-AD62-8205A0F3D125}" destId="{7AFE102B-2932-4D98-99B3-3A0035D2D459}" srcOrd="0" destOrd="1" presId="urn:microsoft.com/office/officeart/2005/8/layout/vList5"/>
    <dgm:cxn modelId="{6869B66F-3518-4079-8C22-42B4EE217F29}" type="presOf" srcId="{2C531859-B7D0-41D7-ACD9-B06BB63DD277}" destId="{3BB76699-F611-4451-9EC0-6BC51A1E2886}" srcOrd="0" destOrd="0" presId="urn:microsoft.com/office/officeart/2005/8/layout/vList5"/>
    <dgm:cxn modelId="{F23B4B30-81AE-4C1A-A6EB-EDE7C2E145E2}" srcId="{AD3E31A4-8913-44FB-A9B7-36D8D9D960A1}" destId="{B7780F56-292B-42F2-893C-6AD4BDDC6109}" srcOrd="0" destOrd="0" parTransId="{5938EDCF-F202-426A-AC04-3313F8191F63}" sibTransId="{AD7E03EA-6B76-4A8B-B46D-576ED8FACB67}"/>
    <dgm:cxn modelId="{1589AD0C-FC19-480F-8E48-FDB7D03A8FB5}" srcId="{2C531859-B7D0-41D7-ACD9-B06BB63DD277}" destId="{673658FC-CAD3-44B8-B9F9-A8E8A774D2DB}" srcOrd="0" destOrd="0" parTransId="{3B85E324-7193-41E9-9D10-0A7CB21D0612}" sibTransId="{B6C3B6A7-6694-4206-BEE7-345F09BAA547}"/>
    <dgm:cxn modelId="{A8D60AF3-7536-4CE7-8BC7-52B8493E1F60}" type="presOf" srcId="{99B30D40-2089-481E-853C-DFF65A5A6CBF}" destId="{F338E5BC-F801-4B94-8D3F-F39D878863C3}" srcOrd="0" destOrd="0" presId="urn:microsoft.com/office/officeart/2005/8/layout/vList5"/>
    <dgm:cxn modelId="{0B630579-2BF5-43BA-ADB0-0C1ECCAF15AC}" type="presOf" srcId="{989610D0-5FD9-44E3-B179-4F05B3366733}" destId="{17964C72-D750-4440-8000-DC308F33211C}" srcOrd="0" destOrd="0" presId="urn:microsoft.com/office/officeart/2005/8/layout/vList5"/>
    <dgm:cxn modelId="{C2EFFAB2-6AB1-4AD3-AFEE-AB24D228672E}" srcId="{99B30D40-2089-481E-853C-DFF65A5A6CBF}" destId="{766C81E8-0AC9-4551-B01A-7CAFB4973F1C}" srcOrd="2" destOrd="0" parTransId="{CE7E7949-CD29-49A5-B65F-1E5A87D95E47}" sibTransId="{09D83A2C-6E69-4C6A-881D-ECFAC8AF31EC}"/>
    <dgm:cxn modelId="{8FF61287-5192-4EF5-950F-312EB1065B6A}" type="presParOf" srcId="{E6257FDF-7040-4242-A822-F3D37F71853E}" destId="{E349A2A4-12E3-4E9F-BF06-FEB08D584067}" srcOrd="0" destOrd="0" presId="urn:microsoft.com/office/officeart/2005/8/layout/vList5"/>
    <dgm:cxn modelId="{EF8DAF8D-B921-405A-9E64-875AFFB23606}" type="presParOf" srcId="{E349A2A4-12E3-4E9F-BF06-FEB08D584067}" destId="{3BB76699-F611-4451-9EC0-6BC51A1E2886}" srcOrd="0" destOrd="0" presId="urn:microsoft.com/office/officeart/2005/8/layout/vList5"/>
    <dgm:cxn modelId="{3573E161-3030-49EA-A180-F05B5D8A2CAE}" type="presParOf" srcId="{E349A2A4-12E3-4E9F-BF06-FEB08D584067}" destId="{4D67E9BB-C1DB-4343-BFEA-7D59728CD1B1}" srcOrd="1" destOrd="0" presId="urn:microsoft.com/office/officeart/2005/8/layout/vList5"/>
    <dgm:cxn modelId="{B5B98A31-A33D-42CF-8B3B-7E0C5A966F5D}" type="presParOf" srcId="{E6257FDF-7040-4242-A822-F3D37F71853E}" destId="{80AB4413-7F02-4733-9D3D-7E4E58E4EE32}" srcOrd="1" destOrd="0" presId="urn:microsoft.com/office/officeart/2005/8/layout/vList5"/>
    <dgm:cxn modelId="{830B3438-634B-4C3F-8BC5-30E6D91D23D6}" type="presParOf" srcId="{E6257FDF-7040-4242-A822-F3D37F71853E}" destId="{99A2AE9D-F694-44BB-8A25-800DB877601F}" srcOrd="2" destOrd="0" presId="urn:microsoft.com/office/officeart/2005/8/layout/vList5"/>
    <dgm:cxn modelId="{EDEBAD51-416D-4946-BD68-D40F82E15132}" type="presParOf" srcId="{99A2AE9D-F694-44BB-8A25-800DB877601F}" destId="{F338E5BC-F801-4B94-8D3F-F39D878863C3}" srcOrd="0" destOrd="0" presId="urn:microsoft.com/office/officeart/2005/8/layout/vList5"/>
    <dgm:cxn modelId="{746CA866-96AC-43C7-834E-62DF74ECF959}" type="presParOf" srcId="{99A2AE9D-F694-44BB-8A25-800DB877601F}" destId="{17964C72-D750-4440-8000-DC308F33211C}" srcOrd="1" destOrd="0" presId="urn:microsoft.com/office/officeart/2005/8/layout/vList5"/>
    <dgm:cxn modelId="{99C3EBD8-C497-4224-A21F-79B90B790EB4}" type="presParOf" srcId="{E6257FDF-7040-4242-A822-F3D37F71853E}" destId="{49649DA6-3DBF-4691-A87C-60B319C4AD30}" srcOrd="3" destOrd="0" presId="urn:microsoft.com/office/officeart/2005/8/layout/vList5"/>
    <dgm:cxn modelId="{AA9FA5B0-7A11-4864-BCBB-99003610EDA6}" type="presParOf" srcId="{E6257FDF-7040-4242-A822-F3D37F71853E}" destId="{16361ED4-1D2B-455F-96CA-4D2B54CD2B19}" srcOrd="4" destOrd="0" presId="urn:microsoft.com/office/officeart/2005/8/layout/vList5"/>
    <dgm:cxn modelId="{8837945E-23F6-479B-A754-6CA95F633C47}" type="presParOf" srcId="{16361ED4-1D2B-455F-96CA-4D2B54CD2B19}" destId="{D18D6C4C-8F0B-43E7-B48C-AEB0D6617E9B}" srcOrd="0" destOrd="0" presId="urn:microsoft.com/office/officeart/2005/8/layout/vList5"/>
    <dgm:cxn modelId="{1FBD6C54-7029-418C-B0E9-4C39BF412678}" type="presParOf" srcId="{16361ED4-1D2B-455F-96CA-4D2B54CD2B19}" destId="{7AFE102B-2932-4D98-99B3-3A0035D2D45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B36426-501A-4301-B637-308E750712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1627250-2991-4EAF-920B-AC3A906DA7D9}">
      <dgm:prSet phldrT="[Text]"/>
      <dgm:spPr/>
      <dgm:t>
        <a:bodyPr/>
        <a:lstStyle/>
        <a:p>
          <a:r>
            <a:rPr lang="en-US" dirty="0" smtClean="0"/>
            <a:t>Adopted the metric system</a:t>
          </a:r>
          <a:endParaRPr lang="en-US" dirty="0"/>
        </a:p>
      </dgm:t>
    </dgm:pt>
    <dgm:pt modelId="{0F0F31D2-ADF1-4289-8BC3-F2BACAA2C10A}" type="parTrans" cxnId="{9135D229-115C-4DF4-AB23-D2D831C4BE16}">
      <dgm:prSet/>
      <dgm:spPr/>
      <dgm:t>
        <a:bodyPr/>
        <a:lstStyle/>
        <a:p>
          <a:endParaRPr lang="en-US"/>
        </a:p>
      </dgm:t>
    </dgm:pt>
    <dgm:pt modelId="{242881B0-4080-4C2B-896F-2980995E19B2}" type="sibTrans" cxnId="{9135D229-115C-4DF4-AB23-D2D831C4BE16}">
      <dgm:prSet/>
      <dgm:spPr/>
      <dgm:t>
        <a:bodyPr/>
        <a:lstStyle/>
        <a:p>
          <a:endParaRPr lang="en-US"/>
        </a:p>
      </dgm:t>
    </dgm:pt>
    <dgm:pt modelId="{BC48C34F-13AE-4B76-B620-C8B206926F1C}">
      <dgm:prSet phldrT="[Text]"/>
      <dgm:spPr/>
      <dgm:t>
        <a:bodyPr/>
        <a:lstStyle/>
        <a:p>
          <a:r>
            <a:rPr lang="en-US" smtClean="0"/>
            <a:t>Established </a:t>
          </a:r>
          <a:r>
            <a:rPr lang="en-US" dirty="0" smtClean="0"/>
            <a:t>a nationwide system of public education</a:t>
          </a:r>
          <a:endParaRPr lang="en-US" dirty="0"/>
        </a:p>
      </dgm:t>
    </dgm:pt>
    <dgm:pt modelId="{E3B292EA-7ADB-4257-9C8F-28446D277736}" type="parTrans" cxnId="{9DE0A375-C62A-4503-B4C6-99C8D211A79B}">
      <dgm:prSet/>
      <dgm:spPr/>
      <dgm:t>
        <a:bodyPr/>
        <a:lstStyle/>
        <a:p>
          <a:endParaRPr lang="en-US"/>
        </a:p>
      </dgm:t>
    </dgm:pt>
    <dgm:pt modelId="{BB8BF65F-D32F-4330-B319-253EAE838E7F}" type="sibTrans" cxnId="{9DE0A375-C62A-4503-B4C6-99C8D211A79B}">
      <dgm:prSet/>
      <dgm:spPr/>
      <dgm:t>
        <a:bodyPr/>
        <a:lstStyle/>
        <a:p>
          <a:endParaRPr lang="en-US"/>
        </a:p>
      </dgm:t>
    </dgm:pt>
    <dgm:pt modelId="{05EE4E63-3D52-4030-AE96-8CD56380D8AB}">
      <dgm:prSet phldrT="[Text]"/>
      <dgm:spPr/>
      <dgm:t>
        <a:bodyPr/>
        <a:lstStyle/>
        <a:p>
          <a:r>
            <a:rPr lang="en-US" dirty="0" smtClean="0"/>
            <a:t>Ended slavery in France’s colonies</a:t>
          </a:r>
          <a:endParaRPr lang="en-US" dirty="0"/>
        </a:p>
      </dgm:t>
    </dgm:pt>
    <dgm:pt modelId="{C56731C9-1469-4C3D-9305-0807C75981A8}" type="parTrans" cxnId="{5556C472-69B4-4503-8A54-7F4189500D88}">
      <dgm:prSet/>
      <dgm:spPr/>
      <dgm:t>
        <a:bodyPr/>
        <a:lstStyle/>
        <a:p>
          <a:endParaRPr lang="en-US"/>
        </a:p>
      </dgm:t>
    </dgm:pt>
    <dgm:pt modelId="{879B4D8A-E38F-4CE1-A8BB-8A23D8FA2F51}" type="sibTrans" cxnId="{5556C472-69B4-4503-8A54-7F4189500D88}">
      <dgm:prSet/>
      <dgm:spPr/>
      <dgm:t>
        <a:bodyPr/>
        <a:lstStyle/>
        <a:p>
          <a:endParaRPr lang="en-US"/>
        </a:p>
      </dgm:t>
    </dgm:pt>
    <dgm:pt modelId="{88ED12E4-1B82-4FD9-979A-C7157E0A5B1B}">
      <dgm:prSet phldrT="[Text]"/>
      <dgm:spPr/>
      <dgm:t>
        <a:bodyPr/>
        <a:lstStyle/>
        <a:p>
          <a:r>
            <a:rPr lang="en-US" dirty="0" smtClean="0"/>
            <a:t>Dealt the final blow to feudalism by abolishing </a:t>
          </a:r>
          <a:r>
            <a:rPr lang="en-US" b="0" dirty="0" smtClean="0"/>
            <a:t>primogeniture (the system whereby the oldest son inherited all of his father’s estate)</a:t>
          </a:r>
          <a:endParaRPr lang="en-US" dirty="0"/>
        </a:p>
      </dgm:t>
    </dgm:pt>
    <dgm:pt modelId="{377B3891-D6B5-4FC0-A47A-3C14E5BF40D1}" type="parTrans" cxnId="{63F61444-A603-49E3-838B-EA0AA8345A73}">
      <dgm:prSet/>
      <dgm:spPr/>
      <dgm:t>
        <a:bodyPr/>
        <a:lstStyle/>
        <a:p>
          <a:endParaRPr lang="en-US"/>
        </a:p>
      </dgm:t>
    </dgm:pt>
    <dgm:pt modelId="{EADA8943-2E42-402E-A950-B8AE64EB0FEA}" type="sibTrans" cxnId="{63F61444-A603-49E3-838B-EA0AA8345A73}">
      <dgm:prSet/>
      <dgm:spPr/>
      <dgm:t>
        <a:bodyPr/>
        <a:lstStyle/>
        <a:p>
          <a:endParaRPr lang="en-US"/>
        </a:p>
      </dgm:t>
    </dgm:pt>
    <dgm:pt modelId="{F8B65E27-74F0-44EA-8FF6-ED32CD43690E}">
      <dgm:prSet phldrT="[Text]"/>
      <dgm:spPr/>
      <dgm:t>
        <a:bodyPr/>
        <a:lstStyle/>
        <a:p>
          <a:r>
            <a:rPr lang="en-US" smtClean="0"/>
            <a:t>Ended </a:t>
          </a:r>
          <a:r>
            <a:rPr lang="en-US" dirty="0" smtClean="0"/>
            <a:t>debt imprisonment</a:t>
          </a:r>
          <a:endParaRPr lang="en-US" dirty="0"/>
        </a:p>
      </dgm:t>
    </dgm:pt>
    <dgm:pt modelId="{C3971F10-6FC7-49C9-9C61-1586B26929ED}" type="parTrans" cxnId="{53C669DB-E2A7-4F56-9089-F52FB476288D}">
      <dgm:prSet/>
      <dgm:spPr/>
      <dgm:t>
        <a:bodyPr/>
        <a:lstStyle/>
        <a:p>
          <a:endParaRPr lang="en-US"/>
        </a:p>
      </dgm:t>
    </dgm:pt>
    <dgm:pt modelId="{9DFFE0BA-B65A-4B6F-916B-A5D201B9029A}" type="sibTrans" cxnId="{53C669DB-E2A7-4F56-9089-F52FB476288D}">
      <dgm:prSet/>
      <dgm:spPr/>
      <dgm:t>
        <a:bodyPr/>
        <a:lstStyle/>
        <a:p>
          <a:endParaRPr lang="en-US"/>
        </a:p>
      </dgm:t>
    </dgm:pt>
    <dgm:pt modelId="{32742A8F-4E19-4246-9150-5A435DF21AD8}">
      <dgm:prSet phldrT="[Text]"/>
      <dgm:spPr/>
      <dgm:t>
        <a:bodyPr/>
        <a:lstStyle/>
        <a:p>
          <a:r>
            <a:rPr lang="en-US" b="0" smtClean="0"/>
            <a:t>Drew</a:t>
          </a:r>
          <a:r>
            <a:rPr lang="en-US" smtClean="0"/>
            <a:t> </a:t>
          </a:r>
          <a:r>
            <a:rPr lang="en-US" dirty="0" smtClean="0"/>
            <a:t>up a comprehensive system of laws</a:t>
          </a:r>
          <a:endParaRPr lang="en-US" dirty="0"/>
        </a:p>
      </dgm:t>
    </dgm:pt>
    <dgm:pt modelId="{0CF96946-00C7-4C08-9141-E501584AF5C2}" type="parTrans" cxnId="{CC154ADF-FF34-442B-91BA-4795D3945BE3}">
      <dgm:prSet/>
      <dgm:spPr/>
      <dgm:t>
        <a:bodyPr/>
        <a:lstStyle/>
        <a:p>
          <a:endParaRPr lang="en-US"/>
        </a:p>
      </dgm:t>
    </dgm:pt>
    <dgm:pt modelId="{B3D0CB94-6A0F-4A2C-B50C-480D5B65EC8C}" type="sibTrans" cxnId="{CC154ADF-FF34-442B-91BA-4795D3945BE3}">
      <dgm:prSet/>
      <dgm:spPr/>
      <dgm:t>
        <a:bodyPr/>
        <a:lstStyle/>
        <a:p>
          <a:endParaRPr lang="en-US"/>
        </a:p>
      </dgm:t>
    </dgm:pt>
    <dgm:pt modelId="{8D1BA1FD-7968-4AD6-B505-AECDBCC7B053}" type="pres">
      <dgm:prSet presAssocID="{48B36426-501A-4301-B637-308E750712DD}" presName="diagram" presStyleCnt="0">
        <dgm:presLayoutVars>
          <dgm:dir/>
          <dgm:resizeHandles val="exact"/>
        </dgm:presLayoutVars>
      </dgm:prSet>
      <dgm:spPr/>
    </dgm:pt>
    <dgm:pt modelId="{DE4AF1DD-C91F-4BE0-82A9-A3B045726D65}" type="pres">
      <dgm:prSet presAssocID="{51627250-2991-4EAF-920B-AC3A906DA7D9}" presName="node" presStyleLbl="node1" presStyleIdx="0" presStyleCnt="6">
        <dgm:presLayoutVars>
          <dgm:bulletEnabled val="1"/>
        </dgm:presLayoutVars>
      </dgm:prSet>
      <dgm:spPr/>
      <dgm:t>
        <a:bodyPr/>
        <a:lstStyle/>
        <a:p>
          <a:endParaRPr lang="en-US"/>
        </a:p>
      </dgm:t>
    </dgm:pt>
    <dgm:pt modelId="{A8BAABA2-0C8E-4715-B2BB-0CEC01DEB135}" type="pres">
      <dgm:prSet presAssocID="{242881B0-4080-4C2B-896F-2980995E19B2}" presName="sibTrans" presStyleCnt="0"/>
      <dgm:spPr/>
    </dgm:pt>
    <dgm:pt modelId="{2EB4DE2C-ADB2-4398-8153-637850D7CC5D}" type="pres">
      <dgm:prSet presAssocID="{88ED12E4-1B82-4FD9-979A-C7157E0A5B1B}" presName="node" presStyleLbl="node1" presStyleIdx="1" presStyleCnt="6">
        <dgm:presLayoutVars>
          <dgm:bulletEnabled val="1"/>
        </dgm:presLayoutVars>
      </dgm:prSet>
      <dgm:spPr/>
      <dgm:t>
        <a:bodyPr/>
        <a:lstStyle/>
        <a:p>
          <a:endParaRPr lang="en-US"/>
        </a:p>
      </dgm:t>
    </dgm:pt>
    <dgm:pt modelId="{868F3DA5-EBCC-498C-828B-016205B00C57}" type="pres">
      <dgm:prSet presAssocID="{EADA8943-2E42-402E-A950-B8AE64EB0FEA}" presName="sibTrans" presStyleCnt="0"/>
      <dgm:spPr/>
    </dgm:pt>
    <dgm:pt modelId="{1B4F71FD-8063-49EE-B011-479310DF17C2}" type="pres">
      <dgm:prSet presAssocID="{32742A8F-4E19-4246-9150-5A435DF21AD8}" presName="node" presStyleLbl="node1" presStyleIdx="2" presStyleCnt="6">
        <dgm:presLayoutVars>
          <dgm:bulletEnabled val="1"/>
        </dgm:presLayoutVars>
      </dgm:prSet>
      <dgm:spPr/>
    </dgm:pt>
    <dgm:pt modelId="{A9AC9150-8CF7-482F-9F33-7E9B223C896E}" type="pres">
      <dgm:prSet presAssocID="{B3D0CB94-6A0F-4A2C-B50C-480D5B65EC8C}" presName="sibTrans" presStyleCnt="0"/>
      <dgm:spPr/>
    </dgm:pt>
    <dgm:pt modelId="{31612E6B-A19E-4F62-BBA8-972D7DAF55E0}" type="pres">
      <dgm:prSet presAssocID="{F8B65E27-74F0-44EA-8FF6-ED32CD43690E}" presName="node" presStyleLbl="node1" presStyleIdx="3" presStyleCnt="6">
        <dgm:presLayoutVars>
          <dgm:bulletEnabled val="1"/>
        </dgm:presLayoutVars>
      </dgm:prSet>
      <dgm:spPr/>
    </dgm:pt>
    <dgm:pt modelId="{551D5B96-23C0-4B7F-A7EF-C6AD659FE4B9}" type="pres">
      <dgm:prSet presAssocID="{9DFFE0BA-B65A-4B6F-916B-A5D201B9029A}" presName="sibTrans" presStyleCnt="0"/>
      <dgm:spPr/>
    </dgm:pt>
    <dgm:pt modelId="{8500C061-2994-4D87-8109-0BCAC19F8B2F}" type="pres">
      <dgm:prSet presAssocID="{05EE4E63-3D52-4030-AE96-8CD56380D8AB}" presName="node" presStyleLbl="node1" presStyleIdx="4" presStyleCnt="6">
        <dgm:presLayoutVars>
          <dgm:bulletEnabled val="1"/>
        </dgm:presLayoutVars>
      </dgm:prSet>
      <dgm:spPr/>
      <dgm:t>
        <a:bodyPr/>
        <a:lstStyle/>
        <a:p>
          <a:endParaRPr lang="en-US"/>
        </a:p>
      </dgm:t>
    </dgm:pt>
    <dgm:pt modelId="{0255AD9E-01A7-4DC3-AF1B-864D6122F4D6}" type="pres">
      <dgm:prSet presAssocID="{879B4D8A-E38F-4CE1-A8BB-8A23D8FA2F51}" presName="sibTrans" presStyleCnt="0"/>
      <dgm:spPr/>
    </dgm:pt>
    <dgm:pt modelId="{A76AA534-DCFD-4CC1-B098-BCCC31C1C6E1}" type="pres">
      <dgm:prSet presAssocID="{BC48C34F-13AE-4B76-B620-C8B206926F1C}" presName="node" presStyleLbl="node1" presStyleIdx="5" presStyleCnt="6">
        <dgm:presLayoutVars>
          <dgm:bulletEnabled val="1"/>
        </dgm:presLayoutVars>
      </dgm:prSet>
      <dgm:spPr/>
    </dgm:pt>
  </dgm:ptLst>
  <dgm:cxnLst>
    <dgm:cxn modelId="{69F5DA1E-2715-4217-B1B7-8E211FAE3FA9}" type="presOf" srcId="{BC48C34F-13AE-4B76-B620-C8B206926F1C}" destId="{A76AA534-DCFD-4CC1-B098-BCCC31C1C6E1}" srcOrd="0" destOrd="0" presId="urn:microsoft.com/office/officeart/2005/8/layout/default"/>
    <dgm:cxn modelId="{9DFC634F-1403-4E79-BACB-B48B1D383FF2}" type="presOf" srcId="{F8B65E27-74F0-44EA-8FF6-ED32CD43690E}" destId="{31612E6B-A19E-4F62-BBA8-972D7DAF55E0}" srcOrd="0" destOrd="0" presId="urn:microsoft.com/office/officeart/2005/8/layout/default"/>
    <dgm:cxn modelId="{63F61444-A603-49E3-838B-EA0AA8345A73}" srcId="{48B36426-501A-4301-B637-308E750712DD}" destId="{88ED12E4-1B82-4FD9-979A-C7157E0A5B1B}" srcOrd="1" destOrd="0" parTransId="{377B3891-D6B5-4FC0-A47A-3C14E5BF40D1}" sibTransId="{EADA8943-2E42-402E-A950-B8AE64EB0FEA}"/>
    <dgm:cxn modelId="{9DE0A375-C62A-4503-B4C6-99C8D211A79B}" srcId="{48B36426-501A-4301-B637-308E750712DD}" destId="{BC48C34F-13AE-4B76-B620-C8B206926F1C}" srcOrd="5" destOrd="0" parTransId="{E3B292EA-7ADB-4257-9C8F-28446D277736}" sibTransId="{BB8BF65F-D32F-4330-B319-253EAE838E7F}"/>
    <dgm:cxn modelId="{53C669DB-E2A7-4F56-9089-F52FB476288D}" srcId="{48B36426-501A-4301-B637-308E750712DD}" destId="{F8B65E27-74F0-44EA-8FF6-ED32CD43690E}" srcOrd="3" destOrd="0" parTransId="{C3971F10-6FC7-49C9-9C61-1586B26929ED}" sibTransId="{9DFFE0BA-B65A-4B6F-916B-A5D201B9029A}"/>
    <dgm:cxn modelId="{5381F131-F577-4BB7-9FC5-86951AAB6F44}" type="presOf" srcId="{05EE4E63-3D52-4030-AE96-8CD56380D8AB}" destId="{8500C061-2994-4D87-8109-0BCAC19F8B2F}" srcOrd="0" destOrd="0" presId="urn:microsoft.com/office/officeart/2005/8/layout/default"/>
    <dgm:cxn modelId="{2F4C016F-9397-4EFE-88CF-8A8A75889F6A}" type="presOf" srcId="{51627250-2991-4EAF-920B-AC3A906DA7D9}" destId="{DE4AF1DD-C91F-4BE0-82A9-A3B045726D65}" srcOrd="0" destOrd="0" presId="urn:microsoft.com/office/officeart/2005/8/layout/default"/>
    <dgm:cxn modelId="{8014BBD4-0A72-4602-9D3A-12EDCB6F9234}" type="presOf" srcId="{32742A8F-4E19-4246-9150-5A435DF21AD8}" destId="{1B4F71FD-8063-49EE-B011-479310DF17C2}" srcOrd="0" destOrd="0" presId="urn:microsoft.com/office/officeart/2005/8/layout/default"/>
    <dgm:cxn modelId="{CC154ADF-FF34-442B-91BA-4795D3945BE3}" srcId="{48B36426-501A-4301-B637-308E750712DD}" destId="{32742A8F-4E19-4246-9150-5A435DF21AD8}" srcOrd="2" destOrd="0" parTransId="{0CF96946-00C7-4C08-9141-E501584AF5C2}" sibTransId="{B3D0CB94-6A0F-4A2C-B50C-480D5B65EC8C}"/>
    <dgm:cxn modelId="{0E232903-6C99-434F-8774-6DEE2F8574B5}" type="presOf" srcId="{48B36426-501A-4301-B637-308E750712DD}" destId="{8D1BA1FD-7968-4AD6-B505-AECDBCC7B053}" srcOrd="0" destOrd="0" presId="urn:microsoft.com/office/officeart/2005/8/layout/default"/>
    <dgm:cxn modelId="{9135D229-115C-4DF4-AB23-D2D831C4BE16}" srcId="{48B36426-501A-4301-B637-308E750712DD}" destId="{51627250-2991-4EAF-920B-AC3A906DA7D9}" srcOrd="0" destOrd="0" parTransId="{0F0F31D2-ADF1-4289-8BC3-F2BACAA2C10A}" sibTransId="{242881B0-4080-4C2B-896F-2980995E19B2}"/>
    <dgm:cxn modelId="{5556C472-69B4-4503-8A54-7F4189500D88}" srcId="{48B36426-501A-4301-B637-308E750712DD}" destId="{05EE4E63-3D52-4030-AE96-8CD56380D8AB}" srcOrd="4" destOrd="0" parTransId="{C56731C9-1469-4C3D-9305-0807C75981A8}" sibTransId="{879B4D8A-E38F-4CE1-A8BB-8A23D8FA2F51}"/>
    <dgm:cxn modelId="{9DBB4049-0AA1-450D-A0CF-784F771009F3}" type="presOf" srcId="{88ED12E4-1B82-4FD9-979A-C7157E0A5B1B}" destId="{2EB4DE2C-ADB2-4398-8153-637850D7CC5D}" srcOrd="0" destOrd="0" presId="urn:microsoft.com/office/officeart/2005/8/layout/default"/>
    <dgm:cxn modelId="{09CA2346-F5D2-4863-BA6C-3E8C3EAB4CF3}" type="presParOf" srcId="{8D1BA1FD-7968-4AD6-B505-AECDBCC7B053}" destId="{DE4AF1DD-C91F-4BE0-82A9-A3B045726D65}" srcOrd="0" destOrd="0" presId="urn:microsoft.com/office/officeart/2005/8/layout/default"/>
    <dgm:cxn modelId="{30B5B9E9-9A2F-4BB0-8C85-C91642DC1A61}" type="presParOf" srcId="{8D1BA1FD-7968-4AD6-B505-AECDBCC7B053}" destId="{A8BAABA2-0C8E-4715-B2BB-0CEC01DEB135}" srcOrd="1" destOrd="0" presId="urn:microsoft.com/office/officeart/2005/8/layout/default"/>
    <dgm:cxn modelId="{39FDB056-13DB-43C9-85A8-CD5D2B09F631}" type="presParOf" srcId="{8D1BA1FD-7968-4AD6-B505-AECDBCC7B053}" destId="{2EB4DE2C-ADB2-4398-8153-637850D7CC5D}" srcOrd="2" destOrd="0" presId="urn:microsoft.com/office/officeart/2005/8/layout/default"/>
    <dgm:cxn modelId="{53165119-8C41-40DC-B7B2-F155219A0AEB}" type="presParOf" srcId="{8D1BA1FD-7968-4AD6-B505-AECDBCC7B053}" destId="{868F3DA5-EBCC-498C-828B-016205B00C57}" srcOrd="3" destOrd="0" presId="urn:microsoft.com/office/officeart/2005/8/layout/default"/>
    <dgm:cxn modelId="{227ECBE6-32F9-4C4E-A747-BF44FF5D7FAF}" type="presParOf" srcId="{8D1BA1FD-7968-4AD6-B505-AECDBCC7B053}" destId="{1B4F71FD-8063-49EE-B011-479310DF17C2}" srcOrd="4" destOrd="0" presId="urn:microsoft.com/office/officeart/2005/8/layout/default"/>
    <dgm:cxn modelId="{B6A2BA29-125F-4220-AC8E-68641B164D73}" type="presParOf" srcId="{8D1BA1FD-7968-4AD6-B505-AECDBCC7B053}" destId="{A9AC9150-8CF7-482F-9F33-7E9B223C896E}" srcOrd="5" destOrd="0" presId="urn:microsoft.com/office/officeart/2005/8/layout/default"/>
    <dgm:cxn modelId="{F9C97019-0164-46AE-BAA6-EBFB6B202F04}" type="presParOf" srcId="{8D1BA1FD-7968-4AD6-B505-AECDBCC7B053}" destId="{31612E6B-A19E-4F62-BBA8-972D7DAF55E0}" srcOrd="6" destOrd="0" presId="urn:microsoft.com/office/officeart/2005/8/layout/default"/>
    <dgm:cxn modelId="{21C23D07-8D1B-45DA-8B33-93B8104C7A16}" type="presParOf" srcId="{8D1BA1FD-7968-4AD6-B505-AECDBCC7B053}" destId="{551D5B96-23C0-4B7F-A7EF-C6AD659FE4B9}" srcOrd="7" destOrd="0" presId="urn:microsoft.com/office/officeart/2005/8/layout/default"/>
    <dgm:cxn modelId="{EE5933FA-D17A-4D08-9DB3-66764C65FB58}" type="presParOf" srcId="{8D1BA1FD-7968-4AD6-B505-AECDBCC7B053}" destId="{8500C061-2994-4D87-8109-0BCAC19F8B2F}" srcOrd="8" destOrd="0" presId="urn:microsoft.com/office/officeart/2005/8/layout/default"/>
    <dgm:cxn modelId="{DD0B4406-3744-420F-A165-A24AF73788FE}" type="presParOf" srcId="{8D1BA1FD-7968-4AD6-B505-AECDBCC7B053}" destId="{0255AD9E-01A7-4DC3-AF1B-864D6122F4D6}" srcOrd="9" destOrd="0" presId="urn:microsoft.com/office/officeart/2005/8/layout/default"/>
    <dgm:cxn modelId="{B48F6D7E-894C-49DF-9BE3-16D69210B171}" type="presParOf" srcId="{8D1BA1FD-7968-4AD6-B505-AECDBCC7B053}" destId="{A76AA534-DCFD-4CC1-B098-BCCC31C1C6E1}"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B9D2C7-8690-4D6D-A6E0-6074B73A3FF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56B976E5-A5DE-4032-BE68-5D67FCB4FD1B}">
      <dgm:prSet phldrT="[Text]" custT="1"/>
      <dgm:spPr/>
      <dgm:t>
        <a:bodyPr/>
        <a:lstStyle/>
        <a:p>
          <a:pPr algn="l"/>
          <a:r>
            <a:rPr lang="en-US" sz="2000" dirty="0" smtClean="0"/>
            <a:t>The Directory suffered from corruption and poor administration.</a:t>
          </a:r>
          <a:endParaRPr lang="en-US" sz="2000" dirty="0"/>
        </a:p>
      </dgm:t>
    </dgm:pt>
    <dgm:pt modelId="{B14D8431-FD9E-4978-8AB0-D72ED457375B}" type="parTrans" cxnId="{CE98B8DB-01BA-47BD-BBD1-CA28C0FBF234}">
      <dgm:prSet/>
      <dgm:spPr/>
      <dgm:t>
        <a:bodyPr/>
        <a:lstStyle/>
        <a:p>
          <a:endParaRPr lang="en-US"/>
        </a:p>
      </dgm:t>
    </dgm:pt>
    <dgm:pt modelId="{DDFA9437-F4CE-471B-81A4-D84BDA99FFAC}" type="sibTrans" cxnId="{CE98B8DB-01BA-47BD-BBD1-CA28C0FBF234}">
      <dgm:prSet/>
      <dgm:spPr/>
      <dgm:t>
        <a:bodyPr/>
        <a:lstStyle/>
        <a:p>
          <a:endParaRPr lang="en-US"/>
        </a:p>
      </dgm:t>
    </dgm:pt>
    <dgm:pt modelId="{268F9A14-B30E-4D2D-9AFF-55B31A0A2D56}">
      <dgm:prSet phldrT="[Text]" custT="1"/>
      <dgm:spPr/>
      <dgm:t>
        <a:bodyPr/>
        <a:lstStyle/>
        <a:p>
          <a:pPr algn="l"/>
          <a:r>
            <a:rPr lang="en-US" sz="2000" dirty="0" smtClean="0"/>
            <a:t>The people of France grew poorer and more frustrated with their government.</a:t>
          </a:r>
          <a:endParaRPr lang="en-US" sz="2000" dirty="0"/>
        </a:p>
      </dgm:t>
    </dgm:pt>
    <dgm:pt modelId="{B5ED0938-DF2D-4AA8-AA71-3D81C2A14533}" type="parTrans" cxnId="{F5D37120-1B89-4732-9108-930372C9B5C3}">
      <dgm:prSet/>
      <dgm:spPr/>
      <dgm:t>
        <a:bodyPr/>
        <a:lstStyle/>
        <a:p>
          <a:endParaRPr lang="en-US"/>
        </a:p>
      </dgm:t>
    </dgm:pt>
    <dgm:pt modelId="{898A2B2F-A382-4AF9-A530-6D55ED21E095}" type="sibTrans" cxnId="{F5D37120-1B89-4732-9108-930372C9B5C3}">
      <dgm:prSet/>
      <dgm:spPr/>
      <dgm:t>
        <a:bodyPr/>
        <a:lstStyle/>
        <a:p>
          <a:endParaRPr lang="en-US"/>
        </a:p>
      </dgm:t>
    </dgm:pt>
    <dgm:pt modelId="{37BC6CB2-D337-470D-8B6C-0F9346E5C244}">
      <dgm:prSet phldrT="[Text]" custT="1"/>
      <dgm:spPr/>
      <dgm:t>
        <a:bodyPr/>
        <a:lstStyle/>
        <a:p>
          <a:pPr algn="l"/>
          <a:r>
            <a:rPr lang="en-US" sz="2000" dirty="0" smtClean="0"/>
            <a:t>Despite, or perhaps because of, these struggles, the French developed a strong feeling of </a:t>
          </a:r>
          <a:r>
            <a:rPr lang="en-US" sz="2000" b="1" dirty="0" smtClean="0"/>
            <a:t>nationalism</a:t>
          </a:r>
          <a:r>
            <a:rPr lang="en-US" sz="2000" b="0" dirty="0" smtClean="0"/>
            <a:t> – they were proud of their country and devoted to it.</a:t>
          </a:r>
          <a:endParaRPr lang="en-US" sz="2000" dirty="0"/>
        </a:p>
      </dgm:t>
    </dgm:pt>
    <dgm:pt modelId="{AC17F9D7-ADF1-4D90-926A-1DF4245DB877}" type="parTrans" cxnId="{4A1E6370-9232-40D7-A033-93D4751387D8}">
      <dgm:prSet/>
      <dgm:spPr/>
      <dgm:t>
        <a:bodyPr/>
        <a:lstStyle/>
        <a:p>
          <a:endParaRPr lang="en-US"/>
        </a:p>
      </dgm:t>
    </dgm:pt>
    <dgm:pt modelId="{1FB2B2EC-9568-4B1D-AD90-B29DF7E609F4}" type="sibTrans" cxnId="{4A1E6370-9232-40D7-A033-93D4751387D8}">
      <dgm:prSet/>
      <dgm:spPr/>
      <dgm:t>
        <a:bodyPr/>
        <a:lstStyle/>
        <a:p>
          <a:endParaRPr lang="en-US"/>
        </a:p>
      </dgm:t>
    </dgm:pt>
    <dgm:pt modelId="{FBDF731F-92C8-4967-AE2F-E0FF0B045410}">
      <dgm:prSet phldrT="[Text]" custT="1"/>
      <dgm:spPr/>
      <dgm:t>
        <a:bodyPr/>
        <a:lstStyle/>
        <a:p>
          <a:pPr algn="l"/>
          <a:r>
            <a:rPr lang="en-US" sz="2000" dirty="0" smtClean="0"/>
            <a:t>National pride was fueled by military successes.</a:t>
          </a:r>
          <a:endParaRPr lang="en-US" sz="2000" dirty="0"/>
        </a:p>
      </dgm:t>
    </dgm:pt>
    <dgm:pt modelId="{B0D822B3-DE41-4E30-A02F-3D5EB248BD9D}" type="parTrans" cxnId="{4DFCEDE8-DAED-4A6A-A2A1-BD09F7422E17}">
      <dgm:prSet/>
      <dgm:spPr/>
      <dgm:t>
        <a:bodyPr/>
        <a:lstStyle/>
        <a:p>
          <a:endParaRPr lang="en-US"/>
        </a:p>
      </dgm:t>
    </dgm:pt>
    <dgm:pt modelId="{E58F295D-686F-4E2F-ADC4-E91748D12526}" type="sibTrans" cxnId="{4DFCEDE8-DAED-4A6A-A2A1-BD09F7422E17}">
      <dgm:prSet/>
      <dgm:spPr/>
      <dgm:t>
        <a:bodyPr/>
        <a:lstStyle/>
        <a:p>
          <a:endParaRPr lang="en-US"/>
        </a:p>
      </dgm:t>
    </dgm:pt>
    <dgm:pt modelId="{8B1B89E8-6CDE-476D-BF15-88A3DCEAF708}">
      <dgm:prSet phldrT="[Text]" custT="1"/>
      <dgm:spPr/>
      <dgm:t>
        <a:bodyPr/>
        <a:lstStyle/>
        <a:p>
          <a:pPr algn="l"/>
          <a:r>
            <a:rPr lang="en-US" sz="2000" dirty="0" smtClean="0"/>
            <a:t>It would be a military leader – </a:t>
          </a:r>
          <a:r>
            <a:rPr lang="en-US" sz="2000" b="1" dirty="0" smtClean="0"/>
            <a:t>Napoleon Bonaparte</a:t>
          </a:r>
          <a:r>
            <a:rPr lang="en-US" sz="2000" dirty="0" smtClean="0"/>
            <a:t>, coming to power through a </a:t>
          </a:r>
          <a:r>
            <a:rPr lang="en-US" sz="2000" b="1" i="1" dirty="0" smtClean="0"/>
            <a:t>coup d’</a:t>
          </a:r>
          <a:r>
            <a:rPr lang="en-US" sz="2000" b="1" i="1" dirty="0" smtClean="0">
              <a:latin typeface="Calibri"/>
            </a:rPr>
            <a:t>état </a:t>
          </a:r>
          <a:r>
            <a:rPr lang="en-US" sz="2000" b="0" i="0" dirty="0" smtClean="0">
              <a:latin typeface="Calibri"/>
            </a:rPr>
            <a:t>– who would end </a:t>
          </a:r>
          <a:r>
            <a:rPr lang="en-US" sz="2000" dirty="0" smtClean="0"/>
            <a:t>the ten-year period (1789-1799) known as the French Revolution.</a:t>
          </a:r>
          <a:endParaRPr lang="en-US" sz="2000" dirty="0"/>
        </a:p>
      </dgm:t>
    </dgm:pt>
    <dgm:pt modelId="{D5825401-21A9-4513-A212-C7D5838DEC8B}" type="parTrans" cxnId="{07BB856C-BB05-4E06-9ECB-73F93A6A2DEF}">
      <dgm:prSet/>
      <dgm:spPr/>
      <dgm:t>
        <a:bodyPr/>
        <a:lstStyle/>
        <a:p>
          <a:endParaRPr lang="en-US"/>
        </a:p>
      </dgm:t>
    </dgm:pt>
    <dgm:pt modelId="{5E2CA92B-2916-46DC-8D13-7DD2A5806610}" type="sibTrans" cxnId="{07BB856C-BB05-4E06-9ECB-73F93A6A2DEF}">
      <dgm:prSet/>
      <dgm:spPr/>
      <dgm:t>
        <a:bodyPr/>
        <a:lstStyle/>
        <a:p>
          <a:endParaRPr lang="en-US"/>
        </a:p>
      </dgm:t>
    </dgm:pt>
    <dgm:pt modelId="{6109D6F3-6F2E-4A43-856D-607B09577788}" type="pres">
      <dgm:prSet presAssocID="{C4B9D2C7-8690-4D6D-A6E0-6074B73A3FFC}" presName="linear" presStyleCnt="0">
        <dgm:presLayoutVars>
          <dgm:dir/>
          <dgm:animLvl val="lvl"/>
          <dgm:resizeHandles val="exact"/>
        </dgm:presLayoutVars>
      </dgm:prSet>
      <dgm:spPr/>
    </dgm:pt>
    <dgm:pt modelId="{B90E9E4D-80B1-4125-B638-7C22046251DC}" type="pres">
      <dgm:prSet presAssocID="{56B976E5-A5DE-4032-BE68-5D67FCB4FD1B}" presName="parentLin" presStyleCnt="0"/>
      <dgm:spPr/>
    </dgm:pt>
    <dgm:pt modelId="{EAE73ABB-C02B-4B3D-A3AD-FD07BE21DBF7}" type="pres">
      <dgm:prSet presAssocID="{56B976E5-A5DE-4032-BE68-5D67FCB4FD1B}" presName="parentLeftMargin" presStyleLbl="node1" presStyleIdx="0" presStyleCnt="5"/>
      <dgm:spPr/>
    </dgm:pt>
    <dgm:pt modelId="{6951E021-2C37-42CF-8532-274C9EBA5C99}" type="pres">
      <dgm:prSet presAssocID="{56B976E5-A5DE-4032-BE68-5D67FCB4FD1B}" presName="parentText" presStyleLbl="node1" presStyleIdx="0" presStyleCnt="5">
        <dgm:presLayoutVars>
          <dgm:chMax val="0"/>
          <dgm:bulletEnabled val="1"/>
        </dgm:presLayoutVars>
      </dgm:prSet>
      <dgm:spPr/>
    </dgm:pt>
    <dgm:pt modelId="{2E9498EA-565E-4416-8757-729949D9435D}" type="pres">
      <dgm:prSet presAssocID="{56B976E5-A5DE-4032-BE68-5D67FCB4FD1B}" presName="negativeSpace" presStyleCnt="0"/>
      <dgm:spPr/>
    </dgm:pt>
    <dgm:pt modelId="{1F975788-4C8E-44BD-84F0-C14C897099C8}" type="pres">
      <dgm:prSet presAssocID="{56B976E5-A5DE-4032-BE68-5D67FCB4FD1B}" presName="childText" presStyleLbl="conFgAcc1" presStyleIdx="0" presStyleCnt="5">
        <dgm:presLayoutVars>
          <dgm:bulletEnabled val="1"/>
        </dgm:presLayoutVars>
      </dgm:prSet>
      <dgm:spPr/>
      <dgm:t>
        <a:bodyPr/>
        <a:lstStyle/>
        <a:p>
          <a:endParaRPr lang="en-US"/>
        </a:p>
      </dgm:t>
    </dgm:pt>
    <dgm:pt modelId="{BD8FA924-BFF0-4820-9DF5-004C89415FA8}" type="pres">
      <dgm:prSet presAssocID="{DDFA9437-F4CE-471B-81A4-D84BDA99FFAC}" presName="spaceBetweenRectangles" presStyleCnt="0"/>
      <dgm:spPr/>
    </dgm:pt>
    <dgm:pt modelId="{962C638B-A88D-4564-9283-F173CF26BB56}" type="pres">
      <dgm:prSet presAssocID="{268F9A14-B30E-4D2D-9AFF-55B31A0A2D56}" presName="parentLin" presStyleCnt="0"/>
      <dgm:spPr/>
    </dgm:pt>
    <dgm:pt modelId="{FD171D6D-9528-4DF1-8C19-EC0D135D59BA}" type="pres">
      <dgm:prSet presAssocID="{268F9A14-B30E-4D2D-9AFF-55B31A0A2D56}" presName="parentLeftMargin" presStyleLbl="node1" presStyleIdx="0" presStyleCnt="5"/>
      <dgm:spPr/>
    </dgm:pt>
    <dgm:pt modelId="{C4A17158-4E5E-45A5-A8C6-B99A66E7AEAE}" type="pres">
      <dgm:prSet presAssocID="{268F9A14-B30E-4D2D-9AFF-55B31A0A2D56}" presName="parentText" presStyleLbl="node1" presStyleIdx="1" presStyleCnt="5" custScaleX="107653">
        <dgm:presLayoutVars>
          <dgm:chMax val="0"/>
          <dgm:bulletEnabled val="1"/>
        </dgm:presLayoutVars>
      </dgm:prSet>
      <dgm:spPr/>
    </dgm:pt>
    <dgm:pt modelId="{C25FE2EB-0670-4DF1-90C4-12DFF223A271}" type="pres">
      <dgm:prSet presAssocID="{268F9A14-B30E-4D2D-9AFF-55B31A0A2D56}" presName="negativeSpace" presStyleCnt="0"/>
      <dgm:spPr/>
    </dgm:pt>
    <dgm:pt modelId="{F4D5A62C-317B-4764-A1B8-086900DD8D1E}" type="pres">
      <dgm:prSet presAssocID="{268F9A14-B30E-4D2D-9AFF-55B31A0A2D56}" presName="childText" presStyleLbl="conFgAcc1" presStyleIdx="1" presStyleCnt="5">
        <dgm:presLayoutVars>
          <dgm:bulletEnabled val="1"/>
        </dgm:presLayoutVars>
      </dgm:prSet>
      <dgm:spPr/>
    </dgm:pt>
    <dgm:pt modelId="{A5C91FB5-B87E-498C-9DBD-127866D5AFAA}" type="pres">
      <dgm:prSet presAssocID="{898A2B2F-A382-4AF9-A530-6D55ED21E095}" presName="spaceBetweenRectangles" presStyleCnt="0"/>
      <dgm:spPr/>
    </dgm:pt>
    <dgm:pt modelId="{26E4188D-5ABB-4FC9-931B-45154DC03818}" type="pres">
      <dgm:prSet presAssocID="{37BC6CB2-D337-470D-8B6C-0F9346E5C244}" presName="parentLin" presStyleCnt="0"/>
      <dgm:spPr/>
    </dgm:pt>
    <dgm:pt modelId="{49E8F6CA-6581-4763-BA6C-9C0753ADFD70}" type="pres">
      <dgm:prSet presAssocID="{37BC6CB2-D337-470D-8B6C-0F9346E5C244}" presName="parentLeftMargin" presStyleLbl="node1" presStyleIdx="1" presStyleCnt="5"/>
      <dgm:spPr/>
    </dgm:pt>
    <dgm:pt modelId="{FEFC735D-1F89-4C88-965A-4614C7332C58}" type="pres">
      <dgm:prSet presAssocID="{37BC6CB2-D337-470D-8B6C-0F9346E5C244}" presName="parentText" presStyleLbl="node1" presStyleIdx="2" presStyleCnt="5" custScaleX="133163">
        <dgm:presLayoutVars>
          <dgm:chMax val="0"/>
          <dgm:bulletEnabled val="1"/>
        </dgm:presLayoutVars>
      </dgm:prSet>
      <dgm:spPr/>
      <dgm:t>
        <a:bodyPr/>
        <a:lstStyle/>
        <a:p>
          <a:endParaRPr lang="en-US"/>
        </a:p>
      </dgm:t>
    </dgm:pt>
    <dgm:pt modelId="{324B30A2-3472-478C-BD55-86F83F11E451}" type="pres">
      <dgm:prSet presAssocID="{37BC6CB2-D337-470D-8B6C-0F9346E5C244}" presName="negativeSpace" presStyleCnt="0"/>
      <dgm:spPr/>
    </dgm:pt>
    <dgm:pt modelId="{C634ED9F-05FE-461C-870B-1C717DAD2410}" type="pres">
      <dgm:prSet presAssocID="{37BC6CB2-D337-470D-8B6C-0F9346E5C244}" presName="childText" presStyleLbl="conFgAcc1" presStyleIdx="2" presStyleCnt="5">
        <dgm:presLayoutVars>
          <dgm:bulletEnabled val="1"/>
        </dgm:presLayoutVars>
      </dgm:prSet>
      <dgm:spPr/>
    </dgm:pt>
    <dgm:pt modelId="{A8F182BB-30A9-4ADB-8BF8-766DA1F674E8}" type="pres">
      <dgm:prSet presAssocID="{1FB2B2EC-9568-4B1D-AD90-B29DF7E609F4}" presName="spaceBetweenRectangles" presStyleCnt="0"/>
      <dgm:spPr/>
    </dgm:pt>
    <dgm:pt modelId="{9D4E8C50-81B1-4395-9CE8-248738AD88F6}" type="pres">
      <dgm:prSet presAssocID="{FBDF731F-92C8-4967-AE2F-E0FF0B045410}" presName="parentLin" presStyleCnt="0"/>
      <dgm:spPr/>
    </dgm:pt>
    <dgm:pt modelId="{99BC3CDC-DFCC-40F8-8828-68E9953979B9}" type="pres">
      <dgm:prSet presAssocID="{FBDF731F-92C8-4967-AE2F-E0FF0B045410}" presName="parentLeftMargin" presStyleLbl="node1" presStyleIdx="2" presStyleCnt="5"/>
      <dgm:spPr/>
    </dgm:pt>
    <dgm:pt modelId="{77B9A792-4DB7-4E2F-8311-E21E8AB319BC}" type="pres">
      <dgm:prSet presAssocID="{FBDF731F-92C8-4967-AE2F-E0FF0B045410}" presName="parentText" presStyleLbl="node1" presStyleIdx="3" presStyleCnt="5">
        <dgm:presLayoutVars>
          <dgm:chMax val="0"/>
          <dgm:bulletEnabled val="1"/>
        </dgm:presLayoutVars>
      </dgm:prSet>
      <dgm:spPr/>
      <dgm:t>
        <a:bodyPr/>
        <a:lstStyle/>
        <a:p>
          <a:endParaRPr lang="en-US"/>
        </a:p>
      </dgm:t>
    </dgm:pt>
    <dgm:pt modelId="{F10743C0-D898-46CC-BBB6-DCB1AD67F235}" type="pres">
      <dgm:prSet presAssocID="{FBDF731F-92C8-4967-AE2F-E0FF0B045410}" presName="negativeSpace" presStyleCnt="0"/>
      <dgm:spPr/>
    </dgm:pt>
    <dgm:pt modelId="{99F54BEC-6948-400E-AA24-CB5C53980730}" type="pres">
      <dgm:prSet presAssocID="{FBDF731F-92C8-4967-AE2F-E0FF0B045410}" presName="childText" presStyleLbl="conFgAcc1" presStyleIdx="3" presStyleCnt="5">
        <dgm:presLayoutVars>
          <dgm:bulletEnabled val="1"/>
        </dgm:presLayoutVars>
      </dgm:prSet>
      <dgm:spPr/>
    </dgm:pt>
    <dgm:pt modelId="{18DFEF39-186E-4E01-80B5-EEA31577CEFE}" type="pres">
      <dgm:prSet presAssocID="{E58F295D-686F-4E2F-ADC4-E91748D12526}" presName="spaceBetweenRectangles" presStyleCnt="0"/>
      <dgm:spPr/>
    </dgm:pt>
    <dgm:pt modelId="{985D97F0-C0D8-466D-8A8E-A21527F6CA35}" type="pres">
      <dgm:prSet presAssocID="{8B1B89E8-6CDE-476D-BF15-88A3DCEAF708}" presName="parentLin" presStyleCnt="0"/>
      <dgm:spPr/>
    </dgm:pt>
    <dgm:pt modelId="{748BB6D9-30D7-4825-AC96-71DAAF8015D4}" type="pres">
      <dgm:prSet presAssocID="{8B1B89E8-6CDE-476D-BF15-88A3DCEAF708}" presName="parentLeftMargin" presStyleLbl="node1" presStyleIdx="3" presStyleCnt="5"/>
      <dgm:spPr/>
    </dgm:pt>
    <dgm:pt modelId="{51F68C47-4B4E-4545-B374-C28B2B444E28}" type="pres">
      <dgm:prSet presAssocID="{8B1B89E8-6CDE-476D-BF15-88A3DCEAF708}" presName="parentText" presStyleLbl="node1" presStyleIdx="4" presStyleCnt="5" custScaleX="129769">
        <dgm:presLayoutVars>
          <dgm:chMax val="0"/>
          <dgm:bulletEnabled val="1"/>
        </dgm:presLayoutVars>
      </dgm:prSet>
      <dgm:spPr/>
      <dgm:t>
        <a:bodyPr/>
        <a:lstStyle/>
        <a:p>
          <a:endParaRPr lang="en-US"/>
        </a:p>
      </dgm:t>
    </dgm:pt>
    <dgm:pt modelId="{36A89D57-64A1-49EB-8AAC-3E589B671BF6}" type="pres">
      <dgm:prSet presAssocID="{8B1B89E8-6CDE-476D-BF15-88A3DCEAF708}" presName="negativeSpace" presStyleCnt="0"/>
      <dgm:spPr/>
    </dgm:pt>
    <dgm:pt modelId="{152A7AA9-24EF-45DC-A3F3-863E0DA7FA12}" type="pres">
      <dgm:prSet presAssocID="{8B1B89E8-6CDE-476D-BF15-88A3DCEAF708}" presName="childText" presStyleLbl="conFgAcc1" presStyleIdx="4" presStyleCnt="5">
        <dgm:presLayoutVars>
          <dgm:bulletEnabled val="1"/>
        </dgm:presLayoutVars>
      </dgm:prSet>
      <dgm:spPr/>
    </dgm:pt>
  </dgm:ptLst>
  <dgm:cxnLst>
    <dgm:cxn modelId="{EFB5C632-44AB-441A-92A0-8C0716280780}" type="presOf" srcId="{268F9A14-B30E-4D2D-9AFF-55B31A0A2D56}" destId="{C4A17158-4E5E-45A5-A8C6-B99A66E7AEAE}" srcOrd="1" destOrd="0" presId="urn:microsoft.com/office/officeart/2005/8/layout/list1"/>
    <dgm:cxn modelId="{1EE25364-75F0-4359-B652-3AB280414BE2}" type="presOf" srcId="{8B1B89E8-6CDE-476D-BF15-88A3DCEAF708}" destId="{748BB6D9-30D7-4825-AC96-71DAAF8015D4}" srcOrd="0" destOrd="0" presId="urn:microsoft.com/office/officeart/2005/8/layout/list1"/>
    <dgm:cxn modelId="{BCC46967-5839-4E13-95D7-A17734252C60}" type="presOf" srcId="{FBDF731F-92C8-4967-AE2F-E0FF0B045410}" destId="{77B9A792-4DB7-4E2F-8311-E21E8AB319BC}" srcOrd="1" destOrd="0" presId="urn:microsoft.com/office/officeart/2005/8/layout/list1"/>
    <dgm:cxn modelId="{4A1E6370-9232-40D7-A033-93D4751387D8}" srcId="{C4B9D2C7-8690-4D6D-A6E0-6074B73A3FFC}" destId="{37BC6CB2-D337-470D-8B6C-0F9346E5C244}" srcOrd="2" destOrd="0" parTransId="{AC17F9D7-ADF1-4D90-926A-1DF4245DB877}" sibTransId="{1FB2B2EC-9568-4B1D-AD90-B29DF7E609F4}"/>
    <dgm:cxn modelId="{60A2BA94-BD19-417C-991D-0F30DB6F2AE7}" type="presOf" srcId="{268F9A14-B30E-4D2D-9AFF-55B31A0A2D56}" destId="{FD171D6D-9528-4DF1-8C19-EC0D135D59BA}" srcOrd="0" destOrd="0" presId="urn:microsoft.com/office/officeart/2005/8/layout/list1"/>
    <dgm:cxn modelId="{79C0182F-5C5B-4EEB-BEB2-8E4151D52184}" type="presOf" srcId="{37BC6CB2-D337-470D-8B6C-0F9346E5C244}" destId="{49E8F6CA-6581-4763-BA6C-9C0753ADFD70}" srcOrd="0" destOrd="0" presId="urn:microsoft.com/office/officeart/2005/8/layout/list1"/>
    <dgm:cxn modelId="{F5D37120-1B89-4732-9108-930372C9B5C3}" srcId="{C4B9D2C7-8690-4D6D-A6E0-6074B73A3FFC}" destId="{268F9A14-B30E-4D2D-9AFF-55B31A0A2D56}" srcOrd="1" destOrd="0" parTransId="{B5ED0938-DF2D-4AA8-AA71-3D81C2A14533}" sibTransId="{898A2B2F-A382-4AF9-A530-6D55ED21E095}"/>
    <dgm:cxn modelId="{7F18BDFE-8446-414B-895D-2551DD0188EB}" type="presOf" srcId="{C4B9D2C7-8690-4D6D-A6E0-6074B73A3FFC}" destId="{6109D6F3-6F2E-4A43-856D-607B09577788}" srcOrd="0" destOrd="0" presId="urn:microsoft.com/office/officeart/2005/8/layout/list1"/>
    <dgm:cxn modelId="{9447BB16-6178-49B1-94D2-ACBDE05DD64A}" type="presOf" srcId="{56B976E5-A5DE-4032-BE68-5D67FCB4FD1B}" destId="{EAE73ABB-C02B-4B3D-A3AD-FD07BE21DBF7}" srcOrd="0" destOrd="0" presId="urn:microsoft.com/office/officeart/2005/8/layout/list1"/>
    <dgm:cxn modelId="{C549582A-AF8E-42A1-BD45-66AB7FB0B7EE}" type="presOf" srcId="{8B1B89E8-6CDE-476D-BF15-88A3DCEAF708}" destId="{51F68C47-4B4E-4545-B374-C28B2B444E28}" srcOrd="1" destOrd="0" presId="urn:microsoft.com/office/officeart/2005/8/layout/list1"/>
    <dgm:cxn modelId="{4DFCEDE8-DAED-4A6A-A2A1-BD09F7422E17}" srcId="{C4B9D2C7-8690-4D6D-A6E0-6074B73A3FFC}" destId="{FBDF731F-92C8-4967-AE2F-E0FF0B045410}" srcOrd="3" destOrd="0" parTransId="{B0D822B3-DE41-4E30-A02F-3D5EB248BD9D}" sibTransId="{E58F295D-686F-4E2F-ADC4-E91748D12526}"/>
    <dgm:cxn modelId="{07BB856C-BB05-4E06-9ECB-73F93A6A2DEF}" srcId="{C4B9D2C7-8690-4D6D-A6E0-6074B73A3FFC}" destId="{8B1B89E8-6CDE-476D-BF15-88A3DCEAF708}" srcOrd="4" destOrd="0" parTransId="{D5825401-21A9-4513-A212-C7D5838DEC8B}" sibTransId="{5E2CA92B-2916-46DC-8D13-7DD2A5806610}"/>
    <dgm:cxn modelId="{96E5A937-7BC5-4B54-A96E-2E67CF9C9185}" type="presOf" srcId="{56B976E5-A5DE-4032-BE68-5D67FCB4FD1B}" destId="{6951E021-2C37-42CF-8532-274C9EBA5C99}" srcOrd="1" destOrd="0" presId="urn:microsoft.com/office/officeart/2005/8/layout/list1"/>
    <dgm:cxn modelId="{CE98B8DB-01BA-47BD-BBD1-CA28C0FBF234}" srcId="{C4B9D2C7-8690-4D6D-A6E0-6074B73A3FFC}" destId="{56B976E5-A5DE-4032-BE68-5D67FCB4FD1B}" srcOrd="0" destOrd="0" parTransId="{B14D8431-FD9E-4978-8AB0-D72ED457375B}" sibTransId="{DDFA9437-F4CE-471B-81A4-D84BDA99FFAC}"/>
    <dgm:cxn modelId="{C70C728B-D642-4576-957A-63FE44DDDF71}" type="presOf" srcId="{37BC6CB2-D337-470D-8B6C-0F9346E5C244}" destId="{FEFC735D-1F89-4C88-965A-4614C7332C58}" srcOrd="1" destOrd="0" presId="urn:microsoft.com/office/officeart/2005/8/layout/list1"/>
    <dgm:cxn modelId="{74AE9DC8-87E0-4E01-8921-76A38439F7B6}" type="presOf" srcId="{FBDF731F-92C8-4967-AE2F-E0FF0B045410}" destId="{99BC3CDC-DFCC-40F8-8828-68E9953979B9}" srcOrd="0" destOrd="0" presId="urn:microsoft.com/office/officeart/2005/8/layout/list1"/>
    <dgm:cxn modelId="{A92AD101-0D19-49E0-8AD9-B8B74D12A0F6}" type="presParOf" srcId="{6109D6F3-6F2E-4A43-856D-607B09577788}" destId="{B90E9E4D-80B1-4125-B638-7C22046251DC}" srcOrd="0" destOrd="0" presId="urn:microsoft.com/office/officeart/2005/8/layout/list1"/>
    <dgm:cxn modelId="{CF9E2D1F-4A9A-430C-9F90-A9DB32536734}" type="presParOf" srcId="{B90E9E4D-80B1-4125-B638-7C22046251DC}" destId="{EAE73ABB-C02B-4B3D-A3AD-FD07BE21DBF7}" srcOrd="0" destOrd="0" presId="urn:microsoft.com/office/officeart/2005/8/layout/list1"/>
    <dgm:cxn modelId="{E899910B-5A93-4F8A-913F-E67CDE7D6354}" type="presParOf" srcId="{B90E9E4D-80B1-4125-B638-7C22046251DC}" destId="{6951E021-2C37-42CF-8532-274C9EBA5C99}" srcOrd="1" destOrd="0" presId="urn:microsoft.com/office/officeart/2005/8/layout/list1"/>
    <dgm:cxn modelId="{FA727CF9-7606-4279-A0BB-094ED58C9720}" type="presParOf" srcId="{6109D6F3-6F2E-4A43-856D-607B09577788}" destId="{2E9498EA-565E-4416-8757-729949D9435D}" srcOrd="1" destOrd="0" presId="urn:microsoft.com/office/officeart/2005/8/layout/list1"/>
    <dgm:cxn modelId="{0741751F-BF1F-4758-859B-E52F6EB14CEA}" type="presParOf" srcId="{6109D6F3-6F2E-4A43-856D-607B09577788}" destId="{1F975788-4C8E-44BD-84F0-C14C897099C8}" srcOrd="2" destOrd="0" presId="urn:microsoft.com/office/officeart/2005/8/layout/list1"/>
    <dgm:cxn modelId="{2F015AF8-89BB-454D-88E4-111A75D3E430}" type="presParOf" srcId="{6109D6F3-6F2E-4A43-856D-607B09577788}" destId="{BD8FA924-BFF0-4820-9DF5-004C89415FA8}" srcOrd="3" destOrd="0" presId="urn:microsoft.com/office/officeart/2005/8/layout/list1"/>
    <dgm:cxn modelId="{1A1D528A-B6ED-4405-910A-68F374823F27}" type="presParOf" srcId="{6109D6F3-6F2E-4A43-856D-607B09577788}" destId="{962C638B-A88D-4564-9283-F173CF26BB56}" srcOrd="4" destOrd="0" presId="urn:microsoft.com/office/officeart/2005/8/layout/list1"/>
    <dgm:cxn modelId="{93815CD7-EA31-4C7E-88C1-6F891F8092E3}" type="presParOf" srcId="{962C638B-A88D-4564-9283-F173CF26BB56}" destId="{FD171D6D-9528-4DF1-8C19-EC0D135D59BA}" srcOrd="0" destOrd="0" presId="urn:microsoft.com/office/officeart/2005/8/layout/list1"/>
    <dgm:cxn modelId="{3B6808E2-7219-45DA-93B7-330DDA333F4E}" type="presParOf" srcId="{962C638B-A88D-4564-9283-F173CF26BB56}" destId="{C4A17158-4E5E-45A5-A8C6-B99A66E7AEAE}" srcOrd="1" destOrd="0" presId="urn:microsoft.com/office/officeart/2005/8/layout/list1"/>
    <dgm:cxn modelId="{462BA560-DE31-4462-92ED-FF4149B8521C}" type="presParOf" srcId="{6109D6F3-6F2E-4A43-856D-607B09577788}" destId="{C25FE2EB-0670-4DF1-90C4-12DFF223A271}" srcOrd="5" destOrd="0" presId="urn:microsoft.com/office/officeart/2005/8/layout/list1"/>
    <dgm:cxn modelId="{6CEA28F2-62F3-49B4-ABDD-CDECB116919B}" type="presParOf" srcId="{6109D6F3-6F2E-4A43-856D-607B09577788}" destId="{F4D5A62C-317B-4764-A1B8-086900DD8D1E}" srcOrd="6" destOrd="0" presId="urn:microsoft.com/office/officeart/2005/8/layout/list1"/>
    <dgm:cxn modelId="{06551AB1-8199-4C5B-824B-F6B19BC8B7FF}" type="presParOf" srcId="{6109D6F3-6F2E-4A43-856D-607B09577788}" destId="{A5C91FB5-B87E-498C-9DBD-127866D5AFAA}" srcOrd="7" destOrd="0" presId="urn:microsoft.com/office/officeart/2005/8/layout/list1"/>
    <dgm:cxn modelId="{212683DA-2A1F-4A57-A1A1-4F23E4B4353E}" type="presParOf" srcId="{6109D6F3-6F2E-4A43-856D-607B09577788}" destId="{26E4188D-5ABB-4FC9-931B-45154DC03818}" srcOrd="8" destOrd="0" presId="urn:microsoft.com/office/officeart/2005/8/layout/list1"/>
    <dgm:cxn modelId="{70859E56-884B-47EA-8574-129DB567CDAF}" type="presParOf" srcId="{26E4188D-5ABB-4FC9-931B-45154DC03818}" destId="{49E8F6CA-6581-4763-BA6C-9C0753ADFD70}" srcOrd="0" destOrd="0" presId="urn:microsoft.com/office/officeart/2005/8/layout/list1"/>
    <dgm:cxn modelId="{BA132697-091E-4090-B698-67A831E5C718}" type="presParOf" srcId="{26E4188D-5ABB-4FC9-931B-45154DC03818}" destId="{FEFC735D-1F89-4C88-965A-4614C7332C58}" srcOrd="1" destOrd="0" presId="urn:microsoft.com/office/officeart/2005/8/layout/list1"/>
    <dgm:cxn modelId="{FAC5401C-A1C4-4C6A-B596-EA5B07FAFF10}" type="presParOf" srcId="{6109D6F3-6F2E-4A43-856D-607B09577788}" destId="{324B30A2-3472-478C-BD55-86F83F11E451}" srcOrd="9" destOrd="0" presId="urn:microsoft.com/office/officeart/2005/8/layout/list1"/>
    <dgm:cxn modelId="{8B2FD12D-5823-4576-BC2D-C9CC89531145}" type="presParOf" srcId="{6109D6F3-6F2E-4A43-856D-607B09577788}" destId="{C634ED9F-05FE-461C-870B-1C717DAD2410}" srcOrd="10" destOrd="0" presId="urn:microsoft.com/office/officeart/2005/8/layout/list1"/>
    <dgm:cxn modelId="{A9B7B1FD-DA5C-4807-B900-72BE4FC5779C}" type="presParOf" srcId="{6109D6F3-6F2E-4A43-856D-607B09577788}" destId="{A8F182BB-30A9-4ADB-8BF8-766DA1F674E8}" srcOrd="11" destOrd="0" presId="urn:microsoft.com/office/officeart/2005/8/layout/list1"/>
    <dgm:cxn modelId="{AE34EBC9-A7CF-4112-BB46-5A86FBD3AF25}" type="presParOf" srcId="{6109D6F3-6F2E-4A43-856D-607B09577788}" destId="{9D4E8C50-81B1-4395-9CE8-248738AD88F6}" srcOrd="12" destOrd="0" presId="urn:microsoft.com/office/officeart/2005/8/layout/list1"/>
    <dgm:cxn modelId="{7BBE0BF4-A229-41D8-BEFF-4D3224FABA5E}" type="presParOf" srcId="{9D4E8C50-81B1-4395-9CE8-248738AD88F6}" destId="{99BC3CDC-DFCC-40F8-8828-68E9953979B9}" srcOrd="0" destOrd="0" presId="urn:microsoft.com/office/officeart/2005/8/layout/list1"/>
    <dgm:cxn modelId="{7AA5FF7A-E537-4BCC-8D7E-04ADA94195CE}" type="presParOf" srcId="{9D4E8C50-81B1-4395-9CE8-248738AD88F6}" destId="{77B9A792-4DB7-4E2F-8311-E21E8AB319BC}" srcOrd="1" destOrd="0" presId="urn:microsoft.com/office/officeart/2005/8/layout/list1"/>
    <dgm:cxn modelId="{B30A7061-5AB2-426E-AD2C-E2080867FBF2}" type="presParOf" srcId="{6109D6F3-6F2E-4A43-856D-607B09577788}" destId="{F10743C0-D898-46CC-BBB6-DCB1AD67F235}" srcOrd="13" destOrd="0" presId="urn:microsoft.com/office/officeart/2005/8/layout/list1"/>
    <dgm:cxn modelId="{64F04F80-B0B8-42A3-9F31-B24CE321FC8C}" type="presParOf" srcId="{6109D6F3-6F2E-4A43-856D-607B09577788}" destId="{99F54BEC-6948-400E-AA24-CB5C53980730}" srcOrd="14" destOrd="0" presId="urn:microsoft.com/office/officeart/2005/8/layout/list1"/>
    <dgm:cxn modelId="{E766F510-C360-490B-A50D-B4A0BABBF891}" type="presParOf" srcId="{6109D6F3-6F2E-4A43-856D-607B09577788}" destId="{18DFEF39-186E-4E01-80B5-EEA31577CEFE}" srcOrd="15" destOrd="0" presId="urn:microsoft.com/office/officeart/2005/8/layout/list1"/>
    <dgm:cxn modelId="{C5664681-037C-43B0-9955-9E12FA8142E4}" type="presParOf" srcId="{6109D6F3-6F2E-4A43-856D-607B09577788}" destId="{985D97F0-C0D8-466D-8A8E-A21527F6CA35}" srcOrd="16" destOrd="0" presId="urn:microsoft.com/office/officeart/2005/8/layout/list1"/>
    <dgm:cxn modelId="{43BED2DC-0D2C-4358-B1F7-9D3730A333A4}" type="presParOf" srcId="{985D97F0-C0D8-466D-8A8E-A21527F6CA35}" destId="{748BB6D9-30D7-4825-AC96-71DAAF8015D4}" srcOrd="0" destOrd="0" presId="urn:microsoft.com/office/officeart/2005/8/layout/list1"/>
    <dgm:cxn modelId="{19D67B6A-E6E3-4310-A90A-1464FA351574}" type="presParOf" srcId="{985D97F0-C0D8-466D-8A8E-A21527F6CA35}" destId="{51F68C47-4B4E-4545-B374-C28B2B444E28}" srcOrd="1" destOrd="0" presId="urn:microsoft.com/office/officeart/2005/8/layout/list1"/>
    <dgm:cxn modelId="{3DCD79FF-BD27-486B-8096-FFAEFDE1EF22}" type="presParOf" srcId="{6109D6F3-6F2E-4A43-856D-607B09577788}" destId="{36A89D57-64A1-49EB-8AAC-3E589B671BF6}" srcOrd="17" destOrd="0" presId="urn:microsoft.com/office/officeart/2005/8/layout/list1"/>
    <dgm:cxn modelId="{54FA3ACA-C53D-4C67-9D6A-693B08CBF499}" type="presParOf" srcId="{6109D6F3-6F2E-4A43-856D-607B09577788}" destId="{152A7AA9-24EF-45DC-A3F3-863E0DA7FA12}"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DF77BF-171D-4A4E-BEE7-7469C8D632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6BEDE7-62FD-4F20-B375-AB25922871E6}">
      <dgm:prSet phldrT="[Text]"/>
      <dgm:spPr/>
      <dgm:t>
        <a:bodyPr/>
        <a:lstStyle/>
        <a:p>
          <a:r>
            <a:rPr lang="en-US" dirty="0" smtClean="0"/>
            <a:t>1.  What Paris building was stormed on July 14, 1789?</a:t>
          </a:r>
          <a:endParaRPr lang="en-US" dirty="0"/>
        </a:p>
      </dgm:t>
    </dgm:pt>
    <dgm:pt modelId="{3E4EFEAF-55DA-4B7D-9767-48A8C17A87E6}" type="parTrans" cxnId="{9F878B00-2EC9-4F5F-A402-69820AAD09D8}">
      <dgm:prSet/>
      <dgm:spPr/>
      <dgm:t>
        <a:bodyPr/>
        <a:lstStyle/>
        <a:p>
          <a:endParaRPr lang="en-US"/>
        </a:p>
      </dgm:t>
    </dgm:pt>
    <dgm:pt modelId="{3CB7DC52-921C-46F6-B692-B5792C198EBE}" type="sibTrans" cxnId="{9F878B00-2EC9-4F5F-A402-69820AAD09D8}">
      <dgm:prSet/>
      <dgm:spPr/>
      <dgm:t>
        <a:bodyPr/>
        <a:lstStyle/>
        <a:p>
          <a:endParaRPr lang="en-US"/>
        </a:p>
      </dgm:t>
    </dgm:pt>
    <dgm:pt modelId="{06FF2A7D-FBDC-4279-B9E8-4CDD890F9E52}">
      <dgm:prSet phldrT="[Text]"/>
      <dgm:spPr/>
      <dgm:t>
        <a:bodyPr/>
        <a:lstStyle/>
        <a:p>
          <a:r>
            <a:rPr lang="en-US" dirty="0" smtClean="0"/>
            <a:t>2.  What human rights were established in France by the </a:t>
          </a:r>
          <a:r>
            <a:rPr lang="en-US" i="1" dirty="0" smtClean="0"/>
            <a:t>Declaration of the Rights of Man</a:t>
          </a:r>
          <a:r>
            <a:rPr lang="en-US" i="0" dirty="0" smtClean="0"/>
            <a:t>?</a:t>
          </a:r>
          <a:endParaRPr lang="en-US" dirty="0"/>
        </a:p>
      </dgm:t>
    </dgm:pt>
    <dgm:pt modelId="{CF7396CC-0E2A-436E-BE75-E4A680FC22F7}" type="parTrans" cxnId="{4B32D377-568B-450F-BBE9-0D7C3E241E3F}">
      <dgm:prSet/>
      <dgm:spPr/>
      <dgm:t>
        <a:bodyPr/>
        <a:lstStyle/>
        <a:p>
          <a:endParaRPr lang="en-US"/>
        </a:p>
      </dgm:t>
    </dgm:pt>
    <dgm:pt modelId="{9C4558A1-B51C-442C-B8FE-00FB9ED00E42}" type="sibTrans" cxnId="{4B32D377-568B-450F-BBE9-0D7C3E241E3F}">
      <dgm:prSet/>
      <dgm:spPr/>
      <dgm:t>
        <a:bodyPr/>
        <a:lstStyle/>
        <a:p>
          <a:endParaRPr lang="en-US"/>
        </a:p>
      </dgm:t>
    </dgm:pt>
    <dgm:pt modelId="{CB565698-C4EE-4E61-908D-B2F3BFC09ADD}">
      <dgm:prSet phldrT="[Text]"/>
      <dgm:spPr/>
      <dgm:t>
        <a:bodyPr/>
        <a:lstStyle/>
        <a:p>
          <a:r>
            <a:rPr lang="en-US" dirty="0" smtClean="0"/>
            <a:t>3.  How did </a:t>
          </a:r>
          <a:r>
            <a:rPr lang="en-US" dirty="0" err="1" smtClean="0"/>
            <a:t>Olympe</a:t>
          </a:r>
          <a:r>
            <a:rPr lang="en-US" dirty="0" smtClean="0"/>
            <a:t> de Gouges fight for women’s rights?</a:t>
          </a:r>
          <a:endParaRPr lang="en-US" dirty="0"/>
        </a:p>
      </dgm:t>
    </dgm:pt>
    <dgm:pt modelId="{099BCCDC-C793-4FB9-8948-8CAB84919041}" type="parTrans" cxnId="{4B47A7F7-6A2D-4AA3-B430-09284F93E119}">
      <dgm:prSet/>
      <dgm:spPr/>
      <dgm:t>
        <a:bodyPr/>
        <a:lstStyle/>
        <a:p>
          <a:endParaRPr lang="en-US"/>
        </a:p>
      </dgm:t>
    </dgm:pt>
    <dgm:pt modelId="{BCD52230-E3A6-4728-9440-82DCF3C8F29C}" type="sibTrans" cxnId="{4B47A7F7-6A2D-4AA3-B430-09284F93E119}">
      <dgm:prSet/>
      <dgm:spPr/>
      <dgm:t>
        <a:bodyPr/>
        <a:lstStyle/>
        <a:p>
          <a:endParaRPr lang="en-US"/>
        </a:p>
      </dgm:t>
    </dgm:pt>
    <dgm:pt modelId="{95A88B70-8A41-4ACA-807A-F244CB8C5CBA}">
      <dgm:prSet phldrT="[Text]"/>
      <dgm:spPr/>
      <dgm:t>
        <a:bodyPr/>
        <a:lstStyle/>
        <a:p>
          <a:r>
            <a:rPr lang="en-US" dirty="0" smtClean="0"/>
            <a:t>4.  What were </a:t>
          </a:r>
          <a:r>
            <a:rPr lang="en-US" i="1" dirty="0" smtClean="0">
              <a:latin typeface="Calibri"/>
            </a:rPr>
            <a:t>émigrés</a:t>
          </a:r>
          <a:r>
            <a:rPr lang="en-US" dirty="0" smtClean="0">
              <a:latin typeface="Calibri"/>
            </a:rPr>
            <a:t>, and why did French revolutionaries view them as a threat?</a:t>
          </a:r>
          <a:r>
            <a:rPr lang="en-US" dirty="0" smtClean="0"/>
            <a:t>  </a:t>
          </a:r>
          <a:endParaRPr lang="en-US" dirty="0"/>
        </a:p>
      </dgm:t>
    </dgm:pt>
    <dgm:pt modelId="{90342E72-9E84-4BFA-953B-7E136881EFAA}" type="parTrans" cxnId="{62925BE2-5EF4-40AB-B6B0-0DB656827E99}">
      <dgm:prSet/>
      <dgm:spPr/>
      <dgm:t>
        <a:bodyPr/>
        <a:lstStyle/>
        <a:p>
          <a:endParaRPr lang="en-US"/>
        </a:p>
      </dgm:t>
    </dgm:pt>
    <dgm:pt modelId="{BBB44ED7-F209-4599-BA32-CFF8E736CD59}" type="sibTrans" cxnId="{62925BE2-5EF4-40AB-B6B0-0DB656827E99}">
      <dgm:prSet/>
      <dgm:spPr/>
      <dgm:t>
        <a:bodyPr/>
        <a:lstStyle/>
        <a:p>
          <a:endParaRPr lang="en-US"/>
        </a:p>
      </dgm:t>
    </dgm:pt>
    <dgm:pt modelId="{0F8C40DE-D208-4355-9D98-794BC84086DD}">
      <dgm:prSet phldrT="[Text]"/>
      <dgm:spPr/>
      <dgm:t>
        <a:bodyPr/>
        <a:lstStyle/>
        <a:p>
          <a:r>
            <a:rPr lang="en-US" dirty="0" smtClean="0"/>
            <a:t>5.  Name and describe the two political parties that competed for power in revolutionary France.</a:t>
          </a:r>
          <a:endParaRPr lang="en-US" dirty="0"/>
        </a:p>
      </dgm:t>
    </dgm:pt>
    <dgm:pt modelId="{2F280638-5D51-4BA5-AAF2-A79B2215342D}" type="parTrans" cxnId="{415F47B9-CEF3-4483-A8D5-40E5DDA01D9E}">
      <dgm:prSet/>
      <dgm:spPr/>
      <dgm:t>
        <a:bodyPr/>
        <a:lstStyle/>
        <a:p>
          <a:endParaRPr lang="en-US"/>
        </a:p>
      </dgm:t>
    </dgm:pt>
    <dgm:pt modelId="{DCA287C3-F93E-49BE-A06F-21A2565801F9}" type="sibTrans" cxnId="{415F47B9-CEF3-4483-A8D5-40E5DDA01D9E}">
      <dgm:prSet/>
      <dgm:spPr/>
      <dgm:t>
        <a:bodyPr/>
        <a:lstStyle/>
        <a:p>
          <a:endParaRPr lang="en-US"/>
        </a:p>
      </dgm:t>
    </dgm:pt>
    <dgm:pt modelId="{5BEA818E-38A9-49D6-BE69-F51B7AE74FF2}">
      <dgm:prSet phldrT="[Text]"/>
      <dgm:spPr/>
      <dgm:t>
        <a:bodyPr/>
        <a:lstStyle/>
        <a:p>
          <a:r>
            <a:rPr lang="en-US" dirty="0" smtClean="0"/>
            <a:t>6.  What was the Committee of Public Safety?</a:t>
          </a:r>
          <a:endParaRPr lang="en-US" dirty="0"/>
        </a:p>
      </dgm:t>
    </dgm:pt>
    <dgm:pt modelId="{793ABDA0-A791-4592-A224-28CF084F0F8C}" type="parTrans" cxnId="{49382A63-2EA5-4C93-AFB9-21731F7841F2}">
      <dgm:prSet/>
      <dgm:spPr/>
      <dgm:t>
        <a:bodyPr/>
        <a:lstStyle/>
        <a:p>
          <a:endParaRPr lang="en-US"/>
        </a:p>
      </dgm:t>
    </dgm:pt>
    <dgm:pt modelId="{1565F2CF-1049-4E07-B7C0-D6C90514B5D5}" type="sibTrans" cxnId="{49382A63-2EA5-4C93-AFB9-21731F7841F2}">
      <dgm:prSet/>
      <dgm:spPr/>
      <dgm:t>
        <a:bodyPr/>
        <a:lstStyle/>
        <a:p>
          <a:endParaRPr lang="en-US"/>
        </a:p>
      </dgm:t>
    </dgm:pt>
    <dgm:pt modelId="{7173B905-E6F4-4F7E-B342-9F77BD291976}">
      <dgm:prSet phldrT="[Text]"/>
      <dgm:spPr/>
      <dgm:t>
        <a:bodyPr/>
        <a:lstStyle/>
        <a:p>
          <a:r>
            <a:rPr lang="en-US" dirty="0" smtClean="0"/>
            <a:t>7.  Describe the Reign of Terror and explain how it eventually came to an end.</a:t>
          </a:r>
          <a:endParaRPr lang="en-US" dirty="0"/>
        </a:p>
      </dgm:t>
    </dgm:pt>
    <dgm:pt modelId="{4637C74F-31A3-48F7-AFE4-45D7965277F2}" type="parTrans" cxnId="{A38739E4-2E9E-4FD3-999E-0BD2DFBCB3F9}">
      <dgm:prSet/>
      <dgm:spPr/>
      <dgm:t>
        <a:bodyPr/>
        <a:lstStyle/>
        <a:p>
          <a:endParaRPr lang="en-US"/>
        </a:p>
      </dgm:t>
    </dgm:pt>
    <dgm:pt modelId="{024F3303-962A-4749-9FF7-CCED04D6EA48}" type="sibTrans" cxnId="{A38739E4-2E9E-4FD3-999E-0BD2DFBCB3F9}">
      <dgm:prSet/>
      <dgm:spPr/>
      <dgm:t>
        <a:bodyPr/>
        <a:lstStyle/>
        <a:p>
          <a:endParaRPr lang="en-US"/>
        </a:p>
      </dgm:t>
    </dgm:pt>
    <dgm:pt modelId="{8EA1DA37-4CD9-443B-8903-DF5FD9FF029C}">
      <dgm:prSet phldrT="[Text]"/>
      <dgm:spPr/>
      <dgm:t>
        <a:bodyPr/>
        <a:lstStyle/>
        <a:p>
          <a:r>
            <a:rPr lang="en-US" dirty="0" smtClean="0"/>
            <a:t>8.  Were the “excesses” of the French Revolution justified?  Why or why not?</a:t>
          </a:r>
          <a:endParaRPr lang="en-US" dirty="0"/>
        </a:p>
      </dgm:t>
    </dgm:pt>
    <dgm:pt modelId="{271BC56C-82C3-43D9-A4A4-0AA4140B9C75}" type="parTrans" cxnId="{507DAD23-2BA4-4DF8-811E-72450C960D6E}">
      <dgm:prSet/>
      <dgm:spPr/>
    </dgm:pt>
    <dgm:pt modelId="{F4ECB1A2-9975-4320-8F66-EA445CF7DBF0}" type="sibTrans" cxnId="{507DAD23-2BA4-4DF8-811E-72450C960D6E}">
      <dgm:prSet/>
      <dgm:spPr/>
    </dgm:pt>
    <dgm:pt modelId="{19EDD224-4EA9-4C44-9AA1-4129006A35A0}">
      <dgm:prSet phldrT="[Text]"/>
      <dgm:spPr/>
      <dgm:t>
        <a:bodyPr/>
        <a:lstStyle/>
        <a:p>
          <a:r>
            <a:rPr lang="en-US" dirty="0" smtClean="0"/>
            <a:t>9.  Looking back at the first half of 1789, could the French Revolution have been avoided?  If so, how?</a:t>
          </a:r>
          <a:endParaRPr lang="en-US" dirty="0"/>
        </a:p>
      </dgm:t>
    </dgm:pt>
    <dgm:pt modelId="{089CC36D-2CDC-41FD-A8FE-BB11AC05681A}" type="parTrans" cxnId="{D2D6B2A6-5469-47F7-AFC2-CECFFD9F63E1}">
      <dgm:prSet/>
      <dgm:spPr/>
    </dgm:pt>
    <dgm:pt modelId="{9C58906F-03CC-4E72-AB1C-094464B6FC90}" type="sibTrans" cxnId="{D2D6B2A6-5469-47F7-AFC2-CECFFD9F63E1}">
      <dgm:prSet/>
      <dgm:spPr/>
    </dgm:pt>
    <dgm:pt modelId="{8EE3B7EB-F85F-4210-89AB-C669F0184709}" type="pres">
      <dgm:prSet presAssocID="{16DF77BF-171D-4A4E-BEE7-7469C8D6329F}" presName="diagram" presStyleCnt="0">
        <dgm:presLayoutVars>
          <dgm:dir/>
          <dgm:resizeHandles val="exact"/>
        </dgm:presLayoutVars>
      </dgm:prSet>
      <dgm:spPr/>
    </dgm:pt>
    <dgm:pt modelId="{9E2B4FAB-FAD9-475A-84D7-7B080453D848}" type="pres">
      <dgm:prSet presAssocID="{EA6BEDE7-62FD-4F20-B375-AB25922871E6}" presName="node" presStyleLbl="node1" presStyleIdx="0" presStyleCnt="9">
        <dgm:presLayoutVars>
          <dgm:bulletEnabled val="1"/>
        </dgm:presLayoutVars>
      </dgm:prSet>
      <dgm:spPr/>
      <dgm:t>
        <a:bodyPr/>
        <a:lstStyle/>
        <a:p>
          <a:endParaRPr lang="en-US"/>
        </a:p>
      </dgm:t>
    </dgm:pt>
    <dgm:pt modelId="{36684E1C-A1A1-47E8-B190-C066D4F3CC7B}" type="pres">
      <dgm:prSet presAssocID="{3CB7DC52-921C-46F6-B692-B5792C198EBE}" presName="sibTrans" presStyleCnt="0"/>
      <dgm:spPr/>
    </dgm:pt>
    <dgm:pt modelId="{CBEDDE42-18B5-4D99-B1D3-C26E6F7E2397}" type="pres">
      <dgm:prSet presAssocID="{06FF2A7D-FBDC-4279-B9E8-4CDD890F9E52}" presName="node" presStyleLbl="node1" presStyleIdx="1" presStyleCnt="9">
        <dgm:presLayoutVars>
          <dgm:bulletEnabled val="1"/>
        </dgm:presLayoutVars>
      </dgm:prSet>
      <dgm:spPr/>
      <dgm:t>
        <a:bodyPr/>
        <a:lstStyle/>
        <a:p>
          <a:endParaRPr lang="en-US"/>
        </a:p>
      </dgm:t>
    </dgm:pt>
    <dgm:pt modelId="{32376C70-4610-4898-86A8-F29F84CB6BC6}" type="pres">
      <dgm:prSet presAssocID="{9C4558A1-B51C-442C-B8FE-00FB9ED00E42}" presName="sibTrans" presStyleCnt="0"/>
      <dgm:spPr/>
    </dgm:pt>
    <dgm:pt modelId="{1D343DAD-AAD3-4287-AB61-8B5C3E73B331}" type="pres">
      <dgm:prSet presAssocID="{CB565698-C4EE-4E61-908D-B2F3BFC09ADD}" presName="node" presStyleLbl="node1" presStyleIdx="2" presStyleCnt="9">
        <dgm:presLayoutVars>
          <dgm:bulletEnabled val="1"/>
        </dgm:presLayoutVars>
      </dgm:prSet>
      <dgm:spPr/>
    </dgm:pt>
    <dgm:pt modelId="{AF2DC245-FBF8-4887-8748-745E2F1ABBA4}" type="pres">
      <dgm:prSet presAssocID="{BCD52230-E3A6-4728-9440-82DCF3C8F29C}" presName="sibTrans" presStyleCnt="0"/>
      <dgm:spPr/>
    </dgm:pt>
    <dgm:pt modelId="{0484A0E2-FAC7-441C-A041-BA9F1CED081A}" type="pres">
      <dgm:prSet presAssocID="{95A88B70-8A41-4ACA-807A-F244CB8C5CBA}" presName="node" presStyleLbl="node1" presStyleIdx="3" presStyleCnt="9">
        <dgm:presLayoutVars>
          <dgm:bulletEnabled val="1"/>
        </dgm:presLayoutVars>
      </dgm:prSet>
      <dgm:spPr/>
      <dgm:t>
        <a:bodyPr/>
        <a:lstStyle/>
        <a:p>
          <a:endParaRPr lang="en-US"/>
        </a:p>
      </dgm:t>
    </dgm:pt>
    <dgm:pt modelId="{B9A4D05F-90AE-4C30-8C8A-75690FDA0AA7}" type="pres">
      <dgm:prSet presAssocID="{BBB44ED7-F209-4599-BA32-CFF8E736CD59}" presName="sibTrans" presStyleCnt="0"/>
      <dgm:spPr/>
    </dgm:pt>
    <dgm:pt modelId="{7A5BC684-CF8B-4AA5-B161-0D1D6E8B536F}" type="pres">
      <dgm:prSet presAssocID="{0F8C40DE-D208-4355-9D98-794BC84086DD}" presName="node" presStyleLbl="node1" presStyleIdx="4" presStyleCnt="9">
        <dgm:presLayoutVars>
          <dgm:bulletEnabled val="1"/>
        </dgm:presLayoutVars>
      </dgm:prSet>
      <dgm:spPr/>
    </dgm:pt>
    <dgm:pt modelId="{47DCF256-FBED-4E63-9A63-D8B5CEE0D405}" type="pres">
      <dgm:prSet presAssocID="{DCA287C3-F93E-49BE-A06F-21A2565801F9}" presName="sibTrans" presStyleCnt="0"/>
      <dgm:spPr/>
    </dgm:pt>
    <dgm:pt modelId="{64E10C23-0931-4FB8-B484-DE86E82B9ECB}" type="pres">
      <dgm:prSet presAssocID="{5BEA818E-38A9-49D6-BE69-F51B7AE74FF2}" presName="node" presStyleLbl="node1" presStyleIdx="5" presStyleCnt="9">
        <dgm:presLayoutVars>
          <dgm:bulletEnabled val="1"/>
        </dgm:presLayoutVars>
      </dgm:prSet>
      <dgm:spPr/>
      <dgm:t>
        <a:bodyPr/>
        <a:lstStyle/>
        <a:p>
          <a:endParaRPr lang="en-US"/>
        </a:p>
      </dgm:t>
    </dgm:pt>
    <dgm:pt modelId="{AFD70869-A6E3-4B8F-8913-C0BCCBD289E9}" type="pres">
      <dgm:prSet presAssocID="{1565F2CF-1049-4E07-B7C0-D6C90514B5D5}" presName="sibTrans" presStyleCnt="0"/>
      <dgm:spPr/>
    </dgm:pt>
    <dgm:pt modelId="{B12B69EF-F27C-40A4-8424-B7334F79CA6E}" type="pres">
      <dgm:prSet presAssocID="{7173B905-E6F4-4F7E-B342-9F77BD291976}" presName="node" presStyleLbl="node1" presStyleIdx="6" presStyleCnt="9">
        <dgm:presLayoutVars>
          <dgm:bulletEnabled val="1"/>
        </dgm:presLayoutVars>
      </dgm:prSet>
      <dgm:spPr/>
      <dgm:t>
        <a:bodyPr/>
        <a:lstStyle/>
        <a:p>
          <a:endParaRPr lang="en-US"/>
        </a:p>
      </dgm:t>
    </dgm:pt>
    <dgm:pt modelId="{EBAA5769-E8EE-468D-93A5-E949518E28E4}" type="pres">
      <dgm:prSet presAssocID="{024F3303-962A-4749-9FF7-CCED04D6EA48}" presName="sibTrans" presStyleCnt="0"/>
      <dgm:spPr/>
    </dgm:pt>
    <dgm:pt modelId="{0604E1E9-4722-4A2B-A203-D4F36910D8BF}" type="pres">
      <dgm:prSet presAssocID="{8EA1DA37-4CD9-443B-8903-DF5FD9FF029C}" presName="node" presStyleLbl="node1" presStyleIdx="7" presStyleCnt="9">
        <dgm:presLayoutVars>
          <dgm:bulletEnabled val="1"/>
        </dgm:presLayoutVars>
      </dgm:prSet>
      <dgm:spPr/>
    </dgm:pt>
    <dgm:pt modelId="{30A1D172-661F-4AE2-83E9-58D709831BCA}" type="pres">
      <dgm:prSet presAssocID="{F4ECB1A2-9975-4320-8F66-EA445CF7DBF0}" presName="sibTrans" presStyleCnt="0"/>
      <dgm:spPr/>
    </dgm:pt>
    <dgm:pt modelId="{E3B38A89-E934-4633-B877-BE3B301E29D5}" type="pres">
      <dgm:prSet presAssocID="{19EDD224-4EA9-4C44-9AA1-4129006A35A0}" presName="node" presStyleLbl="node1" presStyleIdx="8" presStyleCnt="9">
        <dgm:presLayoutVars>
          <dgm:bulletEnabled val="1"/>
        </dgm:presLayoutVars>
      </dgm:prSet>
      <dgm:spPr/>
      <dgm:t>
        <a:bodyPr/>
        <a:lstStyle/>
        <a:p>
          <a:endParaRPr lang="en-US"/>
        </a:p>
      </dgm:t>
    </dgm:pt>
  </dgm:ptLst>
  <dgm:cxnLst>
    <dgm:cxn modelId="{62925BE2-5EF4-40AB-B6B0-0DB656827E99}" srcId="{16DF77BF-171D-4A4E-BEE7-7469C8D6329F}" destId="{95A88B70-8A41-4ACA-807A-F244CB8C5CBA}" srcOrd="3" destOrd="0" parTransId="{90342E72-9E84-4BFA-953B-7E136881EFAA}" sibTransId="{BBB44ED7-F209-4599-BA32-CFF8E736CD59}"/>
    <dgm:cxn modelId="{507DAD23-2BA4-4DF8-811E-72450C960D6E}" srcId="{16DF77BF-171D-4A4E-BEE7-7469C8D6329F}" destId="{8EA1DA37-4CD9-443B-8903-DF5FD9FF029C}" srcOrd="7" destOrd="0" parTransId="{271BC56C-82C3-43D9-A4A4-0AA4140B9C75}" sibTransId="{F4ECB1A2-9975-4320-8F66-EA445CF7DBF0}"/>
    <dgm:cxn modelId="{2B496B85-3138-4A48-8511-DE1DBE8FB191}" type="presOf" srcId="{8EA1DA37-4CD9-443B-8903-DF5FD9FF029C}" destId="{0604E1E9-4722-4A2B-A203-D4F36910D8BF}" srcOrd="0" destOrd="0" presId="urn:microsoft.com/office/officeart/2005/8/layout/default"/>
    <dgm:cxn modelId="{4B47A7F7-6A2D-4AA3-B430-09284F93E119}" srcId="{16DF77BF-171D-4A4E-BEE7-7469C8D6329F}" destId="{CB565698-C4EE-4E61-908D-B2F3BFC09ADD}" srcOrd="2" destOrd="0" parTransId="{099BCCDC-C793-4FB9-8948-8CAB84919041}" sibTransId="{BCD52230-E3A6-4728-9440-82DCF3C8F29C}"/>
    <dgm:cxn modelId="{729A744B-CFAB-41FE-B753-1CC19FA7E23D}" type="presOf" srcId="{5BEA818E-38A9-49D6-BE69-F51B7AE74FF2}" destId="{64E10C23-0931-4FB8-B484-DE86E82B9ECB}" srcOrd="0" destOrd="0" presId="urn:microsoft.com/office/officeart/2005/8/layout/default"/>
    <dgm:cxn modelId="{9F878B00-2EC9-4F5F-A402-69820AAD09D8}" srcId="{16DF77BF-171D-4A4E-BEE7-7469C8D6329F}" destId="{EA6BEDE7-62FD-4F20-B375-AB25922871E6}" srcOrd="0" destOrd="0" parTransId="{3E4EFEAF-55DA-4B7D-9767-48A8C17A87E6}" sibTransId="{3CB7DC52-921C-46F6-B692-B5792C198EBE}"/>
    <dgm:cxn modelId="{C2A06D98-E1C7-4BEC-8905-DE408680FBFD}" type="presOf" srcId="{16DF77BF-171D-4A4E-BEE7-7469C8D6329F}" destId="{8EE3B7EB-F85F-4210-89AB-C669F0184709}" srcOrd="0" destOrd="0" presId="urn:microsoft.com/office/officeart/2005/8/layout/default"/>
    <dgm:cxn modelId="{A38739E4-2E9E-4FD3-999E-0BD2DFBCB3F9}" srcId="{16DF77BF-171D-4A4E-BEE7-7469C8D6329F}" destId="{7173B905-E6F4-4F7E-B342-9F77BD291976}" srcOrd="6" destOrd="0" parTransId="{4637C74F-31A3-48F7-AFE4-45D7965277F2}" sibTransId="{024F3303-962A-4749-9FF7-CCED04D6EA48}"/>
    <dgm:cxn modelId="{AAA8E964-38E9-4085-A662-DD16753093A3}" type="presOf" srcId="{06FF2A7D-FBDC-4279-B9E8-4CDD890F9E52}" destId="{CBEDDE42-18B5-4D99-B1D3-C26E6F7E2397}" srcOrd="0" destOrd="0" presId="urn:microsoft.com/office/officeart/2005/8/layout/default"/>
    <dgm:cxn modelId="{D2D6B2A6-5469-47F7-AFC2-CECFFD9F63E1}" srcId="{16DF77BF-171D-4A4E-BEE7-7469C8D6329F}" destId="{19EDD224-4EA9-4C44-9AA1-4129006A35A0}" srcOrd="8" destOrd="0" parTransId="{089CC36D-2CDC-41FD-A8FE-BB11AC05681A}" sibTransId="{9C58906F-03CC-4E72-AB1C-094464B6FC90}"/>
    <dgm:cxn modelId="{24C64427-995B-4B49-A123-5CA4DB82B13E}" type="presOf" srcId="{CB565698-C4EE-4E61-908D-B2F3BFC09ADD}" destId="{1D343DAD-AAD3-4287-AB61-8B5C3E73B331}" srcOrd="0" destOrd="0" presId="urn:microsoft.com/office/officeart/2005/8/layout/default"/>
    <dgm:cxn modelId="{4B32D377-568B-450F-BBE9-0D7C3E241E3F}" srcId="{16DF77BF-171D-4A4E-BEE7-7469C8D6329F}" destId="{06FF2A7D-FBDC-4279-B9E8-4CDD890F9E52}" srcOrd="1" destOrd="0" parTransId="{CF7396CC-0E2A-436E-BE75-E4A680FC22F7}" sibTransId="{9C4558A1-B51C-442C-B8FE-00FB9ED00E42}"/>
    <dgm:cxn modelId="{DDAE471B-D218-466D-9743-A964FF23B0D7}" type="presOf" srcId="{19EDD224-4EA9-4C44-9AA1-4129006A35A0}" destId="{E3B38A89-E934-4633-B877-BE3B301E29D5}" srcOrd="0" destOrd="0" presId="urn:microsoft.com/office/officeart/2005/8/layout/default"/>
    <dgm:cxn modelId="{49382A63-2EA5-4C93-AFB9-21731F7841F2}" srcId="{16DF77BF-171D-4A4E-BEE7-7469C8D6329F}" destId="{5BEA818E-38A9-49D6-BE69-F51B7AE74FF2}" srcOrd="5" destOrd="0" parTransId="{793ABDA0-A791-4592-A224-28CF084F0F8C}" sibTransId="{1565F2CF-1049-4E07-B7C0-D6C90514B5D5}"/>
    <dgm:cxn modelId="{CEF9B5F6-2D94-4F66-BF2A-894BBCA3E492}" type="presOf" srcId="{0F8C40DE-D208-4355-9D98-794BC84086DD}" destId="{7A5BC684-CF8B-4AA5-B161-0D1D6E8B536F}" srcOrd="0" destOrd="0" presId="urn:microsoft.com/office/officeart/2005/8/layout/default"/>
    <dgm:cxn modelId="{5D636914-DFC2-4A6D-94E9-10E762E1FB15}" type="presOf" srcId="{EA6BEDE7-62FD-4F20-B375-AB25922871E6}" destId="{9E2B4FAB-FAD9-475A-84D7-7B080453D848}" srcOrd="0" destOrd="0" presId="urn:microsoft.com/office/officeart/2005/8/layout/default"/>
    <dgm:cxn modelId="{A201208C-D88B-4A51-93C2-6A77029224A3}" type="presOf" srcId="{95A88B70-8A41-4ACA-807A-F244CB8C5CBA}" destId="{0484A0E2-FAC7-441C-A041-BA9F1CED081A}" srcOrd="0" destOrd="0" presId="urn:microsoft.com/office/officeart/2005/8/layout/default"/>
    <dgm:cxn modelId="{415F47B9-CEF3-4483-A8D5-40E5DDA01D9E}" srcId="{16DF77BF-171D-4A4E-BEE7-7469C8D6329F}" destId="{0F8C40DE-D208-4355-9D98-794BC84086DD}" srcOrd="4" destOrd="0" parTransId="{2F280638-5D51-4BA5-AAF2-A79B2215342D}" sibTransId="{DCA287C3-F93E-49BE-A06F-21A2565801F9}"/>
    <dgm:cxn modelId="{5971B565-16D5-4D8C-A9FD-EB6A8E2C5C2B}" type="presOf" srcId="{7173B905-E6F4-4F7E-B342-9F77BD291976}" destId="{B12B69EF-F27C-40A4-8424-B7334F79CA6E}" srcOrd="0" destOrd="0" presId="urn:microsoft.com/office/officeart/2005/8/layout/default"/>
    <dgm:cxn modelId="{C87DD99B-53E2-4CCD-9D80-FD146943C30D}" type="presParOf" srcId="{8EE3B7EB-F85F-4210-89AB-C669F0184709}" destId="{9E2B4FAB-FAD9-475A-84D7-7B080453D848}" srcOrd="0" destOrd="0" presId="urn:microsoft.com/office/officeart/2005/8/layout/default"/>
    <dgm:cxn modelId="{E2C5F2E2-17A0-48A7-9C4F-CBBE537FC81B}" type="presParOf" srcId="{8EE3B7EB-F85F-4210-89AB-C669F0184709}" destId="{36684E1C-A1A1-47E8-B190-C066D4F3CC7B}" srcOrd="1" destOrd="0" presId="urn:microsoft.com/office/officeart/2005/8/layout/default"/>
    <dgm:cxn modelId="{242A32D6-3087-485D-B0AE-956CD4EFA6EB}" type="presParOf" srcId="{8EE3B7EB-F85F-4210-89AB-C669F0184709}" destId="{CBEDDE42-18B5-4D99-B1D3-C26E6F7E2397}" srcOrd="2" destOrd="0" presId="urn:microsoft.com/office/officeart/2005/8/layout/default"/>
    <dgm:cxn modelId="{8E68417F-E41E-4C7B-A8DD-7328FAEB9FEE}" type="presParOf" srcId="{8EE3B7EB-F85F-4210-89AB-C669F0184709}" destId="{32376C70-4610-4898-86A8-F29F84CB6BC6}" srcOrd="3" destOrd="0" presId="urn:microsoft.com/office/officeart/2005/8/layout/default"/>
    <dgm:cxn modelId="{6121C445-EC41-42C9-BCDA-B9594EF6D906}" type="presParOf" srcId="{8EE3B7EB-F85F-4210-89AB-C669F0184709}" destId="{1D343DAD-AAD3-4287-AB61-8B5C3E73B331}" srcOrd="4" destOrd="0" presId="urn:microsoft.com/office/officeart/2005/8/layout/default"/>
    <dgm:cxn modelId="{3D5B59B1-6BDD-45DE-8E7A-95C0C402D06D}" type="presParOf" srcId="{8EE3B7EB-F85F-4210-89AB-C669F0184709}" destId="{AF2DC245-FBF8-4887-8748-745E2F1ABBA4}" srcOrd="5" destOrd="0" presId="urn:microsoft.com/office/officeart/2005/8/layout/default"/>
    <dgm:cxn modelId="{0E07CBEB-49BB-4961-8670-644E6D2A88CD}" type="presParOf" srcId="{8EE3B7EB-F85F-4210-89AB-C669F0184709}" destId="{0484A0E2-FAC7-441C-A041-BA9F1CED081A}" srcOrd="6" destOrd="0" presId="urn:microsoft.com/office/officeart/2005/8/layout/default"/>
    <dgm:cxn modelId="{4512776F-56DE-4EC4-94F4-BDEC8A9F6035}" type="presParOf" srcId="{8EE3B7EB-F85F-4210-89AB-C669F0184709}" destId="{B9A4D05F-90AE-4C30-8C8A-75690FDA0AA7}" srcOrd="7" destOrd="0" presId="urn:microsoft.com/office/officeart/2005/8/layout/default"/>
    <dgm:cxn modelId="{C3739B80-0A8B-4DF5-8BB1-8379CC84AF39}" type="presParOf" srcId="{8EE3B7EB-F85F-4210-89AB-C669F0184709}" destId="{7A5BC684-CF8B-4AA5-B161-0D1D6E8B536F}" srcOrd="8" destOrd="0" presId="urn:microsoft.com/office/officeart/2005/8/layout/default"/>
    <dgm:cxn modelId="{D56D58B5-AA55-4A4D-8F1A-1DFE504A7CC4}" type="presParOf" srcId="{8EE3B7EB-F85F-4210-89AB-C669F0184709}" destId="{47DCF256-FBED-4E63-9A63-D8B5CEE0D405}" srcOrd="9" destOrd="0" presId="urn:microsoft.com/office/officeart/2005/8/layout/default"/>
    <dgm:cxn modelId="{85A2F49C-82D2-4C2C-93FE-14BBFE721D81}" type="presParOf" srcId="{8EE3B7EB-F85F-4210-89AB-C669F0184709}" destId="{64E10C23-0931-4FB8-B484-DE86E82B9ECB}" srcOrd="10" destOrd="0" presId="urn:microsoft.com/office/officeart/2005/8/layout/default"/>
    <dgm:cxn modelId="{7DBCE33E-DDF0-4126-A5E3-675F04CC1562}" type="presParOf" srcId="{8EE3B7EB-F85F-4210-89AB-C669F0184709}" destId="{AFD70869-A6E3-4B8F-8913-C0BCCBD289E9}" srcOrd="11" destOrd="0" presId="urn:microsoft.com/office/officeart/2005/8/layout/default"/>
    <dgm:cxn modelId="{C56758B8-66BE-40A2-88DE-C1176E7FBDB4}" type="presParOf" srcId="{8EE3B7EB-F85F-4210-89AB-C669F0184709}" destId="{B12B69EF-F27C-40A4-8424-B7334F79CA6E}" srcOrd="12" destOrd="0" presId="urn:microsoft.com/office/officeart/2005/8/layout/default"/>
    <dgm:cxn modelId="{C731A467-DFA3-42BC-90C2-1CB65D092174}" type="presParOf" srcId="{8EE3B7EB-F85F-4210-89AB-C669F0184709}" destId="{EBAA5769-E8EE-468D-93A5-E949518E28E4}" srcOrd="13" destOrd="0" presId="urn:microsoft.com/office/officeart/2005/8/layout/default"/>
    <dgm:cxn modelId="{DF89FAEC-9F4E-49D7-9ED7-BD7803293ADC}" type="presParOf" srcId="{8EE3B7EB-F85F-4210-89AB-C669F0184709}" destId="{0604E1E9-4722-4A2B-A203-D4F36910D8BF}" srcOrd="14" destOrd="0" presId="urn:microsoft.com/office/officeart/2005/8/layout/default"/>
    <dgm:cxn modelId="{D315A28E-3E7D-436E-9C51-72C72B15D026}" type="presParOf" srcId="{8EE3B7EB-F85F-4210-89AB-C669F0184709}" destId="{30A1D172-661F-4AE2-83E9-58D709831BCA}" srcOrd="15" destOrd="0" presId="urn:microsoft.com/office/officeart/2005/8/layout/default"/>
    <dgm:cxn modelId="{C037D969-C7B8-4495-A300-2BA22CE6AFBB}" type="presParOf" srcId="{8EE3B7EB-F85F-4210-89AB-C669F0184709}" destId="{E3B38A89-E934-4633-B877-BE3B301E29D5}"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8C9C2-14D6-4840-86A0-01D9D7A323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75AD20-3180-4DE7-9138-F6CCFC94C2F3}">
      <dgm:prSet phldrT="[Text]"/>
      <dgm:spPr/>
      <dgm:t>
        <a:bodyPr/>
        <a:lstStyle/>
        <a:p>
          <a:r>
            <a:rPr lang="en-US" dirty="0" smtClean="0"/>
            <a:t>Everything previously discussed</a:t>
          </a:r>
          <a:endParaRPr lang="en-US" dirty="0"/>
        </a:p>
      </dgm:t>
    </dgm:pt>
    <dgm:pt modelId="{5D8BEC8F-2765-43DC-BC54-099EE5567BDC}" type="parTrans" cxnId="{18DA336B-8162-4EE7-B040-49DFC93BBF81}">
      <dgm:prSet/>
      <dgm:spPr/>
      <dgm:t>
        <a:bodyPr/>
        <a:lstStyle/>
        <a:p>
          <a:endParaRPr lang="en-US"/>
        </a:p>
      </dgm:t>
    </dgm:pt>
    <dgm:pt modelId="{BF888B7D-A95E-4983-9131-9CEB936A8DDD}" type="sibTrans" cxnId="{18DA336B-8162-4EE7-B040-49DFC93BBF81}">
      <dgm:prSet/>
      <dgm:spPr/>
      <dgm:t>
        <a:bodyPr/>
        <a:lstStyle/>
        <a:p>
          <a:endParaRPr lang="en-US"/>
        </a:p>
      </dgm:t>
    </dgm:pt>
    <dgm:pt modelId="{0DF30FB3-B16F-4654-9428-329CF268991B}">
      <dgm:prSet phldrT="[Text]"/>
      <dgm:spPr/>
      <dgm:t>
        <a:bodyPr/>
        <a:lstStyle/>
        <a:p>
          <a:r>
            <a:rPr lang="en-US" dirty="0" smtClean="0"/>
            <a:t>Absolutism</a:t>
          </a:r>
          <a:endParaRPr lang="en-US" dirty="0"/>
        </a:p>
      </dgm:t>
    </dgm:pt>
    <dgm:pt modelId="{6FB1135F-92E3-43D1-8E81-3135B6426351}" type="parTrans" cxnId="{DB291606-386A-4175-9A51-E723882C0631}">
      <dgm:prSet/>
      <dgm:spPr/>
      <dgm:t>
        <a:bodyPr/>
        <a:lstStyle/>
        <a:p>
          <a:endParaRPr lang="en-US"/>
        </a:p>
      </dgm:t>
    </dgm:pt>
    <dgm:pt modelId="{670EE36A-2D85-49B8-9035-08051E7E29C1}" type="sibTrans" cxnId="{DB291606-386A-4175-9A51-E723882C0631}">
      <dgm:prSet/>
      <dgm:spPr/>
      <dgm:t>
        <a:bodyPr/>
        <a:lstStyle/>
        <a:p>
          <a:endParaRPr lang="en-US"/>
        </a:p>
      </dgm:t>
    </dgm:pt>
    <dgm:pt modelId="{E1A9CF1C-9ED1-459E-8122-6EE1AC110185}">
      <dgm:prSet phldrT="[Text]"/>
      <dgm:spPr/>
      <dgm:t>
        <a:bodyPr/>
        <a:lstStyle/>
        <a:p>
          <a:r>
            <a:rPr lang="en-US" dirty="0" smtClean="0"/>
            <a:t>Unjust socio-political system (Old Regime)</a:t>
          </a:r>
          <a:endParaRPr lang="en-US" dirty="0"/>
        </a:p>
      </dgm:t>
    </dgm:pt>
    <dgm:pt modelId="{54E00116-8384-47F8-BEEB-05D5F20E9F4C}" type="parTrans" cxnId="{C876EADB-D328-49EE-BAAF-D759E53D5A8E}">
      <dgm:prSet/>
      <dgm:spPr/>
      <dgm:t>
        <a:bodyPr/>
        <a:lstStyle/>
        <a:p>
          <a:endParaRPr lang="en-US"/>
        </a:p>
      </dgm:t>
    </dgm:pt>
    <dgm:pt modelId="{3512790D-B855-4218-8546-D2FF45F3E249}" type="sibTrans" cxnId="{C876EADB-D328-49EE-BAAF-D759E53D5A8E}">
      <dgm:prSet/>
      <dgm:spPr/>
      <dgm:t>
        <a:bodyPr/>
        <a:lstStyle/>
        <a:p>
          <a:endParaRPr lang="en-US"/>
        </a:p>
      </dgm:t>
    </dgm:pt>
    <dgm:pt modelId="{5CDC0894-BB38-4A7C-B555-B24D8D6F0EE2}">
      <dgm:prSet phldrT="[Text]"/>
      <dgm:spPr/>
      <dgm:t>
        <a:bodyPr/>
        <a:lstStyle/>
        <a:p>
          <a:r>
            <a:rPr lang="en-US" dirty="0" smtClean="0"/>
            <a:t>Also</a:t>
          </a:r>
          <a:endParaRPr lang="en-US" dirty="0"/>
        </a:p>
      </dgm:t>
    </dgm:pt>
    <dgm:pt modelId="{D2633DC0-1835-48FE-9D53-5523F19B6D9F}" type="parTrans" cxnId="{8F4FAED8-3056-43FE-9D5C-02A3E8EF93E0}">
      <dgm:prSet/>
      <dgm:spPr/>
      <dgm:t>
        <a:bodyPr/>
        <a:lstStyle/>
        <a:p>
          <a:endParaRPr lang="en-US"/>
        </a:p>
      </dgm:t>
    </dgm:pt>
    <dgm:pt modelId="{0F82AE71-FCBA-49A9-BE26-54AAC2D81A28}" type="sibTrans" cxnId="{8F4FAED8-3056-43FE-9D5C-02A3E8EF93E0}">
      <dgm:prSet/>
      <dgm:spPr/>
      <dgm:t>
        <a:bodyPr/>
        <a:lstStyle/>
        <a:p>
          <a:endParaRPr lang="en-US"/>
        </a:p>
      </dgm:t>
    </dgm:pt>
    <dgm:pt modelId="{183A3270-99CC-4363-8D40-F09F70D8634E}">
      <dgm:prSet phldrT="[Text]"/>
      <dgm:spPr/>
      <dgm:t>
        <a:bodyPr/>
        <a:lstStyle/>
        <a:p>
          <a:r>
            <a:rPr lang="en-US" dirty="0" smtClean="0"/>
            <a:t>System of mercantilism which restricted trade</a:t>
          </a:r>
          <a:endParaRPr lang="en-US" dirty="0"/>
        </a:p>
      </dgm:t>
    </dgm:pt>
    <dgm:pt modelId="{D485CBE2-0046-4693-B384-4AD8374FD713}" type="parTrans" cxnId="{795729B4-3DBC-4805-87B7-0DD7EE289520}">
      <dgm:prSet/>
      <dgm:spPr/>
      <dgm:t>
        <a:bodyPr/>
        <a:lstStyle/>
        <a:p>
          <a:endParaRPr lang="en-US"/>
        </a:p>
      </dgm:t>
    </dgm:pt>
    <dgm:pt modelId="{240737EF-14E1-4F80-B875-A3E46F4B124D}" type="sibTrans" cxnId="{795729B4-3DBC-4805-87B7-0DD7EE289520}">
      <dgm:prSet/>
      <dgm:spPr/>
      <dgm:t>
        <a:bodyPr/>
        <a:lstStyle/>
        <a:p>
          <a:endParaRPr lang="en-US"/>
        </a:p>
      </dgm:t>
    </dgm:pt>
    <dgm:pt modelId="{4F7948AC-8F33-4B9B-8063-98CB762F5E14}">
      <dgm:prSet phldrT="[Text]"/>
      <dgm:spPr/>
      <dgm:t>
        <a:bodyPr/>
        <a:lstStyle/>
        <a:p>
          <a:r>
            <a:rPr lang="en-US" dirty="0" smtClean="0"/>
            <a:t>Influence of other successful revolutions</a:t>
          </a:r>
          <a:endParaRPr lang="en-US" dirty="0"/>
        </a:p>
      </dgm:t>
    </dgm:pt>
    <dgm:pt modelId="{ECC48D34-2CB5-477A-9DBA-BA5B6B1BF8C2}" type="parTrans" cxnId="{F40BA98B-C871-4501-B43F-2106C4451981}">
      <dgm:prSet/>
      <dgm:spPr/>
      <dgm:t>
        <a:bodyPr/>
        <a:lstStyle/>
        <a:p>
          <a:endParaRPr lang="en-US"/>
        </a:p>
      </dgm:t>
    </dgm:pt>
    <dgm:pt modelId="{7913A8A2-1C37-4D8A-99E9-E10AAA4C455E}" type="sibTrans" cxnId="{F40BA98B-C871-4501-B43F-2106C4451981}">
      <dgm:prSet/>
      <dgm:spPr/>
      <dgm:t>
        <a:bodyPr/>
        <a:lstStyle/>
        <a:p>
          <a:endParaRPr lang="en-US"/>
        </a:p>
      </dgm:t>
    </dgm:pt>
    <dgm:pt modelId="{A0E0F76A-344E-491B-A3C4-A1A4F314497B}">
      <dgm:prSet phldrT="[Text]"/>
      <dgm:spPr/>
      <dgm:t>
        <a:bodyPr/>
        <a:lstStyle/>
        <a:p>
          <a:r>
            <a:rPr lang="en-US" dirty="0" smtClean="0"/>
            <a:t>Poor harvests which left peasant farmers with little money for taxes</a:t>
          </a:r>
          <a:endParaRPr lang="en-US" dirty="0"/>
        </a:p>
      </dgm:t>
    </dgm:pt>
    <dgm:pt modelId="{B0000614-5001-43DA-94FE-B914AF9DC17E}" type="parTrans" cxnId="{8519A60D-C401-4639-8994-64E69235253C}">
      <dgm:prSet/>
      <dgm:spPr/>
    </dgm:pt>
    <dgm:pt modelId="{3D47F269-BC4B-468C-A12A-B7091105A177}" type="sibTrans" cxnId="{8519A60D-C401-4639-8994-64E69235253C}">
      <dgm:prSet/>
      <dgm:spPr/>
    </dgm:pt>
    <dgm:pt modelId="{79D36E78-7E3C-46A0-B545-C293B348DD63}">
      <dgm:prSet phldrT="[Text]"/>
      <dgm:spPr/>
      <dgm:t>
        <a:bodyPr/>
        <a:lstStyle/>
        <a:p>
          <a:r>
            <a:rPr lang="en-US" dirty="0" smtClean="0"/>
            <a:t>Influence of Enlightenment </a:t>
          </a:r>
          <a:r>
            <a:rPr lang="en-US" i="1" dirty="0" err="1" smtClean="0"/>
            <a:t>philosophes</a:t>
          </a:r>
          <a:endParaRPr lang="en-US" dirty="0"/>
        </a:p>
      </dgm:t>
    </dgm:pt>
    <dgm:pt modelId="{0ABD6641-D783-48B6-900E-9C335DA80F64}" type="parTrans" cxnId="{6DF1D00D-B676-4118-96D9-6289530C3A22}">
      <dgm:prSet/>
      <dgm:spPr/>
    </dgm:pt>
    <dgm:pt modelId="{363EAD04-42C2-4835-821E-B53068299611}" type="sibTrans" cxnId="{6DF1D00D-B676-4118-96D9-6289530C3A22}">
      <dgm:prSet/>
      <dgm:spPr/>
    </dgm:pt>
    <dgm:pt modelId="{051B070E-D188-41F8-8349-AC5187DC0412}">
      <dgm:prSet phldrT="[Text]"/>
      <dgm:spPr/>
      <dgm:t>
        <a:bodyPr/>
        <a:lstStyle/>
        <a:p>
          <a:r>
            <a:rPr lang="en-US" dirty="0" smtClean="0"/>
            <a:t>England’s Glorious Revolution (1688-1689)</a:t>
          </a:r>
          <a:endParaRPr lang="en-US" dirty="0"/>
        </a:p>
      </dgm:t>
    </dgm:pt>
    <dgm:pt modelId="{A66BD797-05E7-4F24-B14D-BF2E698067B1}" type="parTrans" cxnId="{FA6149CA-1F4C-4DAD-9139-EF9A5EC0B101}">
      <dgm:prSet/>
      <dgm:spPr/>
    </dgm:pt>
    <dgm:pt modelId="{E9828EA6-EB7A-4552-9059-8718C0CF49AB}" type="sibTrans" cxnId="{FA6149CA-1F4C-4DAD-9139-EF9A5EC0B101}">
      <dgm:prSet/>
      <dgm:spPr/>
    </dgm:pt>
    <dgm:pt modelId="{FE6C4B3E-1A8D-4D69-BBF5-657BBFE6DAFB}">
      <dgm:prSet phldrT="[Text]"/>
      <dgm:spPr/>
      <dgm:t>
        <a:bodyPr/>
        <a:lstStyle/>
        <a:p>
          <a:r>
            <a:rPr lang="en-US" dirty="0" smtClean="0"/>
            <a:t>American Revolution (1775-1783)</a:t>
          </a:r>
          <a:endParaRPr lang="en-US" dirty="0"/>
        </a:p>
      </dgm:t>
    </dgm:pt>
    <dgm:pt modelId="{A4C7028D-79FF-4CB3-84F6-B9E7B06F63D3}" type="parTrans" cxnId="{BF10F019-B9D3-4E38-A2C8-5DF09CED2522}">
      <dgm:prSet/>
      <dgm:spPr/>
    </dgm:pt>
    <dgm:pt modelId="{1190BEC2-E39B-4BA8-ABA5-EE3CB36E7368}" type="sibTrans" cxnId="{BF10F019-B9D3-4E38-A2C8-5DF09CED2522}">
      <dgm:prSet/>
      <dgm:spPr/>
    </dgm:pt>
    <dgm:pt modelId="{8978A400-7527-4FF1-A3F6-3790AB7A4341}" type="pres">
      <dgm:prSet presAssocID="{A148C9C2-14D6-4840-86A0-01D9D7A32309}" presName="Name0" presStyleCnt="0">
        <dgm:presLayoutVars>
          <dgm:dir/>
          <dgm:animLvl val="lvl"/>
          <dgm:resizeHandles val="exact"/>
        </dgm:presLayoutVars>
      </dgm:prSet>
      <dgm:spPr/>
    </dgm:pt>
    <dgm:pt modelId="{0E828782-0245-45E1-B5DB-DE1FA647A806}" type="pres">
      <dgm:prSet presAssocID="{8D75AD20-3180-4DE7-9138-F6CCFC94C2F3}" presName="composite" presStyleCnt="0"/>
      <dgm:spPr/>
    </dgm:pt>
    <dgm:pt modelId="{330C7F71-E815-4B1A-909C-FB68A3FB34D2}" type="pres">
      <dgm:prSet presAssocID="{8D75AD20-3180-4DE7-9138-F6CCFC94C2F3}" presName="parTx" presStyleLbl="alignNode1" presStyleIdx="0" presStyleCnt="2">
        <dgm:presLayoutVars>
          <dgm:chMax val="0"/>
          <dgm:chPref val="0"/>
          <dgm:bulletEnabled val="1"/>
        </dgm:presLayoutVars>
      </dgm:prSet>
      <dgm:spPr/>
    </dgm:pt>
    <dgm:pt modelId="{9383EBB5-E464-4844-AAE5-B7A185FB385B}" type="pres">
      <dgm:prSet presAssocID="{8D75AD20-3180-4DE7-9138-F6CCFC94C2F3}" presName="desTx" presStyleLbl="alignAccFollowNode1" presStyleIdx="0" presStyleCnt="2">
        <dgm:presLayoutVars>
          <dgm:bulletEnabled val="1"/>
        </dgm:presLayoutVars>
      </dgm:prSet>
      <dgm:spPr/>
      <dgm:t>
        <a:bodyPr/>
        <a:lstStyle/>
        <a:p>
          <a:endParaRPr lang="en-US"/>
        </a:p>
      </dgm:t>
    </dgm:pt>
    <dgm:pt modelId="{4DBB325E-58A0-445E-A3D1-36028FF8033F}" type="pres">
      <dgm:prSet presAssocID="{BF888B7D-A95E-4983-9131-9CEB936A8DDD}" presName="space" presStyleCnt="0"/>
      <dgm:spPr/>
    </dgm:pt>
    <dgm:pt modelId="{DB6B5B6A-23B3-4DCD-BB0D-58B75E2B7FA8}" type="pres">
      <dgm:prSet presAssocID="{5CDC0894-BB38-4A7C-B555-B24D8D6F0EE2}" presName="composite" presStyleCnt="0"/>
      <dgm:spPr/>
    </dgm:pt>
    <dgm:pt modelId="{3A0F9A89-0005-4A43-86C6-FBB114349824}" type="pres">
      <dgm:prSet presAssocID="{5CDC0894-BB38-4A7C-B555-B24D8D6F0EE2}" presName="parTx" presStyleLbl="alignNode1" presStyleIdx="1" presStyleCnt="2">
        <dgm:presLayoutVars>
          <dgm:chMax val="0"/>
          <dgm:chPref val="0"/>
          <dgm:bulletEnabled val="1"/>
        </dgm:presLayoutVars>
      </dgm:prSet>
      <dgm:spPr/>
      <dgm:t>
        <a:bodyPr/>
        <a:lstStyle/>
        <a:p>
          <a:endParaRPr lang="en-US"/>
        </a:p>
      </dgm:t>
    </dgm:pt>
    <dgm:pt modelId="{410A815C-645A-4E3E-95E8-C2D46D4A98C5}" type="pres">
      <dgm:prSet presAssocID="{5CDC0894-BB38-4A7C-B555-B24D8D6F0EE2}" presName="desTx" presStyleLbl="alignAccFollowNode1" presStyleIdx="1" presStyleCnt="2">
        <dgm:presLayoutVars>
          <dgm:bulletEnabled val="1"/>
        </dgm:presLayoutVars>
      </dgm:prSet>
      <dgm:spPr/>
      <dgm:t>
        <a:bodyPr/>
        <a:lstStyle/>
        <a:p>
          <a:endParaRPr lang="en-US"/>
        </a:p>
      </dgm:t>
    </dgm:pt>
  </dgm:ptLst>
  <dgm:cxnLst>
    <dgm:cxn modelId="{18DA336B-8162-4EE7-B040-49DFC93BBF81}" srcId="{A148C9C2-14D6-4840-86A0-01D9D7A32309}" destId="{8D75AD20-3180-4DE7-9138-F6CCFC94C2F3}" srcOrd="0" destOrd="0" parTransId="{5D8BEC8F-2765-43DC-BC54-099EE5567BDC}" sibTransId="{BF888B7D-A95E-4983-9131-9CEB936A8DDD}"/>
    <dgm:cxn modelId="{2AFF378B-F38B-4D7A-A3FC-EF60B680A4DE}" type="presOf" srcId="{8D75AD20-3180-4DE7-9138-F6CCFC94C2F3}" destId="{330C7F71-E815-4B1A-909C-FB68A3FB34D2}" srcOrd="0" destOrd="0" presId="urn:microsoft.com/office/officeart/2005/8/layout/hList1"/>
    <dgm:cxn modelId="{08ABCDCB-0FA4-457A-B681-254DEA202D89}" type="presOf" srcId="{183A3270-99CC-4363-8D40-F09F70D8634E}" destId="{410A815C-645A-4E3E-95E8-C2D46D4A98C5}" srcOrd="0" destOrd="0" presId="urn:microsoft.com/office/officeart/2005/8/layout/hList1"/>
    <dgm:cxn modelId="{8F4FAED8-3056-43FE-9D5C-02A3E8EF93E0}" srcId="{A148C9C2-14D6-4840-86A0-01D9D7A32309}" destId="{5CDC0894-BB38-4A7C-B555-B24D8D6F0EE2}" srcOrd="1" destOrd="0" parTransId="{D2633DC0-1835-48FE-9D53-5523F19B6D9F}" sibTransId="{0F82AE71-FCBA-49A9-BE26-54AAC2D81A28}"/>
    <dgm:cxn modelId="{1E77BC8D-0029-471C-AE4D-26BF8FE53D14}" type="presOf" srcId="{79D36E78-7E3C-46A0-B545-C293B348DD63}" destId="{9383EBB5-E464-4844-AAE5-B7A185FB385B}" srcOrd="0" destOrd="3" presId="urn:microsoft.com/office/officeart/2005/8/layout/hList1"/>
    <dgm:cxn modelId="{C876EADB-D328-49EE-BAAF-D759E53D5A8E}" srcId="{8D75AD20-3180-4DE7-9138-F6CCFC94C2F3}" destId="{E1A9CF1C-9ED1-459E-8122-6EE1AC110185}" srcOrd="1" destOrd="0" parTransId="{54E00116-8384-47F8-BEEB-05D5F20E9F4C}" sibTransId="{3512790D-B855-4218-8546-D2FF45F3E249}"/>
    <dgm:cxn modelId="{838F2377-CAD8-46E9-A590-8772D7A6E611}" type="presOf" srcId="{FE6C4B3E-1A8D-4D69-BBF5-657BBFE6DAFB}" destId="{410A815C-645A-4E3E-95E8-C2D46D4A98C5}" srcOrd="0" destOrd="3" presId="urn:microsoft.com/office/officeart/2005/8/layout/hList1"/>
    <dgm:cxn modelId="{97084A24-C721-4A98-A567-1CDCDE0DE7B3}" type="presOf" srcId="{051B070E-D188-41F8-8349-AC5187DC0412}" destId="{410A815C-645A-4E3E-95E8-C2D46D4A98C5}" srcOrd="0" destOrd="2" presId="urn:microsoft.com/office/officeart/2005/8/layout/hList1"/>
    <dgm:cxn modelId="{6DF1D00D-B676-4118-96D9-6289530C3A22}" srcId="{8D75AD20-3180-4DE7-9138-F6CCFC94C2F3}" destId="{79D36E78-7E3C-46A0-B545-C293B348DD63}" srcOrd="3" destOrd="0" parTransId="{0ABD6641-D783-48B6-900E-9C335DA80F64}" sibTransId="{363EAD04-42C2-4835-821E-B53068299611}"/>
    <dgm:cxn modelId="{DF086040-175F-486A-8702-61EF0F8A2860}" type="presOf" srcId="{E1A9CF1C-9ED1-459E-8122-6EE1AC110185}" destId="{9383EBB5-E464-4844-AAE5-B7A185FB385B}" srcOrd="0" destOrd="1" presId="urn:microsoft.com/office/officeart/2005/8/layout/hList1"/>
    <dgm:cxn modelId="{F40BA98B-C871-4501-B43F-2106C4451981}" srcId="{5CDC0894-BB38-4A7C-B555-B24D8D6F0EE2}" destId="{4F7948AC-8F33-4B9B-8063-98CB762F5E14}" srcOrd="1" destOrd="0" parTransId="{ECC48D34-2CB5-477A-9DBA-BA5B6B1BF8C2}" sibTransId="{7913A8A2-1C37-4D8A-99E9-E10AAA4C455E}"/>
    <dgm:cxn modelId="{7604B0A1-8D18-4C9B-9A43-3705EAA40483}" type="presOf" srcId="{A0E0F76A-344E-491B-A3C4-A1A4F314497B}" destId="{9383EBB5-E464-4844-AAE5-B7A185FB385B}" srcOrd="0" destOrd="2" presId="urn:microsoft.com/office/officeart/2005/8/layout/hList1"/>
    <dgm:cxn modelId="{8519A60D-C401-4639-8994-64E69235253C}" srcId="{8D75AD20-3180-4DE7-9138-F6CCFC94C2F3}" destId="{A0E0F76A-344E-491B-A3C4-A1A4F314497B}" srcOrd="2" destOrd="0" parTransId="{B0000614-5001-43DA-94FE-B914AF9DC17E}" sibTransId="{3D47F269-BC4B-468C-A12A-B7091105A177}"/>
    <dgm:cxn modelId="{BF10F019-B9D3-4E38-A2C8-5DF09CED2522}" srcId="{4F7948AC-8F33-4B9B-8063-98CB762F5E14}" destId="{FE6C4B3E-1A8D-4D69-BBF5-657BBFE6DAFB}" srcOrd="1" destOrd="0" parTransId="{A4C7028D-79FF-4CB3-84F6-B9E7B06F63D3}" sibTransId="{1190BEC2-E39B-4BA8-ABA5-EE3CB36E7368}"/>
    <dgm:cxn modelId="{AD1C1DC7-EB77-4266-B2E4-B1784B23E2FC}" type="presOf" srcId="{4F7948AC-8F33-4B9B-8063-98CB762F5E14}" destId="{410A815C-645A-4E3E-95E8-C2D46D4A98C5}" srcOrd="0" destOrd="1" presId="urn:microsoft.com/office/officeart/2005/8/layout/hList1"/>
    <dgm:cxn modelId="{795729B4-3DBC-4805-87B7-0DD7EE289520}" srcId="{5CDC0894-BB38-4A7C-B555-B24D8D6F0EE2}" destId="{183A3270-99CC-4363-8D40-F09F70D8634E}" srcOrd="0" destOrd="0" parTransId="{D485CBE2-0046-4693-B384-4AD8374FD713}" sibTransId="{240737EF-14E1-4F80-B875-A3E46F4B124D}"/>
    <dgm:cxn modelId="{4298BC66-5FC6-4DD9-B9E1-EF99BE491F20}" type="presOf" srcId="{A148C9C2-14D6-4840-86A0-01D9D7A32309}" destId="{8978A400-7527-4FF1-A3F6-3790AB7A4341}" srcOrd="0" destOrd="0" presId="urn:microsoft.com/office/officeart/2005/8/layout/hList1"/>
    <dgm:cxn modelId="{8B7B5A45-2899-4235-B9F9-A39CF39FF484}" type="presOf" srcId="{0DF30FB3-B16F-4654-9428-329CF268991B}" destId="{9383EBB5-E464-4844-AAE5-B7A185FB385B}" srcOrd="0" destOrd="0" presId="urn:microsoft.com/office/officeart/2005/8/layout/hList1"/>
    <dgm:cxn modelId="{FA6149CA-1F4C-4DAD-9139-EF9A5EC0B101}" srcId="{4F7948AC-8F33-4B9B-8063-98CB762F5E14}" destId="{051B070E-D188-41F8-8349-AC5187DC0412}" srcOrd="0" destOrd="0" parTransId="{A66BD797-05E7-4F24-B14D-BF2E698067B1}" sibTransId="{E9828EA6-EB7A-4552-9059-8718C0CF49AB}"/>
    <dgm:cxn modelId="{B50F319B-DCDA-4BD5-A6AB-C0E992CF2AA4}" type="presOf" srcId="{5CDC0894-BB38-4A7C-B555-B24D8D6F0EE2}" destId="{3A0F9A89-0005-4A43-86C6-FBB114349824}" srcOrd="0" destOrd="0" presId="urn:microsoft.com/office/officeart/2005/8/layout/hList1"/>
    <dgm:cxn modelId="{DB291606-386A-4175-9A51-E723882C0631}" srcId="{8D75AD20-3180-4DE7-9138-F6CCFC94C2F3}" destId="{0DF30FB3-B16F-4654-9428-329CF268991B}" srcOrd="0" destOrd="0" parTransId="{6FB1135F-92E3-43D1-8E81-3135B6426351}" sibTransId="{670EE36A-2D85-49B8-9035-08051E7E29C1}"/>
    <dgm:cxn modelId="{13D6D5A9-822C-4D11-96B9-CAD4F5A8684A}" type="presParOf" srcId="{8978A400-7527-4FF1-A3F6-3790AB7A4341}" destId="{0E828782-0245-45E1-B5DB-DE1FA647A806}" srcOrd="0" destOrd="0" presId="urn:microsoft.com/office/officeart/2005/8/layout/hList1"/>
    <dgm:cxn modelId="{2F81876C-47F7-4DE4-A98A-746143E3BB32}" type="presParOf" srcId="{0E828782-0245-45E1-B5DB-DE1FA647A806}" destId="{330C7F71-E815-4B1A-909C-FB68A3FB34D2}" srcOrd="0" destOrd="0" presId="urn:microsoft.com/office/officeart/2005/8/layout/hList1"/>
    <dgm:cxn modelId="{DA145C7C-3C3B-4DA8-9BF7-D9B7A4B40953}" type="presParOf" srcId="{0E828782-0245-45E1-B5DB-DE1FA647A806}" destId="{9383EBB5-E464-4844-AAE5-B7A185FB385B}" srcOrd="1" destOrd="0" presId="urn:microsoft.com/office/officeart/2005/8/layout/hList1"/>
    <dgm:cxn modelId="{776C8DD9-4E02-4820-89B5-9EA356FF191D}" type="presParOf" srcId="{8978A400-7527-4FF1-A3F6-3790AB7A4341}" destId="{4DBB325E-58A0-445E-A3D1-36028FF8033F}" srcOrd="1" destOrd="0" presId="urn:microsoft.com/office/officeart/2005/8/layout/hList1"/>
    <dgm:cxn modelId="{B2007258-AD0B-400D-B3F6-64B2CA06A659}" type="presParOf" srcId="{8978A400-7527-4FF1-A3F6-3790AB7A4341}" destId="{DB6B5B6A-23B3-4DCD-BB0D-58B75E2B7FA8}" srcOrd="2" destOrd="0" presId="urn:microsoft.com/office/officeart/2005/8/layout/hList1"/>
    <dgm:cxn modelId="{157253B7-AF45-4289-8AE9-C8E4342684D5}" type="presParOf" srcId="{DB6B5B6A-23B3-4DCD-BB0D-58B75E2B7FA8}" destId="{3A0F9A89-0005-4A43-86C6-FBB114349824}" srcOrd="0" destOrd="0" presId="urn:microsoft.com/office/officeart/2005/8/layout/hList1"/>
    <dgm:cxn modelId="{E38D7F95-D20D-4FFE-9CB4-90ABCE5D988C}" type="presParOf" srcId="{DB6B5B6A-23B3-4DCD-BB0D-58B75E2B7FA8}" destId="{410A815C-645A-4E3E-95E8-C2D46D4A98C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58B13-A878-435B-8240-F5F3B1813C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1B907F-C324-4475-AB0D-6B7BD8F4E668}">
      <dgm:prSet phldrT="[Text]"/>
      <dgm:spPr/>
      <dgm:t>
        <a:bodyPr/>
        <a:lstStyle/>
        <a:p>
          <a:r>
            <a:rPr lang="en-US" dirty="0" smtClean="0"/>
            <a:t>Bankruptcy</a:t>
          </a:r>
          <a:endParaRPr lang="en-US" dirty="0"/>
        </a:p>
      </dgm:t>
    </dgm:pt>
    <dgm:pt modelId="{920BA9A2-AF4D-4D39-AAB7-89E5E3165592}" type="parTrans" cxnId="{AD1E07BA-4AEE-4680-8915-DC270675BE07}">
      <dgm:prSet/>
      <dgm:spPr/>
      <dgm:t>
        <a:bodyPr/>
        <a:lstStyle/>
        <a:p>
          <a:endParaRPr lang="en-US"/>
        </a:p>
      </dgm:t>
    </dgm:pt>
    <dgm:pt modelId="{66DDF64E-05B5-4058-9CF4-E46DCF519224}" type="sibTrans" cxnId="{AD1E07BA-4AEE-4680-8915-DC270675BE07}">
      <dgm:prSet/>
      <dgm:spPr/>
      <dgm:t>
        <a:bodyPr/>
        <a:lstStyle/>
        <a:p>
          <a:endParaRPr lang="en-US"/>
        </a:p>
      </dgm:t>
    </dgm:pt>
    <dgm:pt modelId="{531FF656-BB3D-4A81-90BD-EBFFDD993684}">
      <dgm:prSet phldrT="[Text]"/>
      <dgm:spPr/>
      <dgm:t>
        <a:bodyPr/>
        <a:lstStyle/>
        <a:p>
          <a:r>
            <a:rPr lang="en-US" dirty="0" smtClean="0"/>
            <a:t>Caused by deficit spending</a:t>
          </a:r>
          <a:endParaRPr lang="en-US" dirty="0"/>
        </a:p>
      </dgm:t>
    </dgm:pt>
    <dgm:pt modelId="{BFBC5404-81E3-4954-9DCF-BF22826FB3DD}" type="parTrans" cxnId="{4B8D8F62-0581-48D4-9ADA-B12C1A7702A8}">
      <dgm:prSet/>
      <dgm:spPr/>
      <dgm:t>
        <a:bodyPr/>
        <a:lstStyle/>
        <a:p>
          <a:endParaRPr lang="en-US"/>
        </a:p>
      </dgm:t>
    </dgm:pt>
    <dgm:pt modelId="{53DE5D5E-B58A-4953-A9EF-37A393529789}" type="sibTrans" cxnId="{4B8D8F62-0581-48D4-9ADA-B12C1A7702A8}">
      <dgm:prSet/>
      <dgm:spPr/>
      <dgm:t>
        <a:bodyPr/>
        <a:lstStyle/>
        <a:p>
          <a:endParaRPr lang="en-US"/>
        </a:p>
      </dgm:t>
    </dgm:pt>
    <dgm:pt modelId="{8178765B-F51A-4AE0-BAE1-2EF220F38EA0}">
      <dgm:prSet phldrT="[Text]"/>
      <dgm:spPr/>
      <dgm:t>
        <a:bodyPr/>
        <a:lstStyle/>
        <a:p>
          <a:r>
            <a:rPr lang="en-US" dirty="0" smtClean="0"/>
            <a:t>Financial ministers (Turgot, Necker, </a:t>
          </a:r>
          <a:r>
            <a:rPr lang="en-US" dirty="0" err="1" smtClean="0"/>
            <a:t>Calonne</a:t>
          </a:r>
          <a:r>
            <a:rPr lang="en-US" dirty="0" smtClean="0"/>
            <a:t>) proposed changes</a:t>
          </a:r>
          <a:endParaRPr lang="en-US" dirty="0"/>
        </a:p>
      </dgm:t>
    </dgm:pt>
    <dgm:pt modelId="{37CE5898-7B43-4DE6-B918-2CAC08D56582}" type="parTrans" cxnId="{BA16D477-7677-4626-B2AD-2A695E2FC276}">
      <dgm:prSet/>
      <dgm:spPr/>
      <dgm:t>
        <a:bodyPr/>
        <a:lstStyle/>
        <a:p>
          <a:endParaRPr lang="en-US"/>
        </a:p>
      </dgm:t>
    </dgm:pt>
    <dgm:pt modelId="{3D9A3DE0-91B2-47F1-8F18-A781C37DB139}" type="sibTrans" cxnId="{BA16D477-7677-4626-B2AD-2A695E2FC276}">
      <dgm:prSet/>
      <dgm:spPr/>
      <dgm:t>
        <a:bodyPr/>
        <a:lstStyle/>
        <a:p>
          <a:endParaRPr lang="en-US"/>
        </a:p>
      </dgm:t>
    </dgm:pt>
    <dgm:pt modelId="{0DD0B090-DC33-433B-9F92-EE2EB62A10F3}">
      <dgm:prSet phldrT="[Text]"/>
      <dgm:spPr/>
      <dgm:t>
        <a:bodyPr/>
        <a:lstStyle/>
        <a:p>
          <a:r>
            <a:rPr lang="en-US" dirty="0" smtClean="0"/>
            <a:t>Great Fear</a:t>
          </a:r>
          <a:endParaRPr lang="en-US" dirty="0"/>
        </a:p>
      </dgm:t>
    </dgm:pt>
    <dgm:pt modelId="{DE7FAEFF-C633-4B19-83FA-FA42A11EF001}" type="parTrans" cxnId="{CE4FBA72-694C-4112-B806-C3C38791514E}">
      <dgm:prSet/>
      <dgm:spPr/>
      <dgm:t>
        <a:bodyPr/>
        <a:lstStyle/>
        <a:p>
          <a:endParaRPr lang="en-US"/>
        </a:p>
      </dgm:t>
    </dgm:pt>
    <dgm:pt modelId="{8D42D25B-C831-42E2-8F72-36E1A03091B4}" type="sibTrans" cxnId="{CE4FBA72-694C-4112-B806-C3C38791514E}">
      <dgm:prSet/>
      <dgm:spPr/>
      <dgm:t>
        <a:bodyPr/>
        <a:lstStyle/>
        <a:p>
          <a:endParaRPr lang="en-US"/>
        </a:p>
      </dgm:t>
    </dgm:pt>
    <dgm:pt modelId="{3D8927F6-3DB2-456D-AF4E-2152301892F6}">
      <dgm:prSet phldrT="[Text]"/>
      <dgm:spPr/>
      <dgm:t>
        <a:bodyPr/>
        <a:lstStyle/>
        <a:p>
          <a:r>
            <a:rPr lang="en-US" dirty="0" smtClean="0"/>
            <a:t>Worst famine in memory</a:t>
          </a:r>
          <a:endParaRPr lang="en-US" dirty="0"/>
        </a:p>
      </dgm:t>
    </dgm:pt>
    <dgm:pt modelId="{65D94F7C-40A7-4C89-9C58-B7B3C99FB77D}" type="parTrans" cxnId="{63BE52BB-B24D-42C1-B5AC-BE3646C6F961}">
      <dgm:prSet/>
      <dgm:spPr/>
      <dgm:t>
        <a:bodyPr/>
        <a:lstStyle/>
        <a:p>
          <a:endParaRPr lang="en-US"/>
        </a:p>
      </dgm:t>
    </dgm:pt>
    <dgm:pt modelId="{E0C06E67-F84A-403E-A384-7AB13AEE461C}" type="sibTrans" cxnId="{63BE52BB-B24D-42C1-B5AC-BE3646C6F961}">
      <dgm:prSet/>
      <dgm:spPr/>
      <dgm:t>
        <a:bodyPr/>
        <a:lstStyle/>
        <a:p>
          <a:endParaRPr lang="en-US"/>
        </a:p>
      </dgm:t>
    </dgm:pt>
    <dgm:pt modelId="{88FBE601-E232-4DAA-8CE7-0E36F290D03E}">
      <dgm:prSet phldrT="[Text]"/>
      <dgm:spPr/>
      <dgm:t>
        <a:bodyPr/>
        <a:lstStyle/>
        <a:p>
          <a:r>
            <a:rPr lang="en-US" i="1" dirty="0" smtClean="0"/>
            <a:t>Estates-General</a:t>
          </a:r>
          <a:endParaRPr lang="en-US" i="1" dirty="0"/>
        </a:p>
      </dgm:t>
    </dgm:pt>
    <dgm:pt modelId="{672C54C7-6D5E-44CC-BD7C-7EA60FF3009E}" type="parTrans" cxnId="{1A8D26C9-2576-4235-8C34-A4E535370026}">
      <dgm:prSet/>
      <dgm:spPr/>
      <dgm:t>
        <a:bodyPr/>
        <a:lstStyle/>
        <a:p>
          <a:endParaRPr lang="en-US"/>
        </a:p>
      </dgm:t>
    </dgm:pt>
    <dgm:pt modelId="{8795D6E4-4952-496C-B89A-E4FC377A166F}" type="sibTrans" cxnId="{1A8D26C9-2576-4235-8C34-A4E535370026}">
      <dgm:prSet/>
      <dgm:spPr/>
      <dgm:t>
        <a:bodyPr/>
        <a:lstStyle/>
        <a:p>
          <a:endParaRPr lang="en-US"/>
        </a:p>
      </dgm:t>
    </dgm:pt>
    <dgm:pt modelId="{77DFA975-6092-460F-BB31-B2EFE31C4D99}">
      <dgm:prSet phldrT="[Text]"/>
      <dgm:spPr/>
      <dgm:t>
        <a:bodyPr/>
        <a:lstStyle/>
        <a:p>
          <a:r>
            <a:rPr lang="en-US" dirty="0" smtClean="0"/>
            <a:t>Louis XVI had no choice but to call for a meeting of the </a:t>
          </a:r>
          <a:r>
            <a:rPr lang="en-US" b="1" i="1" dirty="0" smtClean="0"/>
            <a:t>Estates-General </a:t>
          </a:r>
          <a:r>
            <a:rPr lang="en-US" dirty="0" smtClean="0"/>
            <a:t>to find a solution to the bankruptcy problem</a:t>
          </a:r>
          <a:endParaRPr lang="en-US" dirty="0"/>
        </a:p>
      </dgm:t>
    </dgm:pt>
    <dgm:pt modelId="{FFBEA906-F889-481D-A47C-9F8991030585}" type="parTrans" cxnId="{B51A617C-6C71-4375-A176-65BC083B5587}">
      <dgm:prSet/>
      <dgm:spPr/>
      <dgm:t>
        <a:bodyPr/>
        <a:lstStyle/>
        <a:p>
          <a:endParaRPr lang="en-US"/>
        </a:p>
      </dgm:t>
    </dgm:pt>
    <dgm:pt modelId="{D43833E8-2AD4-4EF4-9E1F-F3BEF21CCE6E}" type="sibTrans" cxnId="{B51A617C-6C71-4375-A176-65BC083B5587}">
      <dgm:prSet/>
      <dgm:spPr/>
      <dgm:t>
        <a:bodyPr/>
        <a:lstStyle/>
        <a:p>
          <a:endParaRPr lang="en-US"/>
        </a:p>
      </dgm:t>
    </dgm:pt>
    <dgm:pt modelId="{D6B15F41-5E96-455A-85CE-23E5BC0425E9}">
      <dgm:prSet phldrT="[Text]"/>
      <dgm:spPr/>
      <dgm:t>
        <a:bodyPr/>
        <a:lstStyle/>
        <a:p>
          <a:r>
            <a:rPr lang="en-US" dirty="0" smtClean="0"/>
            <a:t>Had not met since 1614</a:t>
          </a:r>
          <a:endParaRPr lang="en-US" dirty="0"/>
        </a:p>
      </dgm:t>
    </dgm:pt>
    <dgm:pt modelId="{71946B9E-82D9-4CB4-BA80-E47BB296D0C7}" type="parTrans" cxnId="{3757C9C0-CBF3-42AB-902E-0DBD813323B1}">
      <dgm:prSet/>
      <dgm:spPr/>
      <dgm:t>
        <a:bodyPr/>
        <a:lstStyle/>
        <a:p>
          <a:endParaRPr lang="en-US"/>
        </a:p>
      </dgm:t>
    </dgm:pt>
    <dgm:pt modelId="{1C616D48-5F8A-4265-9623-D0C288D17BE2}" type="sibTrans" cxnId="{3757C9C0-CBF3-42AB-902E-0DBD813323B1}">
      <dgm:prSet/>
      <dgm:spPr/>
      <dgm:t>
        <a:bodyPr/>
        <a:lstStyle/>
        <a:p>
          <a:endParaRPr lang="en-US"/>
        </a:p>
      </dgm:t>
    </dgm:pt>
    <dgm:pt modelId="{91B1D41A-2CF8-4B9C-8B54-AFACD53C3E3D}">
      <dgm:prSet phldrT="[Text]"/>
      <dgm:spPr/>
      <dgm:t>
        <a:bodyPr/>
        <a:lstStyle/>
        <a:p>
          <a:r>
            <a:rPr lang="en-US" dirty="0" smtClean="0"/>
            <a:t>But these were rejected</a:t>
          </a:r>
          <a:endParaRPr lang="en-US" dirty="0"/>
        </a:p>
      </dgm:t>
    </dgm:pt>
    <dgm:pt modelId="{FF3AB01F-2C9A-4891-B825-A071E4D31810}" type="parTrans" cxnId="{B7567ABA-B74C-4C89-8B2B-A7C7296705BF}">
      <dgm:prSet/>
      <dgm:spPr/>
      <dgm:t>
        <a:bodyPr/>
        <a:lstStyle/>
        <a:p>
          <a:endParaRPr lang="en-US"/>
        </a:p>
      </dgm:t>
    </dgm:pt>
    <dgm:pt modelId="{552D6675-9BEC-47B8-8DE2-4152F14B4883}" type="sibTrans" cxnId="{B7567ABA-B74C-4C89-8B2B-A7C7296705BF}">
      <dgm:prSet/>
      <dgm:spPr/>
      <dgm:t>
        <a:bodyPr/>
        <a:lstStyle/>
        <a:p>
          <a:endParaRPr lang="en-US"/>
        </a:p>
      </dgm:t>
    </dgm:pt>
    <dgm:pt modelId="{422F3E55-5E62-4CA0-8453-0F3D0F3D2839}">
      <dgm:prSet phldrT="[Text]"/>
      <dgm:spPr/>
      <dgm:t>
        <a:bodyPr/>
        <a:lstStyle/>
        <a:p>
          <a:r>
            <a:rPr lang="en-US" dirty="0" smtClean="0"/>
            <a:t>Assembly of Notables voted down taxation for the nobility in 1787</a:t>
          </a:r>
          <a:endParaRPr lang="en-US" dirty="0"/>
        </a:p>
      </dgm:t>
    </dgm:pt>
    <dgm:pt modelId="{CC0C5287-CF34-43A8-BCF0-0485644D1A41}" type="parTrans" cxnId="{7003FC44-EF7E-4F15-B530-3106778976CD}">
      <dgm:prSet/>
      <dgm:spPr/>
      <dgm:t>
        <a:bodyPr/>
        <a:lstStyle/>
        <a:p>
          <a:endParaRPr lang="en-US"/>
        </a:p>
      </dgm:t>
    </dgm:pt>
    <dgm:pt modelId="{43FE4C18-E593-4B7F-B5CE-3FEE10FFE0CD}" type="sibTrans" cxnId="{7003FC44-EF7E-4F15-B530-3106778976CD}">
      <dgm:prSet/>
      <dgm:spPr/>
      <dgm:t>
        <a:bodyPr/>
        <a:lstStyle/>
        <a:p>
          <a:endParaRPr lang="en-US"/>
        </a:p>
      </dgm:t>
    </dgm:pt>
    <dgm:pt modelId="{177636B1-F763-40EF-BA91-34E8748570B4}">
      <dgm:prSet phldrT="[Text]"/>
      <dgm:spPr/>
      <dgm:t>
        <a:bodyPr/>
        <a:lstStyle/>
        <a:p>
          <a:r>
            <a:rPr lang="en-US" dirty="0" smtClean="0"/>
            <a:t>Hungry, impoverished peasants feared that nobles at Estates-General were seeking greater privileges</a:t>
          </a:r>
          <a:endParaRPr lang="en-US" dirty="0"/>
        </a:p>
      </dgm:t>
    </dgm:pt>
    <dgm:pt modelId="{4524C0BA-61B3-4F19-9B31-664A2308BF67}" type="parTrans" cxnId="{73EA9ED3-D8F0-4BEA-97DA-E9D6D6CB06F3}">
      <dgm:prSet/>
      <dgm:spPr/>
      <dgm:t>
        <a:bodyPr/>
        <a:lstStyle/>
        <a:p>
          <a:endParaRPr lang="en-US"/>
        </a:p>
      </dgm:t>
    </dgm:pt>
    <dgm:pt modelId="{FD322083-347B-45B2-B0D2-9241773BFA6C}" type="sibTrans" cxnId="{73EA9ED3-D8F0-4BEA-97DA-E9D6D6CB06F3}">
      <dgm:prSet/>
      <dgm:spPr/>
      <dgm:t>
        <a:bodyPr/>
        <a:lstStyle/>
        <a:p>
          <a:endParaRPr lang="en-US"/>
        </a:p>
      </dgm:t>
    </dgm:pt>
    <dgm:pt modelId="{B2E94396-C04C-4CBA-8A35-4269E33699C9}">
      <dgm:prSet phldrT="[Text]"/>
      <dgm:spPr/>
      <dgm:t>
        <a:bodyPr/>
        <a:lstStyle/>
        <a:p>
          <a:r>
            <a:rPr lang="en-US" dirty="0" smtClean="0"/>
            <a:t>Attacks on nobles occurred throughout the country in 1789</a:t>
          </a:r>
          <a:endParaRPr lang="en-US" dirty="0"/>
        </a:p>
      </dgm:t>
    </dgm:pt>
    <dgm:pt modelId="{D9C84AA4-8EE7-4ECE-8EE7-7A38ABD63A4C}" type="parTrans" cxnId="{57CFBF24-1D99-4D02-916E-4CA259FD2347}">
      <dgm:prSet/>
      <dgm:spPr/>
      <dgm:t>
        <a:bodyPr/>
        <a:lstStyle/>
        <a:p>
          <a:endParaRPr lang="en-US"/>
        </a:p>
      </dgm:t>
    </dgm:pt>
    <dgm:pt modelId="{D96EBC5F-9679-457D-931E-6A58D911B745}" type="sibTrans" cxnId="{57CFBF24-1D99-4D02-916E-4CA259FD2347}">
      <dgm:prSet/>
      <dgm:spPr/>
      <dgm:t>
        <a:bodyPr/>
        <a:lstStyle/>
        <a:p>
          <a:endParaRPr lang="en-US"/>
        </a:p>
      </dgm:t>
    </dgm:pt>
    <dgm:pt modelId="{3266D4AF-4861-4095-A848-35F3F637D3D2}">
      <dgm:prSet phldrT="[Text]"/>
      <dgm:spPr/>
      <dgm:t>
        <a:bodyPr/>
        <a:lstStyle/>
        <a:p>
          <a:r>
            <a:rPr lang="en-US" dirty="0" smtClean="0"/>
            <a:t>All three estates</a:t>
          </a:r>
          <a:endParaRPr lang="en-US" dirty="0"/>
        </a:p>
      </dgm:t>
    </dgm:pt>
    <dgm:pt modelId="{51EA2ACF-AC77-4412-A70A-2C6EE0C1DC8E}" type="parTrans" cxnId="{59FDEA5A-C30B-4104-837D-20A9ED628BF0}">
      <dgm:prSet/>
      <dgm:spPr/>
      <dgm:t>
        <a:bodyPr/>
        <a:lstStyle/>
        <a:p>
          <a:endParaRPr lang="en-US"/>
        </a:p>
      </dgm:t>
    </dgm:pt>
    <dgm:pt modelId="{173CF01A-5975-410F-B22A-F2D7507F99A1}" type="sibTrans" cxnId="{59FDEA5A-C30B-4104-837D-20A9ED628BF0}">
      <dgm:prSet/>
      <dgm:spPr/>
      <dgm:t>
        <a:bodyPr/>
        <a:lstStyle/>
        <a:p>
          <a:endParaRPr lang="en-US"/>
        </a:p>
      </dgm:t>
    </dgm:pt>
    <dgm:pt modelId="{38B05E36-6E9F-4BAA-9F58-421D693F9CBB}">
      <dgm:prSet phldrT="[Text]"/>
      <dgm:spPr/>
      <dgm:t>
        <a:bodyPr/>
        <a:lstStyle/>
        <a:p>
          <a:r>
            <a:rPr lang="en-US" dirty="0" smtClean="0"/>
            <a:t>Set in motion a series of events which resulted in the abolition of the monarchy and a completely new socio-political system for France</a:t>
          </a:r>
          <a:endParaRPr lang="en-US" dirty="0"/>
        </a:p>
      </dgm:t>
    </dgm:pt>
    <dgm:pt modelId="{8AF9F3DF-567C-4833-A8BD-B7B2387A0F6E}" type="parTrans" cxnId="{0D59A12C-314E-4163-9F4B-0E9BEBFCF134}">
      <dgm:prSet/>
      <dgm:spPr/>
      <dgm:t>
        <a:bodyPr/>
        <a:lstStyle/>
        <a:p>
          <a:endParaRPr lang="en-US"/>
        </a:p>
      </dgm:t>
    </dgm:pt>
    <dgm:pt modelId="{4A89AB28-2EDC-42B8-B798-E79DFF83616B}" type="sibTrans" cxnId="{0D59A12C-314E-4163-9F4B-0E9BEBFCF134}">
      <dgm:prSet/>
      <dgm:spPr/>
      <dgm:t>
        <a:bodyPr/>
        <a:lstStyle/>
        <a:p>
          <a:endParaRPr lang="en-US"/>
        </a:p>
      </dgm:t>
    </dgm:pt>
    <dgm:pt modelId="{E87429CF-E870-4961-90BE-9740973421CE}" type="pres">
      <dgm:prSet presAssocID="{C3058B13-A878-435B-8240-F5F3B1813CB3}" presName="Name0" presStyleCnt="0">
        <dgm:presLayoutVars>
          <dgm:dir/>
          <dgm:animLvl val="lvl"/>
          <dgm:resizeHandles val="exact"/>
        </dgm:presLayoutVars>
      </dgm:prSet>
      <dgm:spPr/>
    </dgm:pt>
    <dgm:pt modelId="{F6778E00-4EB6-4363-8ACD-7C8BB95810CF}" type="pres">
      <dgm:prSet presAssocID="{091B907F-C324-4475-AB0D-6B7BD8F4E668}" presName="composite" presStyleCnt="0"/>
      <dgm:spPr/>
    </dgm:pt>
    <dgm:pt modelId="{A235E8D6-BE17-42BF-8D4B-45AD07A5CD94}" type="pres">
      <dgm:prSet presAssocID="{091B907F-C324-4475-AB0D-6B7BD8F4E668}" presName="parTx" presStyleLbl="alignNode1" presStyleIdx="0" presStyleCnt="3">
        <dgm:presLayoutVars>
          <dgm:chMax val="0"/>
          <dgm:chPref val="0"/>
          <dgm:bulletEnabled val="1"/>
        </dgm:presLayoutVars>
      </dgm:prSet>
      <dgm:spPr/>
    </dgm:pt>
    <dgm:pt modelId="{C9DD9B59-6F6A-481E-8622-1F04A079939E}" type="pres">
      <dgm:prSet presAssocID="{091B907F-C324-4475-AB0D-6B7BD8F4E668}" presName="desTx" presStyleLbl="alignAccFollowNode1" presStyleIdx="0" presStyleCnt="3">
        <dgm:presLayoutVars>
          <dgm:bulletEnabled val="1"/>
        </dgm:presLayoutVars>
      </dgm:prSet>
      <dgm:spPr/>
      <dgm:t>
        <a:bodyPr/>
        <a:lstStyle/>
        <a:p>
          <a:endParaRPr lang="en-US"/>
        </a:p>
      </dgm:t>
    </dgm:pt>
    <dgm:pt modelId="{EFEB70C3-A316-4FF3-A536-3547A1C90FDA}" type="pres">
      <dgm:prSet presAssocID="{66DDF64E-05B5-4058-9CF4-E46DCF519224}" presName="space" presStyleCnt="0"/>
      <dgm:spPr/>
    </dgm:pt>
    <dgm:pt modelId="{79B2132A-3C1A-47AF-935B-00BAF8864A58}" type="pres">
      <dgm:prSet presAssocID="{0DD0B090-DC33-433B-9F92-EE2EB62A10F3}" presName="composite" presStyleCnt="0"/>
      <dgm:spPr/>
    </dgm:pt>
    <dgm:pt modelId="{FBF50647-2364-405C-B654-B65A4C5A6A85}" type="pres">
      <dgm:prSet presAssocID="{0DD0B090-DC33-433B-9F92-EE2EB62A10F3}" presName="parTx" presStyleLbl="alignNode1" presStyleIdx="1" presStyleCnt="3">
        <dgm:presLayoutVars>
          <dgm:chMax val="0"/>
          <dgm:chPref val="0"/>
          <dgm:bulletEnabled val="1"/>
        </dgm:presLayoutVars>
      </dgm:prSet>
      <dgm:spPr/>
      <dgm:t>
        <a:bodyPr/>
        <a:lstStyle/>
        <a:p>
          <a:endParaRPr lang="en-US"/>
        </a:p>
      </dgm:t>
    </dgm:pt>
    <dgm:pt modelId="{D57DBFEF-6504-40E6-8BBD-79F6B55A4B89}" type="pres">
      <dgm:prSet presAssocID="{0DD0B090-DC33-433B-9F92-EE2EB62A10F3}" presName="desTx" presStyleLbl="alignAccFollowNode1" presStyleIdx="1" presStyleCnt="3">
        <dgm:presLayoutVars>
          <dgm:bulletEnabled val="1"/>
        </dgm:presLayoutVars>
      </dgm:prSet>
      <dgm:spPr/>
      <dgm:t>
        <a:bodyPr/>
        <a:lstStyle/>
        <a:p>
          <a:endParaRPr lang="en-US"/>
        </a:p>
      </dgm:t>
    </dgm:pt>
    <dgm:pt modelId="{5E815C11-3320-4244-9E31-D7A5E6B2817F}" type="pres">
      <dgm:prSet presAssocID="{8D42D25B-C831-42E2-8F72-36E1A03091B4}" presName="space" presStyleCnt="0"/>
      <dgm:spPr/>
    </dgm:pt>
    <dgm:pt modelId="{02C5E770-5F86-4E6B-BBFD-83F0F22C93D3}" type="pres">
      <dgm:prSet presAssocID="{88FBE601-E232-4DAA-8CE7-0E36F290D03E}" presName="composite" presStyleCnt="0"/>
      <dgm:spPr/>
    </dgm:pt>
    <dgm:pt modelId="{480580FF-79D2-4A56-93CD-1D36006DE103}" type="pres">
      <dgm:prSet presAssocID="{88FBE601-E232-4DAA-8CE7-0E36F290D03E}" presName="parTx" presStyleLbl="alignNode1" presStyleIdx="2" presStyleCnt="3">
        <dgm:presLayoutVars>
          <dgm:chMax val="0"/>
          <dgm:chPref val="0"/>
          <dgm:bulletEnabled val="1"/>
        </dgm:presLayoutVars>
      </dgm:prSet>
      <dgm:spPr/>
    </dgm:pt>
    <dgm:pt modelId="{2EE8E7D3-FE17-40CC-9782-B338ADAB8463}" type="pres">
      <dgm:prSet presAssocID="{88FBE601-E232-4DAA-8CE7-0E36F290D03E}" presName="desTx" presStyleLbl="alignAccFollowNode1" presStyleIdx="2" presStyleCnt="3">
        <dgm:presLayoutVars>
          <dgm:bulletEnabled val="1"/>
        </dgm:presLayoutVars>
      </dgm:prSet>
      <dgm:spPr/>
      <dgm:t>
        <a:bodyPr/>
        <a:lstStyle/>
        <a:p>
          <a:endParaRPr lang="en-US"/>
        </a:p>
      </dgm:t>
    </dgm:pt>
  </dgm:ptLst>
  <dgm:cxnLst>
    <dgm:cxn modelId="{386C27D7-2206-47ED-8E03-138A7B8FC398}" type="presOf" srcId="{8178765B-F51A-4AE0-BAE1-2EF220F38EA0}" destId="{C9DD9B59-6F6A-481E-8622-1F04A079939E}" srcOrd="0" destOrd="1" presId="urn:microsoft.com/office/officeart/2005/8/layout/hList1"/>
    <dgm:cxn modelId="{1E684EE9-39B5-4DA5-99A8-6AD5C3E788F3}" type="presOf" srcId="{091B907F-C324-4475-AB0D-6B7BD8F4E668}" destId="{A235E8D6-BE17-42BF-8D4B-45AD07A5CD94}" srcOrd="0" destOrd="0" presId="urn:microsoft.com/office/officeart/2005/8/layout/hList1"/>
    <dgm:cxn modelId="{59FDEA5A-C30B-4104-837D-20A9ED628BF0}" srcId="{77DFA975-6092-460F-BB31-B2EFE31C4D99}" destId="{3266D4AF-4861-4095-A848-35F3F637D3D2}" srcOrd="0" destOrd="0" parTransId="{51EA2ACF-AC77-4412-A70A-2C6EE0C1DC8E}" sibTransId="{173CF01A-5975-410F-B22A-F2D7507F99A1}"/>
    <dgm:cxn modelId="{2E9793CD-A2FB-4773-8F38-3EF05983E76B}" type="presOf" srcId="{3D8927F6-3DB2-456D-AF4E-2152301892F6}" destId="{D57DBFEF-6504-40E6-8BBD-79F6B55A4B89}" srcOrd="0" destOrd="0" presId="urn:microsoft.com/office/officeart/2005/8/layout/hList1"/>
    <dgm:cxn modelId="{2C2B8FFD-392A-4882-ABBA-E1F3FAD543CF}" type="presOf" srcId="{91B1D41A-2CF8-4B9C-8B54-AFACD53C3E3D}" destId="{C9DD9B59-6F6A-481E-8622-1F04A079939E}" srcOrd="0" destOrd="2" presId="urn:microsoft.com/office/officeart/2005/8/layout/hList1"/>
    <dgm:cxn modelId="{993F3F62-FA3B-49F7-B0BE-D72C60D49C5F}" type="presOf" srcId="{B2E94396-C04C-4CBA-8A35-4269E33699C9}" destId="{D57DBFEF-6504-40E6-8BBD-79F6B55A4B89}" srcOrd="0" destOrd="2" presId="urn:microsoft.com/office/officeart/2005/8/layout/hList1"/>
    <dgm:cxn modelId="{7003FC44-EF7E-4F15-B530-3106778976CD}" srcId="{091B907F-C324-4475-AB0D-6B7BD8F4E668}" destId="{422F3E55-5E62-4CA0-8453-0F3D0F3D2839}" srcOrd="2" destOrd="0" parTransId="{CC0C5287-CF34-43A8-BCF0-0485644D1A41}" sibTransId="{43FE4C18-E593-4B7F-B5CE-3FEE10FFE0CD}"/>
    <dgm:cxn modelId="{53B6182A-2103-4EF8-9ACC-D3509D310024}" type="presOf" srcId="{C3058B13-A878-435B-8240-F5F3B1813CB3}" destId="{E87429CF-E870-4961-90BE-9740973421CE}" srcOrd="0" destOrd="0" presId="urn:microsoft.com/office/officeart/2005/8/layout/hList1"/>
    <dgm:cxn modelId="{1A8D26C9-2576-4235-8C34-A4E535370026}" srcId="{C3058B13-A878-435B-8240-F5F3B1813CB3}" destId="{88FBE601-E232-4DAA-8CE7-0E36F290D03E}" srcOrd="2" destOrd="0" parTransId="{672C54C7-6D5E-44CC-BD7C-7EA60FF3009E}" sibTransId="{8795D6E4-4952-496C-B89A-E4FC377A166F}"/>
    <dgm:cxn modelId="{CE4FBA72-694C-4112-B806-C3C38791514E}" srcId="{C3058B13-A878-435B-8240-F5F3B1813CB3}" destId="{0DD0B090-DC33-433B-9F92-EE2EB62A10F3}" srcOrd="1" destOrd="0" parTransId="{DE7FAEFF-C633-4B19-83FA-FA42A11EF001}" sibTransId="{8D42D25B-C831-42E2-8F72-36E1A03091B4}"/>
    <dgm:cxn modelId="{57CFBF24-1D99-4D02-916E-4CA259FD2347}" srcId="{0DD0B090-DC33-433B-9F92-EE2EB62A10F3}" destId="{B2E94396-C04C-4CBA-8A35-4269E33699C9}" srcOrd="2" destOrd="0" parTransId="{D9C84AA4-8EE7-4ECE-8EE7-7A38ABD63A4C}" sibTransId="{D96EBC5F-9679-457D-931E-6A58D911B745}"/>
    <dgm:cxn modelId="{73EA9ED3-D8F0-4BEA-97DA-E9D6D6CB06F3}" srcId="{0DD0B090-DC33-433B-9F92-EE2EB62A10F3}" destId="{177636B1-F763-40EF-BA91-34E8748570B4}" srcOrd="1" destOrd="0" parTransId="{4524C0BA-61B3-4F19-9B31-664A2308BF67}" sibTransId="{FD322083-347B-45B2-B0D2-9241773BFA6C}"/>
    <dgm:cxn modelId="{9D2EA4C8-B709-480C-826D-C4D7DAB186C2}" type="presOf" srcId="{177636B1-F763-40EF-BA91-34E8748570B4}" destId="{D57DBFEF-6504-40E6-8BBD-79F6B55A4B89}" srcOrd="0" destOrd="1" presId="urn:microsoft.com/office/officeart/2005/8/layout/hList1"/>
    <dgm:cxn modelId="{3757C9C0-CBF3-42AB-902E-0DBD813323B1}" srcId="{88FBE601-E232-4DAA-8CE7-0E36F290D03E}" destId="{D6B15F41-5E96-455A-85CE-23E5BC0425E9}" srcOrd="1" destOrd="0" parTransId="{71946B9E-82D9-4CB4-BA80-E47BB296D0C7}" sibTransId="{1C616D48-5F8A-4265-9623-D0C288D17BE2}"/>
    <dgm:cxn modelId="{4B8D8F62-0581-48D4-9ADA-B12C1A7702A8}" srcId="{091B907F-C324-4475-AB0D-6B7BD8F4E668}" destId="{531FF656-BB3D-4A81-90BD-EBFFDD993684}" srcOrd="0" destOrd="0" parTransId="{BFBC5404-81E3-4954-9DCF-BF22826FB3DD}" sibTransId="{53DE5D5E-B58A-4953-A9EF-37A393529789}"/>
    <dgm:cxn modelId="{B7567ABA-B74C-4C89-8B2B-A7C7296705BF}" srcId="{8178765B-F51A-4AE0-BAE1-2EF220F38EA0}" destId="{91B1D41A-2CF8-4B9C-8B54-AFACD53C3E3D}" srcOrd="0" destOrd="0" parTransId="{FF3AB01F-2C9A-4891-B825-A071E4D31810}" sibTransId="{552D6675-9BEC-47B8-8DE2-4152F14B4883}"/>
    <dgm:cxn modelId="{F2B495E9-9955-435F-9797-65525413F91A}" type="presOf" srcId="{77DFA975-6092-460F-BB31-B2EFE31C4D99}" destId="{2EE8E7D3-FE17-40CC-9782-B338ADAB8463}" srcOrd="0" destOrd="0" presId="urn:microsoft.com/office/officeart/2005/8/layout/hList1"/>
    <dgm:cxn modelId="{0D59A12C-314E-4163-9F4B-0E9BEBFCF134}" srcId="{88FBE601-E232-4DAA-8CE7-0E36F290D03E}" destId="{38B05E36-6E9F-4BAA-9F58-421D693F9CBB}" srcOrd="2" destOrd="0" parTransId="{8AF9F3DF-567C-4833-A8BD-B7B2387A0F6E}" sibTransId="{4A89AB28-2EDC-42B8-B798-E79DFF83616B}"/>
    <dgm:cxn modelId="{94500681-E86A-4457-844B-FE28AC2ED029}" type="presOf" srcId="{422F3E55-5E62-4CA0-8453-0F3D0F3D2839}" destId="{C9DD9B59-6F6A-481E-8622-1F04A079939E}" srcOrd="0" destOrd="3" presId="urn:microsoft.com/office/officeart/2005/8/layout/hList1"/>
    <dgm:cxn modelId="{A351393E-1966-415F-8BED-FD3314BC6877}" type="presOf" srcId="{D6B15F41-5E96-455A-85CE-23E5BC0425E9}" destId="{2EE8E7D3-FE17-40CC-9782-B338ADAB8463}" srcOrd="0" destOrd="2" presId="urn:microsoft.com/office/officeart/2005/8/layout/hList1"/>
    <dgm:cxn modelId="{63BE52BB-B24D-42C1-B5AC-BE3646C6F961}" srcId="{0DD0B090-DC33-433B-9F92-EE2EB62A10F3}" destId="{3D8927F6-3DB2-456D-AF4E-2152301892F6}" srcOrd="0" destOrd="0" parTransId="{65D94F7C-40A7-4C89-9C58-B7B3C99FB77D}" sibTransId="{E0C06E67-F84A-403E-A384-7AB13AEE461C}"/>
    <dgm:cxn modelId="{B51A617C-6C71-4375-A176-65BC083B5587}" srcId="{88FBE601-E232-4DAA-8CE7-0E36F290D03E}" destId="{77DFA975-6092-460F-BB31-B2EFE31C4D99}" srcOrd="0" destOrd="0" parTransId="{FFBEA906-F889-481D-A47C-9F8991030585}" sibTransId="{D43833E8-2AD4-4EF4-9E1F-F3BEF21CCE6E}"/>
    <dgm:cxn modelId="{DA430889-5E56-406D-9744-DFDF6F0E0C5F}" type="presOf" srcId="{88FBE601-E232-4DAA-8CE7-0E36F290D03E}" destId="{480580FF-79D2-4A56-93CD-1D36006DE103}" srcOrd="0" destOrd="0" presId="urn:microsoft.com/office/officeart/2005/8/layout/hList1"/>
    <dgm:cxn modelId="{0434F96F-D794-41EE-888E-872095D29538}" type="presOf" srcId="{38B05E36-6E9F-4BAA-9F58-421D693F9CBB}" destId="{2EE8E7D3-FE17-40CC-9782-B338ADAB8463}" srcOrd="0" destOrd="3" presId="urn:microsoft.com/office/officeart/2005/8/layout/hList1"/>
    <dgm:cxn modelId="{BA16D477-7677-4626-B2AD-2A695E2FC276}" srcId="{091B907F-C324-4475-AB0D-6B7BD8F4E668}" destId="{8178765B-F51A-4AE0-BAE1-2EF220F38EA0}" srcOrd="1" destOrd="0" parTransId="{37CE5898-7B43-4DE6-B918-2CAC08D56582}" sibTransId="{3D9A3DE0-91B2-47F1-8F18-A781C37DB139}"/>
    <dgm:cxn modelId="{BECFA0C6-6029-4956-8615-41AB51EF3E39}" type="presOf" srcId="{3266D4AF-4861-4095-A848-35F3F637D3D2}" destId="{2EE8E7D3-FE17-40CC-9782-B338ADAB8463}" srcOrd="0" destOrd="1" presId="urn:microsoft.com/office/officeart/2005/8/layout/hList1"/>
    <dgm:cxn modelId="{AD1E07BA-4AEE-4680-8915-DC270675BE07}" srcId="{C3058B13-A878-435B-8240-F5F3B1813CB3}" destId="{091B907F-C324-4475-AB0D-6B7BD8F4E668}" srcOrd="0" destOrd="0" parTransId="{920BA9A2-AF4D-4D39-AAB7-89E5E3165592}" sibTransId="{66DDF64E-05B5-4058-9CF4-E46DCF519224}"/>
    <dgm:cxn modelId="{968C3715-8C79-4B27-98B9-640D27E76C37}" type="presOf" srcId="{531FF656-BB3D-4A81-90BD-EBFFDD993684}" destId="{C9DD9B59-6F6A-481E-8622-1F04A079939E}" srcOrd="0" destOrd="0" presId="urn:microsoft.com/office/officeart/2005/8/layout/hList1"/>
    <dgm:cxn modelId="{D05D6321-160E-44C0-BEFF-A0CEBF8AB6CF}" type="presOf" srcId="{0DD0B090-DC33-433B-9F92-EE2EB62A10F3}" destId="{FBF50647-2364-405C-B654-B65A4C5A6A85}" srcOrd="0" destOrd="0" presId="urn:microsoft.com/office/officeart/2005/8/layout/hList1"/>
    <dgm:cxn modelId="{C0795D98-2652-4A27-A04E-ACF0442BAB44}" type="presParOf" srcId="{E87429CF-E870-4961-90BE-9740973421CE}" destId="{F6778E00-4EB6-4363-8ACD-7C8BB95810CF}" srcOrd="0" destOrd="0" presId="urn:microsoft.com/office/officeart/2005/8/layout/hList1"/>
    <dgm:cxn modelId="{F60E9791-C804-413E-9DEE-783DB2FFADE8}" type="presParOf" srcId="{F6778E00-4EB6-4363-8ACD-7C8BB95810CF}" destId="{A235E8D6-BE17-42BF-8D4B-45AD07A5CD94}" srcOrd="0" destOrd="0" presId="urn:microsoft.com/office/officeart/2005/8/layout/hList1"/>
    <dgm:cxn modelId="{926C54A8-D8A1-4C0F-8D7B-6AEF347BA48F}" type="presParOf" srcId="{F6778E00-4EB6-4363-8ACD-7C8BB95810CF}" destId="{C9DD9B59-6F6A-481E-8622-1F04A079939E}" srcOrd="1" destOrd="0" presId="urn:microsoft.com/office/officeart/2005/8/layout/hList1"/>
    <dgm:cxn modelId="{15CE2346-9867-4C0D-8B22-9D4D4BC911B3}" type="presParOf" srcId="{E87429CF-E870-4961-90BE-9740973421CE}" destId="{EFEB70C3-A316-4FF3-A536-3547A1C90FDA}" srcOrd="1" destOrd="0" presId="urn:microsoft.com/office/officeart/2005/8/layout/hList1"/>
    <dgm:cxn modelId="{62817219-2C59-4763-BF8B-65390E5589FA}" type="presParOf" srcId="{E87429CF-E870-4961-90BE-9740973421CE}" destId="{79B2132A-3C1A-47AF-935B-00BAF8864A58}" srcOrd="2" destOrd="0" presId="urn:microsoft.com/office/officeart/2005/8/layout/hList1"/>
    <dgm:cxn modelId="{4888AA12-FB55-481B-972A-50767FAD7441}" type="presParOf" srcId="{79B2132A-3C1A-47AF-935B-00BAF8864A58}" destId="{FBF50647-2364-405C-B654-B65A4C5A6A85}" srcOrd="0" destOrd="0" presId="urn:microsoft.com/office/officeart/2005/8/layout/hList1"/>
    <dgm:cxn modelId="{B7423741-EB2E-4BFF-B16C-3CBB45D138A0}" type="presParOf" srcId="{79B2132A-3C1A-47AF-935B-00BAF8864A58}" destId="{D57DBFEF-6504-40E6-8BBD-79F6B55A4B89}" srcOrd="1" destOrd="0" presId="urn:microsoft.com/office/officeart/2005/8/layout/hList1"/>
    <dgm:cxn modelId="{77E3436E-1E4A-4440-B907-717359F72A3A}" type="presParOf" srcId="{E87429CF-E870-4961-90BE-9740973421CE}" destId="{5E815C11-3320-4244-9E31-D7A5E6B2817F}" srcOrd="3" destOrd="0" presId="urn:microsoft.com/office/officeart/2005/8/layout/hList1"/>
    <dgm:cxn modelId="{A544B887-1212-44AE-B550-029199C1F838}" type="presParOf" srcId="{E87429CF-E870-4961-90BE-9740973421CE}" destId="{02C5E770-5F86-4E6B-BBFD-83F0F22C93D3}" srcOrd="4" destOrd="0" presId="urn:microsoft.com/office/officeart/2005/8/layout/hList1"/>
    <dgm:cxn modelId="{9E5FA578-32C3-4572-8988-11535D139427}" type="presParOf" srcId="{02C5E770-5F86-4E6B-BBFD-83F0F22C93D3}" destId="{480580FF-79D2-4A56-93CD-1D36006DE103}" srcOrd="0" destOrd="0" presId="urn:microsoft.com/office/officeart/2005/8/layout/hList1"/>
    <dgm:cxn modelId="{F8F52E3B-4FE4-4BBD-BF29-516377EDF63C}" type="presParOf" srcId="{02C5E770-5F86-4E6B-BBFD-83F0F22C93D3}" destId="{2EE8E7D3-FE17-40CC-9782-B338ADAB846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82659-357B-48EA-B6C7-69068103A55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D8C1560-24FB-47C5-ADF4-D61EFD92540B}">
      <dgm:prSet phldrT="[Text]"/>
      <dgm:spPr/>
      <dgm:t>
        <a:bodyPr/>
        <a:lstStyle/>
        <a:p>
          <a:r>
            <a:rPr lang="en-US" b="1" dirty="0" smtClean="0">
              <a:latin typeface="Arial Narrow" pitchFamily="34" charset="0"/>
            </a:rPr>
            <a:t>First Estate = 1 Vote or 130,000 Votes </a:t>
          </a:r>
          <a:endParaRPr lang="en-US" b="1" dirty="0">
            <a:latin typeface="Arial Narrow" pitchFamily="34" charset="0"/>
          </a:endParaRPr>
        </a:p>
      </dgm:t>
    </dgm:pt>
    <dgm:pt modelId="{16BFDB59-F081-4F14-B312-E7BB4680C0F7}" type="parTrans" cxnId="{37B9460B-3629-442C-8AD4-072C81F118AB}">
      <dgm:prSet/>
      <dgm:spPr/>
      <dgm:t>
        <a:bodyPr/>
        <a:lstStyle/>
        <a:p>
          <a:endParaRPr lang="en-US"/>
        </a:p>
      </dgm:t>
    </dgm:pt>
    <dgm:pt modelId="{B9B6221E-CD48-4A7F-BCCC-4705DA0E7995}" type="sibTrans" cxnId="{37B9460B-3629-442C-8AD4-072C81F118AB}">
      <dgm:prSet/>
      <dgm:spPr/>
      <dgm:t>
        <a:bodyPr/>
        <a:lstStyle/>
        <a:p>
          <a:endParaRPr lang="en-US"/>
        </a:p>
      </dgm:t>
    </dgm:pt>
    <dgm:pt modelId="{717E5CBA-493E-4D01-A482-B8CFB9128A6E}">
      <dgm:prSet phldrT="[Text]"/>
      <dgm:spPr/>
      <dgm:t>
        <a:bodyPr/>
        <a:lstStyle/>
        <a:p>
          <a:r>
            <a:rPr lang="en-US" b="1" dirty="0" smtClean="0">
              <a:latin typeface="Arial Narrow" pitchFamily="34" charset="0"/>
            </a:rPr>
            <a:t>Third Estate = 1 Vote or 25,000,000 Votes</a:t>
          </a:r>
          <a:endParaRPr lang="en-US" b="1" dirty="0">
            <a:latin typeface="Arial Narrow" pitchFamily="34" charset="0"/>
          </a:endParaRPr>
        </a:p>
      </dgm:t>
    </dgm:pt>
    <dgm:pt modelId="{3A27142E-8FA5-4098-B408-C2B74C27628A}" type="parTrans" cxnId="{88DB3B13-9807-4B1D-B41E-E6D4A6A0B62C}">
      <dgm:prSet/>
      <dgm:spPr/>
      <dgm:t>
        <a:bodyPr/>
        <a:lstStyle/>
        <a:p>
          <a:endParaRPr lang="en-US"/>
        </a:p>
      </dgm:t>
    </dgm:pt>
    <dgm:pt modelId="{9C462D85-EBDA-4A6B-8310-539CC41D3E6A}" type="sibTrans" cxnId="{88DB3B13-9807-4B1D-B41E-E6D4A6A0B62C}">
      <dgm:prSet/>
      <dgm:spPr/>
      <dgm:t>
        <a:bodyPr/>
        <a:lstStyle/>
        <a:p>
          <a:endParaRPr lang="en-US"/>
        </a:p>
      </dgm:t>
    </dgm:pt>
    <dgm:pt modelId="{DED49536-2104-43B8-93E4-386912C12329}">
      <dgm:prSet phldrT="[Text]"/>
      <dgm:spPr/>
      <dgm:t>
        <a:bodyPr/>
        <a:lstStyle/>
        <a:p>
          <a:r>
            <a:rPr lang="en-US" b="1" dirty="0" smtClean="0">
              <a:latin typeface="Arial Narrow" pitchFamily="34" charset="0"/>
            </a:rPr>
            <a:t>Second Estate = 1 Vote or 110,000 Votes</a:t>
          </a:r>
          <a:endParaRPr lang="en-US" b="1" dirty="0">
            <a:latin typeface="Arial Narrow" pitchFamily="34" charset="0"/>
          </a:endParaRPr>
        </a:p>
      </dgm:t>
    </dgm:pt>
    <dgm:pt modelId="{84E40F27-AC26-4B39-98CB-F5B5AABE8FA5}" type="parTrans" cxnId="{7F2125F2-0440-41F8-95F6-D7ABD5A321A9}">
      <dgm:prSet/>
      <dgm:spPr/>
      <dgm:t>
        <a:bodyPr/>
        <a:lstStyle/>
        <a:p>
          <a:endParaRPr lang="en-US"/>
        </a:p>
      </dgm:t>
    </dgm:pt>
    <dgm:pt modelId="{E89D5BA9-D2B6-49BF-8478-52AFA4F4E682}" type="sibTrans" cxnId="{7F2125F2-0440-41F8-95F6-D7ABD5A321A9}">
      <dgm:prSet/>
      <dgm:spPr/>
      <dgm:t>
        <a:bodyPr/>
        <a:lstStyle/>
        <a:p>
          <a:endParaRPr lang="en-US"/>
        </a:p>
      </dgm:t>
    </dgm:pt>
    <dgm:pt modelId="{E4285CFD-E6DF-4EF8-BFDD-CE45788442A0}" type="pres">
      <dgm:prSet presAssocID="{8C382659-357B-48EA-B6C7-69068103A55A}" presName="diagram" presStyleCnt="0">
        <dgm:presLayoutVars>
          <dgm:dir/>
          <dgm:resizeHandles val="exact"/>
        </dgm:presLayoutVars>
      </dgm:prSet>
      <dgm:spPr/>
    </dgm:pt>
    <dgm:pt modelId="{A41F50FD-8512-48C5-BDDA-FA7CB132320C}" type="pres">
      <dgm:prSet presAssocID="{4D8C1560-24FB-47C5-ADF4-D61EFD92540B}" presName="arrow" presStyleLbl="node1" presStyleIdx="0" presStyleCnt="3">
        <dgm:presLayoutVars>
          <dgm:bulletEnabled val="1"/>
        </dgm:presLayoutVars>
      </dgm:prSet>
      <dgm:spPr/>
      <dgm:t>
        <a:bodyPr/>
        <a:lstStyle/>
        <a:p>
          <a:endParaRPr lang="en-US"/>
        </a:p>
      </dgm:t>
    </dgm:pt>
    <dgm:pt modelId="{710633F0-CBC1-473D-A6E4-3462641F467A}" type="pres">
      <dgm:prSet presAssocID="{DED49536-2104-43B8-93E4-386912C12329}" presName="arrow" presStyleLbl="node1" presStyleIdx="1" presStyleCnt="3">
        <dgm:presLayoutVars>
          <dgm:bulletEnabled val="1"/>
        </dgm:presLayoutVars>
      </dgm:prSet>
      <dgm:spPr/>
    </dgm:pt>
    <dgm:pt modelId="{A0389B3F-E8AD-4625-BD84-58AE46876195}" type="pres">
      <dgm:prSet presAssocID="{717E5CBA-493E-4D01-A482-B8CFB9128A6E}" presName="arrow" presStyleLbl="node1" presStyleIdx="2" presStyleCnt="3">
        <dgm:presLayoutVars>
          <dgm:bulletEnabled val="1"/>
        </dgm:presLayoutVars>
      </dgm:prSet>
      <dgm:spPr/>
    </dgm:pt>
  </dgm:ptLst>
  <dgm:cxnLst>
    <dgm:cxn modelId="{7F2125F2-0440-41F8-95F6-D7ABD5A321A9}" srcId="{8C382659-357B-48EA-B6C7-69068103A55A}" destId="{DED49536-2104-43B8-93E4-386912C12329}" srcOrd="1" destOrd="0" parTransId="{84E40F27-AC26-4B39-98CB-F5B5AABE8FA5}" sibTransId="{E89D5BA9-D2B6-49BF-8478-52AFA4F4E682}"/>
    <dgm:cxn modelId="{20F60D6F-A22D-4516-B4A9-9AAD56D01A9E}" type="presOf" srcId="{717E5CBA-493E-4D01-A482-B8CFB9128A6E}" destId="{A0389B3F-E8AD-4625-BD84-58AE46876195}" srcOrd="0" destOrd="0" presId="urn:microsoft.com/office/officeart/2005/8/layout/arrow5"/>
    <dgm:cxn modelId="{37B9460B-3629-442C-8AD4-072C81F118AB}" srcId="{8C382659-357B-48EA-B6C7-69068103A55A}" destId="{4D8C1560-24FB-47C5-ADF4-D61EFD92540B}" srcOrd="0" destOrd="0" parTransId="{16BFDB59-F081-4F14-B312-E7BB4680C0F7}" sibTransId="{B9B6221E-CD48-4A7F-BCCC-4705DA0E7995}"/>
    <dgm:cxn modelId="{B1381283-2D8B-47AA-95BA-1A67C8EC2A35}" type="presOf" srcId="{4D8C1560-24FB-47C5-ADF4-D61EFD92540B}" destId="{A41F50FD-8512-48C5-BDDA-FA7CB132320C}" srcOrd="0" destOrd="0" presId="urn:microsoft.com/office/officeart/2005/8/layout/arrow5"/>
    <dgm:cxn modelId="{1A53BAC3-F911-4D13-9192-690691E9F956}" type="presOf" srcId="{DED49536-2104-43B8-93E4-386912C12329}" destId="{710633F0-CBC1-473D-A6E4-3462641F467A}" srcOrd="0" destOrd="0" presId="urn:microsoft.com/office/officeart/2005/8/layout/arrow5"/>
    <dgm:cxn modelId="{1384999F-10E2-442A-89C3-7084FF2BFCF5}" type="presOf" srcId="{8C382659-357B-48EA-B6C7-69068103A55A}" destId="{E4285CFD-E6DF-4EF8-BFDD-CE45788442A0}" srcOrd="0" destOrd="0" presId="urn:microsoft.com/office/officeart/2005/8/layout/arrow5"/>
    <dgm:cxn modelId="{88DB3B13-9807-4B1D-B41E-E6D4A6A0B62C}" srcId="{8C382659-357B-48EA-B6C7-69068103A55A}" destId="{717E5CBA-493E-4D01-A482-B8CFB9128A6E}" srcOrd="2" destOrd="0" parTransId="{3A27142E-8FA5-4098-B408-C2B74C27628A}" sibTransId="{9C462D85-EBDA-4A6B-8310-539CC41D3E6A}"/>
    <dgm:cxn modelId="{91C4ACD1-BAF5-48B4-975E-C2F4D6B8DF28}" type="presParOf" srcId="{E4285CFD-E6DF-4EF8-BFDD-CE45788442A0}" destId="{A41F50FD-8512-48C5-BDDA-FA7CB132320C}" srcOrd="0" destOrd="0" presId="urn:microsoft.com/office/officeart/2005/8/layout/arrow5"/>
    <dgm:cxn modelId="{26A18D5E-5E67-4235-BD92-4901C04FCBA7}" type="presParOf" srcId="{E4285CFD-E6DF-4EF8-BFDD-CE45788442A0}" destId="{710633F0-CBC1-473D-A6E4-3462641F467A}" srcOrd="1" destOrd="0" presId="urn:microsoft.com/office/officeart/2005/8/layout/arrow5"/>
    <dgm:cxn modelId="{D0D2063C-2CB4-427D-9763-8758D7C745DD}" type="presParOf" srcId="{E4285CFD-E6DF-4EF8-BFDD-CE45788442A0}" destId="{A0389B3F-E8AD-4625-BD84-58AE46876195}" srcOrd="2"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BA316E-F40A-4C4B-9B1C-1181451D84A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9227FD4-CCE2-44A5-A41B-419EE3BA07CA}">
      <dgm:prSet phldrT="[Text]"/>
      <dgm:spPr/>
      <dgm:t>
        <a:bodyPr/>
        <a:lstStyle/>
        <a:p>
          <a:r>
            <a:rPr lang="en-US" dirty="0" smtClean="0"/>
            <a:t>The Third Estate declared itself to be the </a:t>
          </a:r>
          <a:r>
            <a:rPr lang="en-US" b="1" dirty="0" smtClean="0"/>
            <a:t>National Assembly.</a:t>
          </a:r>
          <a:endParaRPr lang="en-US" dirty="0"/>
        </a:p>
      </dgm:t>
    </dgm:pt>
    <dgm:pt modelId="{DABC3A96-9A0E-42F7-BC06-CD84CCC074A1}" type="parTrans" cxnId="{43556D2F-28A1-4698-9B56-1207EA729B2F}">
      <dgm:prSet/>
      <dgm:spPr/>
      <dgm:t>
        <a:bodyPr/>
        <a:lstStyle/>
        <a:p>
          <a:endParaRPr lang="en-US"/>
        </a:p>
      </dgm:t>
    </dgm:pt>
    <dgm:pt modelId="{21A50D48-C577-471A-B425-E83B65DA44AB}" type="sibTrans" cxnId="{43556D2F-28A1-4698-9B56-1207EA729B2F}">
      <dgm:prSet/>
      <dgm:spPr/>
      <dgm:t>
        <a:bodyPr/>
        <a:lstStyle/>
        <a:p>
          <a:endParaRPr lang="en-US"/>
        </a:p>
      </dgm:t>
    </dgm:pt>
    <dgm:pt modelId="{E9E2CA49-2352-4ADD-AF2B-DB3E42FB0105}">
      <dgm:prSet phldrT="[Text]"/>
      <dgm:spPr/>
      <dgm:t>
        <a:bodyPr/>
        <a:lstStyle/>
        <a:p>
          <a:r>
            <a:rPr lang="en-US" dirty="0" smtClean="0"/>
            <a:t>Louis XVI responded by locking the Third Estate out of the meeting.</a:t>
          </a:r>
          <a:endParaRPr lang="en-US" dirty="0"/>
        </a:p>
      </dgm:t>
    </dgm:pt>
    <dgm:pt modelId="{BCF4A6B1-0091-41E6-952B-3CABE8D4182D}" type="parTrans" cxnId="{E3AAAEE1-D69B-449F-97CB-AA0BE2B651A2}">
      <dgm:prSet/>
      <dgm:spPr/>
      <dgm:t>
        <a:bodyPr/>
        <a:lstStyle/>
        <a:p>
          <a:endParaRPr lang="en-US"/>
        </a:p>
      </dgm:t>
    </dgm:pt>
    <dgm:pt modelId="{02CCBFBB-0A70-4E36-98A9-FEF783883FA1}" type="sibTrans" cxnId="{E3AAAEE1-D69B-449F-97CB-AA0BE2B651A2}">
      <dgm:prSet/>
      <dgm:spPr/>
      <dgm:t>
        <a:bodyPr/>
        <a:lstStyle/>
        <a:p>
          <a:endParaRPr lang="en-US"/>
        </a:p>
      </dgm:t>
    </dgm:pt>
    <dgm:pt modelId="{1C95725F-DD0A-45B3-9917-F4F352CD0EAB}">
      <dgm:prSet phldrT="[Text]"/>
      <dgm:spPr/>
      <dgm:t>
        <a:bodyPr/>
        <a:lstStyle/>
        <a:p>
          <a:r>
            <a:rPr lang="en-US" dirty="0" smtClean="0"/>
            <a:t>The Third Estate relocated to a nearby tennis court where its members vowed to stay together and create a written constitution for France.</a:t>
          </a:r>
          <a:endParaRPr lang="en-US" dirty="0"/>
        </a:p>
      </dgm:t>
    </dgm:pt>
    <dgm:pt modelId="{6CD70421-82AF-47EC-9385-A20D92FED168}" type="parTrans" cxnId="{F7196E41-078F-4CCB-BEAC-228C64200B3A}">
      <dgm:prSet/>
      <dgm:spPr/>
      <dgm:t>
        <a:bodyPr/>
        <a:lstStyle/>
        <a:p>
          <a:endParaRPr lang="en-US"/>
        </a:p>
      </dgm:t>
    </dgm:pt>
    <dgm:pt modelId="{577DD65B-0801-40D6-8DAF-563F7FDF5CF2}" type="sibTrans" cxnId="{F7196E41-078F-4CCB-BEAC-228C64200B3A}">
      <dgm:prSet/>
      <dgm:spPr/>
      <dgm:t>
        <a:bodyPr/>
        <a:lstStyle/>
        <a:p>
          <a:endParaRPr lang="en-US"/>
        </a:p>
      </dgm:t>
    </dgm:pt>
    <dgm:pt modelId="{23556BEA-DB74-456C-9990-C1F26DFA2478}">
      <dgm:prSet phldrT="[Text]"/>
      <dgm:spPr/>
      <dgm:t>
        <a:bodyPr/>
        <a:lstStyle/>
        <a:p>
          <a:r>
            <a:rPr lang="en-US" dirty="0" smtClean="0"/>
            <a:t>On June 23, 1789, Louis XVI relented.  He ordered the three estates to meet together as the </a:t>
          </a:r>
          <a:r>
            <a:rPr lang="en-US" b="1" dirty="0" smtClean="0"/>
            <a:t>National Assembly</a:t>
          </a:r>
          <a:r>
            <a:rPr lang="en-US" b="0" dirty="0" smtClean="0"/>
            <a:t> and vote, by population, on a constitution for France.</a:t>
          </a:r>
          <a:endParaRPr lang="en-US" dirty="0"/>
        </a:p>
      </dgm:t>
    </dgm:pt>
    <dgm:pt modelId="{94D8AB6E-F346-41D5-ACFF-05F59C800BC9}" type="parTrans" cxnId="{F8480905-2B8F-4CD7-8A55-0AA7DDCE69CD}">
      <dgm:prSet/>
      <dgm:spPr/>
      <dgm:t>
        <a:bodyPr/>
        <a:lstStyle/>
        <a:p>
          <a:endParaRPr lang="en-US"/>
        </a:p>
      </dgm:t>
    </dgm:pt>
    <dgm:pt modelId="{B75FE100-7623-43BE-86FD-D18571A26C1A}" type="sibTrans" cxnId="{F8480905-2B8F-4CD7-8A55-0AA7DDCE69CD}">
      <dgm:prSet/>
      <dgm:spPr/>
      <dgm:t>
        <a:bodyPr/>
        <a:lstStyle/>
        <a:p>
          <a:endParaRPr lang="en-US"/>
        </a:p>
      </dgm:t>
    </dgm:pt>
    <dgm:pt modelId="{2ED464FA-8A37-424E-A181-19495DFAFF72}" type="pres">
      <dgm:prSet presAssocID="{A1BA316E-F40A-4C4B-9B1C-1181451D84AD}" presName="Name0" presStyleCnt="0">
        <dgm:presLayoutVars>
          <dgm:dir/>
          <dgm:animLvl val="lvl"/>
          <dgm:resizeHandles val="exact"/>
        </dgm:presLayoutVars>
      </dgm:prSet>
      <dgm:spPr/>
    </dgm:pt>
    <dgm:pt modelId="{1D2C7A5E-0D1E-4AF3-9EB7-9AE1D4F9EDA8}" type="pres">
      <dgm:prSet presAssocID="{23556BEA-DB74-456C-9990-C1F26DFA2478}" presName="boxAndChildren" presStyleCnt="0"/>
      <dgm:spPr/>
    </dgm:pt>
    <dgm:pt modelId="{038502DF-D2BD-462A-99FB-7EC3A541A05A}" type="pres">
      <dgm:prSet presAssocID="{23556BEA-DB74-456C-9990-C1F26DFA2478}" presName="parentTextBox" presStyleLbl="node1" presStyleIdx="0" presStyleCnt="4"/>
      <dgm:spPr/>
    </dgm:pt>
    <dgm:pt modelId="{E7AA504C-3269-40A6-9D1A-2732126D0A18}" type="pres">
      <dgm:prSet presAssocID="{577DD65B-0801-40D6-8DAF-563F7FDF5CF2}" presName="sp" presStyleCnt="0"/>
      <dgm:spPr/>
    </dgm:pt>
    <dgm:pt modelId="{C9873DA3-3833-4A8F-8821-B274112641C2}" type="pres">
      <dgm:prSet presAssocID="{1C95725F-DD0A-45B3-9917-F4F352CD0EAB}" presName="arrowAndChildren" presStyleCnt="0"/>
      <dgm:spPr/>
    </dgm:pt>
    <dgm:pt modelId="{490BD214-A10E-4417-BB48-6E161AA7ABCE}" type="pres">
      <dgm:prSet presAssocID="{1C95725F-DD0A-45B3-9917-F4F352CD0EAB}" presName="parentTextArrow" presStyleLbl="node1" presStyleIdx="1" presStyleCnt="4"/>
      <dgm:spPr/>
    </dgm:pt>
    <dgm:pt modelId="{C47519B1-485E-4320-84E6-BC173980ADDC}" type="pres">
      <dgm:prSet presAssocID="{02CCBFBB-0A70-4E36-98A9-FEF783883FA1}" presName="sp" presStyleCnt="0"/>
      <dgm:spPr/>
    </dgm:pt>
    <dgm:pt modelId="{B454C084-3E78-44A4-A299-E4C92102CF42}" type="pres">
      <dgm:prSet presAssocID="{E9E2CA49-2352-4ADD-AF2B-DB3E42FB0105}" presName="arrowAndChildren" presStyleCnt="0"/>
      <dgm:spPr/>
    </dgm:pt>
    <dgm:pt modelId="{2FC3E465-58D5-4CD7-9972-DDEA1A42EAF5}" type="pres">
      <dgm:prSet presAssocID="{E9E2CA49-2352-4ADD-AF2B-DB3E42FB0105}" presName="parentTextArrow" presStyleLbl="node1" presStyleIdx="2" presStyleCnt="4"/>
      <dgm:spPr/>
    </dgm:pt>
    <dgm:pt modelId="{99150475-FF2B-4E8D-B789-2310115079F4}" type="pres">
      <dgm:prSet presAssocID="{21A50D48-C577-471A-B425-E83B65DA44AB}" presName="sp" presStyleCnt="0"/>
      <dgm:spPr/>
    </dgm:pt>
    <dgm:pt modelId="{C03ABE0A-518C-4270-9F87-2AB12F18F189}" type="pres">
      <dgm:prSet presAssocID="{69227FD4-CCE2-44A5-A41B-419EE3BA07CA}" presName="arrowAndChildren" presStyleCnt="0"/>
      <dgm:spPr/>
    </dgm:pt>
    <dgm:pt modelId="{CF7B89AB-2996-4CF3-B9FA-6EA1F0939292}" type="pres">
      <dgm:prSet presAssocID="{69227FD4-CCE2-44A5-A41B-419EE3BA07CA}" presName="parentTextArrow" presStyleLbl="node1" presStyleIdx="3" presStyleCnt="4"/>
      <dgm:spPr/>
      <dgm:t>
        <a:bodyPr/>
        <a:lstStyle/>
        <a:p>
          <a:endParaRPr lang="en-US"/>
        </a:p>
      </dgm:t>
    </dgm:pt>
  </dgm:ptLst>
  <dgm:cxnLst>
    <dgm:cxn modelId="{C3D059B6-3810-47AC-94CD-8E5A255F1EF3}" type="presOf" srcId="{E9E2CA49-2352-4ADD-AF2B-DB3E42FB0105}" destId="{2FC3E465-58D5-4CD7-9972-DDEA1A42EAF5}" srcOrd="0" destOrd="0" presId="urn:microsoft.com/office/officeart/2005/8/layout/process4"/>
    <dgm:cxn modelId="{016486C9-6799-4A96-8208-3A2C3A972025}" type="presOf" srcId="{1C95725F-DD0A-45B3-9917-F4F352CD0EAB}" destId="{490BD214-A10E-4417-BB48-6E161AA7ABCE}" srcOrd="0" destOrd="0" presId="urn:microsoft.com/office/officeart/2005/8/layout/process4"/>
    <dgm:cxn modelId="{43556D2F-28A1-4698-9B56-1207EA729B2F}" srcId="{A1BA316E-F40A-4C4B-9B1C-1181451D84AD}" destId="{69227FD4-CCE2-44A5-A41B-419EE3BA07CA}" srcOrd="0" destOrd="0" parTransId="{DABC3A96-9A0E-42F7-BC06-CD84CCC074A1}" sibTransId="{21A50D48-C577-471A-B425-E83B65DA44AB}"/>
    <dgm:cxn modelId="{1E9BAED2-9EC1-488F-BC18-6EA41C98E07C}" type="presOf" srcId="{69227FD4-CCE2-44A5-A41B-419EE3BA07CA}" destId="{CF7B89AB-2996-4CF3-B9FA-6EA1F0939292}" srcOrd="0" destOrd="0" presId="urn:microsoft.com/office/officeart/2005/8/layout/process4"/>
    <dgm:cxn modelId="{50C9F110-5366-4C6A-8C5B-07B61131DE8D}" type="presOf" srcId="{23556BEA-DB74-456C-9990-C1F26DFA2478}" destId="{038502DF-D2BD-462A-99FB-7EC3A541A05A}" srcOrd="0" destOrd="0" presId="urn:microsoft.com/office/officeart/2005/8/layout/process4"/>
    <dgm:cxn modelId="{2762158C-A02B-4AEB-A044-E6E9E3554782}" type="presOf" srcId="{A1BA316E-F40A-4C4B-9B1C-1181451D84AD}" destId="{2ED464FA-8A37-424E-A181-19495DFAFF72}" srcOrd="0" destOrd="0" presId="urn:microsoft.com/office/officeart/2005/8/layout/process4"/>
    <dgm:cxn modelId="{E3AAAEE1-D69B-449F-97CB-AA0BE2B651A2}" srcId="{A1BA316E-F40A-4C4B-9B1C-1181451D84AD}" destId="{E9E2CA49-2352-4ADD-AF2B-DB3E42FB0105}" srcOrd="1" destOrd="0" parTransId="{BCF4A6B1-0091-41E6-952B-3CABE8D4182D}" sibTransId="{02CCBFBB-0A70-4E36-98A9-FEF783883FA1}"/>
    <dgm:cxn modelId="{F7196E41-078F-4CCB-BEAC-228C64200B3A}" srcId="{A1BA316E-F40A-4C4B-9B1C-1181451D84AD}" destId="{1C95725F-DD0A-45B3-9917-F4F352CD0EAB}" srcOrd="2" destOrd="0" parTransId="{6CD70421-82AF-47EC-9385-A20D92FED168}" sibTransId="{577DD65B-0801-40D6-8DAF-563F7FDF5CF2}"/>
    <dgm:cxn modelId="{F8480905-2B8F-4CD7-8A55-0AA7DDCE69CD}" srcId="{A1BA316E-F40A-4C4B-9B1C-1181451D84AD}" destId="{23556BEA-DB74-456C-9990-C1F26DFA2478}" srcOrd="3" destOrd="0" parTransId="{94D8AB6E-F346-41D5-ACFF-05F59C800BC9}" sibTransId="{B75FE100-7623-43BE-86FD-D18571A26C1A}"/>
    <dgm:cxn modelId="{640D3BAD-52A0-45C1-B1DC-4931B8F67EB6}" type="presParOf" srcId="{2ED464FA-8A37-424E-A181-19495DFAFF72}" destId="{1D2C7A5E-0D1E-4AF3-9EB7-9AE1D4F9EDA8}" srcOrd="0" destOrd="0" presId="urn:microsoft.com/office/officeart/2005/8/layout/process4"/>
    <dgm:cxn modelId="{CC10230F-5ECD-4A00-9124-466034245D2C}" type="presParOf" srcId="{1D2C7A5E-0D1E-4AF3-9EB7-9AE1D4F9EDA8}" destId="{038502DF-D2BD-462A-99FB-7EC3A541A05A}" srcOrd="0" destOrd="0" presId="urn:microsoft.com/office/officeart/2005/8/layout/process4"/>
    <dgm:cxn modelId="{75B5656A-AC23-4ADD-856D-1226800B6DC3}" type="presParOf" srcId="{2ED464FA-8A37-424E-A181-19495DFAFF72}" destId="{E7AA504C-3269-40A6-9D1A-2732126D0A18}" srcOrd="1" destOrd="0" presId="urn:microsoft.com/office/officeart/2005/8/layout/process4"/>
    <dgm:cxn modelId="{5644ED39-39D1-481C-BCA8-384CAD8A161B}" type="presParOf" srcId="{2ED464FA-8A37-424E-A181-19495DFAFF72}" destId="{C9873DA3-3833-4A8F-8821-B274112641C2}" srcOrd="2" destOrd="0" presId="urn:microsoft.com/office/officeart/2005/8/layout/process4"/>
    <dgm:cxn modelId="{2DD69698-4B26-4B0A-A680-68D767782DF1}" type="presParOf" srcId="{C9873DA3-3833-4A8F-8821-B274112641C2}" destId="{490BD214-A10E-4417-BB48-6E161AA7ABCE}" srcOrd="0" destOrd="0" presId="urn:microsoft.com/office/officeart/2005/8/layout/process4"/>
    <dgm:cxn modelId="{5537BD43-CCBD-4420-894B-D5069F154140}" type="presParOf" srcId="{2ED464FA-8A37-424E-A181-19495DFAFF72}" destId="{C47519B1-485E-4320-84E6-BC173980ADDC}" srcOrd="3" destOrd="0" presId="urn:microsoft.com/office/officeart/2005/8/layout/process4"/>
    <dgm:cxn modelId="{59A52D1E-039B-43C4-AB97-7DF0371138D3}" type="presParOf" srcId="{2ED464FA-8A37-424E-A181-19495DFAFF72}" destId="{B454C084-3E78-44A4-A299-E4C92102CF42}" srcOrd="4" destOrd="0" presId="urn:microsoft.com/office/officeart/2005/8/layout/process4"/>
    <dgm:cxn modelId="{0A7B635D-32C8-45EC-AE59-9DF06B14B34B}" type="presParOf" srcId="{B454C084-3E78-44A4-A299-E4C92102CF42}" destId="{2FC3E465-58D5-4CD7-9972-DDEA1A42EAF5}" srcOrd="0" destOrd="0" presId="urn:microsoft.com/office/officeart/2005/8/layout/process4"/>
    <dgm:cxn modelId="{58B49C5C-3EE0-468D-B01C-EA5BE941A515}" type="presParOf" srcId="{2ED464FA-8A37-424E-A181-19495DFAFF72}" destId="{99150475-FF2B-4E8D-B789-2310115079F4}" srcOrd="5" destOrd="0" presId="urn:microsoft.com/office/officeart/2005/8/layout/process4"/>
    <dgm:cxn modelId="{200F9216-5D08-42CA-8411-EE24D4D13349}" type="presParOf" srcId="{2ED464FA-8A37-424E-A181-19495DFAFF72}" destId="{C03ABE0A-518C-4270-9F87-2AB12F18F189}" srcOrd="6" destOrd="0" presId="urn:microsoft.com/office/officeart/2005/8/layout/process4"/>
    <dgm:cxn modelId="{0B85F16B-F01F-4293-AB8E-9B6C11FB87E3}" type="presParOf" srcId="{C03ABE0A-518C-4270-9F87-2AB12F18F189}" destId="{CF7B89AB-2996-4CF3-B9FA-6EA1F093929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E899EB-D1C7-4DFB-A7E2-48E4A1BFF5E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DC0247A-14D9-452B-90A6-FB87CD5C1F14}">
      <dgm:prSet phldrT="[Text]"/>
      <dgm:spPr/>
      <dgm:t>
        <a:bodyPr/>
        <a:lstStyle/>
        <a:p>
          <a:r>
            <a:rPr lang="en-US" b="0" dirty="0" smtClean="0">
              <a:latin typeface="Arial Narrow" pitchFamily="34" charset="0"/>
            </a:rPr>
            <a:t>1.  What was the Old Regime?</a:t>
          </a:r>
          <a:endParaRPr lang="en-US" b="0" dirty="0">
            <a:latin typeface="Arial Narrow" pitchFamily="34" charset="0"/>
          </a:endParaRPr>
        </a:p>
      </dgm:t>
    </dgm:pt>
    <dgm:pt modelId="{F52E055F-5379-47C0-8D3A-5EF02CEF215A}" type="parTrans" cxnId="{14C5E5BC-BD27-4012-A173-63297536D51B}">
      <dgm:prSet/>
      <dgm:spPr/>
      <dgm:t>
        <a:bodyPr/>
        <a:lstStyle/>
        <a:p>
          <a:endParaRPr lang="en-US"/>
        </a:p>
      </dgm:t>
    </dgm:pt>
    <dgm:pt modelId="{5E383105-CE96-4DA3-808F-8F449EBEC153}" type="sibTrans" cxnId="{14C5E5BC-BD27-4012-A173-63297536D51B}">
      <dgm:prSet/>
      <dgm:spPr/>
      <dgm:t>
        <a:bodyPr/>
        <a:lstStyle/>
        <a:p>
          <a:endParaRPr lang="en-US"/>
        </a:p>
      </dgm:t>
    </dgm:pt>
    <dgm:pt modelId="{F43F2417-060F-4DE8-BEF7-DDAA9D025A32}">
      <dgm:prSet phldrT="[Text]"/>
      <dgm:spPr/>
      <dgm:t>
        <a:bodyPr/>
        <a:lstStyle/>
        <a:p>
          <a:r>
            <a:rPr lang="en-US" b="0" dirty="0" smtClean="0">
              <a:latin typeface="Arial Narrow" pitchFamily="34" charset="0"/>
            </a:rPr>
            <a:t>2.  How does an absolute monarchy (absolutism) operate?</a:t>
          </a:r>
          <a:endParaRPr lang="en-US" b="0" dirty="0">
            <a:latin typeface="Arial Narrow" pitchFamily="34" charset="0"/>
          </a:endParaRPr>
        </a:p>
      </dgm:t>
    </dgm:pt>
    <dgm:pt modelId="{A4B3ED26-3320-4E91-AC5D-9FA881DC8141}" type="parTrans" cxnId="{CC35C9D2-878F-49C6-A506-5CCA8F2FF169}">
      <dgm:prSet/>
      <dgm:spPr/>
      <dgm:t>
        <a:bodyPr/>
        <a:lstStyle/>
        <a:p>
          <a:endParaRPr lang="en-US"/>
        </a:p>
      </dgm:t>
    </dgm:pt>
    <dgm:pt modelId="{5B52856A-4660-4CAC-92BE-4327F92DF45F}" type="sibTrans" cxnId="{CC35C9D2-878F-49C6-A506-5CCA8F2FF169}">
      <dgm:prSet/>
      <dgm:spPr/>
      <dgm:t>
        <a:bodyPr/>
        <a:lstStyle/>
        <a:p>
          <a:endParaRPr lang="en-US"/>
        </a:p>
      </dgm:t>
    </dgm:pt>
    <dgm:pt modelId="{9472CC94-95C4-4648-B17F-651D623D1BC1}">
      <dgm:prSet phldrT="[Text]"/>
      <dgm:spPr/>
      <dgm:t>
        <a:bodyPr/>
        <a:lstStyle/>
        <a:p>
          <a:r>
            <a:rPr lang="en-US" b="0" dirty="0" smtClean="0">
              <a:latin typeface="Arial Narrow" pitchFamily="34" charset="0"/>
            </a:rPr>
            <a:t>3.  Describe the size, privileges, exemptions, and burdens of the three estates.</a:t>
          </a:r>
          <a:endParaRPr lang="en-US" b="0" dirty="0">
            <a:latin typeface="Arial Narrow" pitchFamily="34" charset="0"/>
          </a:endParaRPr>
        </a:p>
      </dgm:t>
    </dgm:pt>
    <dgm:pt modelId="{3A0C8CC5-E289-4967-8544-6F695F094114}" type="parTrans" cxnId="{8D94CFA3-A4DF-48F4-884C-7625ADE562F8}">
      <dgm:prSet/>
      <dgm:spPr/>
      <dgm:t>
        <a:bodyPr/>
        <a:lstStyle/>
        <a:p>
          <a:endParaRPr lang="en-US"/>
        </a:p>
      </dgm:t>
    </dgm:pt>
    <dgm:pt modelId="{35C8BCC4-FADB-4E18-B164-B837BF2B5B3D}" type="sibTrans" cxnId="{8D94CFA3-A4DF-48F4-884C-7625ADE562F8}">
      <dgm:prSet/>
      <dgm:spPr/>
      <dgm:t>
        <a:bodyPr/>
        <a:lstStyle/>
        <a:p>
          <a:endParaRPr lang="en-US"/>
        </a:p>
      </dgm:t>
    </dgm:pt>
    <dgm:pt modelId="{BA6AC344-529C-4CF7-8BFA-0EE5E1BC5E4B}">
      <dgm:prSet phldrT="[Text]"/>
      <dgm:spPr/>
      <dgm:t>
        <a:bodyPr/>
        <a:lstStyle/>
        <a:p>
          <a:r>
            <a:rPr lang="en-US" b="0" dirty="0" smtClean="0">
              <a:latin typeface="Arial Narrow" pitchFamily="34" charset="0"/>
            </a:rPr>
            <a:t>4.  What is deficit spending?</a:t>
          </a:r>
          <a:endParaRPr lang="en-US" b="0" dirty="0">
            <a:latin typeface="Arial Narrow" pitchFamily="34" charset="0"/>
          </a:endParaRPr>
        </a:p>
      </dgm:t>
    </dgm:pt>
    <dgm:pt modelId="{2A38CA2C-66DA-40DD-B191-D9A6ADB39373}" type="parTrans" cxnId="{34BAB0CA-8938-4E10-9680-2B3655B8043F}">
      <dgm:prSet/>
      <dgm:spPr/>
      <dgm:t>
        <a:bodyPr/>
        <a:lstStyle/>
        <a:p>
          <a:endParaRPr lang="en-US"/>
        </a:p>
      </dgm:t>
    </dgm:pt>
    <dgm:pt modelId="{02B17AE7-1B7F-42D0-843E-659320EC94D8}" type="sibTrans" cxnId="{34BAB0CA-8938-4E10-9680-2B3655B8043F}">
      <dgm:prSet/>
      <dgm:spPr/>
      <dgm:t>
        <a:bodyPr/>
        <a:lstStyle/>
        <a:p>
          <a:endParaRPr lang="en-US"/>
        </a:p>
      </dgm:t>
    </dgm:pt>
    <dgm:pt modelId="{FFB09CB8-0329-4269-B8BD-60B8DBDE70DE}">
      <dgm:prSet phldrT="[Text]"/>
      <dgm:spPr/>
      <dgm:t>
        <a:bodyPr/>
        <a:lstStyle/>
        <a:p>
          <a:r>
            <a:rPr lang="en-US" b="0" dirty="0" smtClean="0">
              <a:latin typeface="Arial Narrow" pitchFamily="34" charset="0"/>
            </a:rPr>
            <a:t>5.  Describe the type of thinking used by the </a:t>
          </a:r>
          <a:r>
            <a:rPr lang="en-US" b="0" i="1" dirty="0" err="1" smtClean="0">
              <a:latin typeface="Arial Narrow" pitchFamily="34" charset="0"/>
            </a:rPr>
            <a:t>philosophes</a:t>
          </a:r>
          <a:r>
            <a:rPr lang="en-US" b="0" i="0" dirty="0" smtClean="0">
              <a:latin typeface="Arial Narrow" pitchFamily="34" charset="0"/>
            </a:rPr>
            <a:t>.</a:t>
          </a:r>
          <a:endParaRPr lang="en-US" b="0" dirty="0">
            <a:latin typeface="Arial Narrow" pitchFamily="34" charset="0"/>
          </a:endParaRPr>
        </a:p>
      </dgm:t>
    </dgm:pt>
    <dgm:pt modelId="{320602E2-4CFB-48C3-9D16-25C252877022}" type="parTrans" cxnId="{9A4DA8CB-DD27-4FB4-85E7-3626C5F9DB9E}">
      <dgm:prSet/>
      <dgm:spPr/>
      <dgm:t>
        <a:bodyPr/>
        <a:lstStyle/>
        <a:p>
          <a:endParaRPr lang="en-US"/>
        </a:p>
      </dgm:t>
    </dgm:pt>
    <dgm:pt modelId="{74E9019C-FFDC-4555-9566-F9D931F21B5C}" type="sibTrans" cxnId="{9A4DA8CB-DD27-4FB4-85E7-3626C5F9DB9E}">
      <dgm:prSet/>
      <dgm:spPr/>
      <dgm:t>
        <a:bodyPr/>
        <a:lstStyle/>
        <a:p>
          <a:endParaRPr lang="en-US"/>
        </a:p>
      </dgm:t>
    </dgm:pt>
    <dgm:pt modelId="{75EE6B09-2DAD-4DE1-8410-CA752D52AAEF}">
      <dgm:prSet phldrT="[Text]"/>
      <dgm:spPr/>
      <dgm:t>
        <a:bodyPr/>
        <a:lstStyle/>
        <a:p>
          <a:r>
            <a:rPr lang="en-US" b="0" dirty="0" smtClean="0">
              <a:latin typeface="Arial Narrow" pitchFamily="34" charset="0"/>
            </a:rPr>
            <a:t>6.  What were the underlying (long-term) causes of the French Revolution?</a:t>
          </a:r>
          <a:endParaRPr lang="en-US" b="0" dirty="0">
            <a:latin typeface="Arial Narrow" pitchFamily="34" charset="0"/>
          </a:endParaRPr>
        </a:p>
      </dgm:t>
    </dgm:pt>
    <dgm:pt modelId="{A5A9F193-0E99-4C76-AFDD-95DBEB1E0E93}" type="parTrans" cxnId="{56E6DE57-DC29-412A-BD76-BAABAC476940}">
      <dgm:prSet/>
      <dgm:spPr/>
      <dgm:t>
        <a:bodyPr/>
        <a:lstStyle/>
        <a:p>
          <a:endParaRPr lang="en-US"/>
        </a:p>
      </dgm:t>
    </dgm:pt>
    <dgm:pt modelId="{251455DF-1C54-4BEB-BAF5-2C710955B7F8}" type="sibTrans" cxnId="{56E6DE57-DC29-412A-BD76-BAABAC476940}">
      <dgm:prSet/>
      <dgm:spPr/>
      <dgm:t>
        <a:bodyPr/>
        <a:lstStyle/>
        <a:p>
          <a:endParaRPr lang="en-US"/>
        </a:p>
      </dgm:t>
    </dgm:pt>
    <dgm:pt modelId="{1E4E42AA-1F8F-4BB2-A459-213D4BBD08EA}">
      <dgm:prSet phldrT="[Text]"/>
      <dgm:spPr/>
      <dgm:t>
        <a:bodyPr/>
        <a:lstStyle/>
        <a:p>
          <a:r>
            <a:rPr lang="en-US" b="0" dirty="0" smtClean="0">
              <a:latin typeface="Arial Narrow" pitchFamily="34" charset="0"/>
            </a:rPr>
            <a:t>7.  What were the immediate (short-term) causes of the French Revolution?</a:t>
          </a:r>
          <a:endParaRPr lang="en-US" b="0" dirty="0">
            <a:latin typeface="Arial Narrow" pitchFamily="34" charset="0"/>
          </a:endParaRPr>
        </a:p>
      </dgm:t>
    </dgm:pt>
    <dgm:pt modelId="{7C6DF0C7-9D9A-4532-A52F-BF38F2F211DF}" type="parTrans" cxnId="{9C598170-8994-4007-8E17-603152FF516A}">
      <dgm:prSet/>
      <dgm:spPr/>
      <dgm:t>
        <a:bodyPr/>
        <a:lstStyle/>
        <a:p>
          <a:endParaRPr lang="en-US"/>
        </a:p>
      </dgm:t>
    </dgm:pt>
    <dgm:pt modelId="{ED88D6E2-81B9-4F5F-870B-76C8A64D4A81}" type="sibTrans" cxnId="{9C598170-8994-4007-8E17-603152FF516A}">
      <dgm:prSet/>
      <dgm:spPr/>
      <dgm:t>
        <a:bodyPr/>
        <a:lstStyle/>
        <a:p>
          <a:endParaRPr lang="en-US"/>
        </a:p>
      </dgm:t>
    </dgm:pt>
    <dgm:pt modelId="{A8C2D563-7FC4-4F2D-AC6E-B192263D0650}">
      <dgm:prSet phldrT="[Text]"/>
      <dgm:spPr/>
      <dgm:t>
        <a:bodyPr/>
        <a:lstStyle/>
        <a:p>
          <a:r>
            <a:rPr lang="en-US" b="0" dirty="0" smtClean="0">
              <a:latin typeface="Arial Narrow" pitchFamily="34" charset="0"/>
            </a:rPr>
            <a:t>8.  Explain the debate over voting which occurred in the </a:t>
          </a:r>
          <a:r>
            <a:rPr lang="en-US" b="0" i="1" dirty="0" smtClean="0">
              <a:latin typeface="Arial Narrow" pitchFamily="34" charset="0"/>
            </a:rPr>
            <a:t>Estates-General</a:t>
          </a:r>
          <a:r>
            <a:rPr lang="en-US" b="0" i="0" dirty="0" smtClean="0">
              <a:latin typeface="Arial Narrow" pitchFamily="34" charset="0"/>
            </a:rPr>
            <a:t>.</a:t>
          </a:r>
          <a:endParaRPr lang="en-US" b="0" dirty="0">
            <a:latin typeface="Arial Narrow" pitchFamily="34" charset="0"/>
          </a:endParaRPr>
        </a:p>
      </dgm:t>
    </dgm:pt>
    <dgm:pt modelId="{2044030E-D12F-402F-A695-B644353EAAB0}" type="parTrans" cxnId="{ACCB8D7C-C36B-4F2F-98EC-85CD508F633F}">
      <dgm:prSet/>
      <dgm:spPr/>
      <dgm:t>
        <a:bodyPr/>
        <a:lstStyle/>
        <a:p>
          <a:endParaRPr lang="en-US"/>
        </a:p>
      </dgm:t>
    </dgm:pt>
    <dgm:pt modelId="{057ED2B0-9244-49F0-B394-8953FE8EBD27}" type="sibTrans" cxnId="{ACCB8D7C-C36B-4F2F-98EC-85CD508F633F}">
      <dgm:prSet/>
      <dgm:spPr/>
      <dgm:t>
        <a:bodyPr/>
        <a:lstStyle/>
        <a:p>
          <a:endParaRPr lang="en-US"/>
        </a:p>
      </dgm:t>
    </dgm:pt>
    <dgm:pt modelId="{EFD3FD3E-8915-49B3-9EC6-C67C460BF15B}">
      <dgm:prSet phldrT="[Text]"/>
      <dgm:spPr/>
      <dgm:t>
        <a:bodyPr/>
        <a:lstStyle/>
        <a:p>
          <a:r>
            <a:rPr lang="en-US" b="0" dirty="0" smtClean="0">
              <a:latin typeface="Arial Narrow" pitchFamily="34" charset="0"/>
            </a:rPr>
            <a:t>9.  What was the Tennis Court Oath?</a:t>
          </a:r>
          <a:endParaRPr lang="en-US" b="0" dirty="0">
            <a:latin typeface="Arial Narrow" pitchFamily="34" charset="0"/>
          </a:endParaRPr>
        </a:p>
      </dgm:t>
    </dgm:pt>
    <dgm:pt modelId="{137DB394-7E8E-4A5C-A0E0-3E1B51D8C889}" type="parTrans" cxnId="{98FAD7F7-4147-4FD5-81B3-DE9D101E3A12}">
      <dgm:prSet/>
      <dgm:spPr/>
      <dgm:t>
        <a:bodyPr/>
        <a:lstStyle/>
        <a:p>
          <a:endParaRPr lang="en-US"/>
        </a:p>
      </dgm:t>
    </dgm:pt>
    <dgm:pt modelId="{CF329535-0240-4433-993D-3E992846E624}" type="sibTrans" cxnId="{98FAD7F7-4147-4FD5-81B3-DE9D101E3A12}">
      <dgm:prSet/>
      <dgm:spPr/>
      <dgm:t>
        <a:bodyPr/>
        <a:lstStyle/>
        <a:p>
          <a:endParaRPr lang="en-US"/>
        </a:p>
      </dgm:t>
    </dgm:pt>
    <dgm:pt modelId="{4D80B7AB-0EBE-47C8-89CB-CBBF13D69B25}" type="pres">
      <dgm:prSet presAssocID="{99E899EB-D1C7-4DFB-A7E2-48E4A1BFF5E5}" presName="diagram" presStyleCnt="0">
        <dgm:presLayoutVars>
          <dgm:dir/>
          <dgm:resizeHandles val="exact"/>
        </dgm:presLayoutVars>
      </dgm:prSet>
      <dgm:spPr/>
    </dgm:pt>
    <dgm:pt modelId="{B2784A12-36EC-4576-B756-4F97870D23AA}" type="pres">
      <dgm:prSet presAssocID="{6DC0247A-14D9-452B-90A6-FB87CD5C1F14}" presName="node" presStyleLbl="node1" presStyleIdx="0" presStyleCnt="9">
        <dgm:presLayoutVars>
          <dgm:bulletEnabled val="1"/>
        </dgm:presLayoutVars>
      </dgm:prSet>
      <dgm:spPr/>
      <dgm:t>
        <a:bodyPr/>
        <a:lstStyle/>
        <a:p>
          <a:endParaRPr lang="en-US"/>
        </a:p>
      </dgm:t>
    </dgm:pt>
    <dgm:pt modelId="{D8634A2C-5ABB-4C91-BFD5-9FAA994D6C87}" type="pres">
      <dgm:prSet presAssocID="{5E383105-CE96-4DA3-808F-8F449EBEC153}" presName="sibTrans" presStyleCnt="0"/>
      <dgm:spPr/>
    </dgm:pt>
    <dgm:pt modelId="{AA2BA3CB-6F95-4E5B-B4EB-DB9065200CC5}" type="pres">
      <dgm:prSet presAssocID="{F43F2417-060F-4DE8-BEF7-DDAA9D025A32}" presName="node" presStyleLbl="node1" presStyleIdx="1" presStyleCnt="9">
        <dgm:presLayoutVars>
          <dgm:bulletEnabled val="1"/>
        </dgm:presLayoutVars>
      </dgm:prSet>
      <dgm:spPr/>
    </dgm:pt>
    <dgm:pt modelId="{853D80B6-DBC2-410D-B5D9-DAC5599012C5}" type="pres">
      <dgm:prSet presAssocID="{5B52856A-4660-4CAC-92BE-4327F92DF45F}" presName="sibTrans" presStyleCnt="0"/>
      <dgm:spPr/>
    </dgm:pt>
    <dgm:pt modelId="{6641B097-6BFC-4FD9-9F61-8D68230130B8}" type="pres">
      <dgm:prSet presAssocID="{9472CC94-95C4-4648-B17F-651D623D1BC1}" presName="node" presStyleLbl="node1" presStyleIdx="2" presStyleCnt="9">
        <dgm:presLayoutVars>
          <dgm:bulletEnabled val="1"/>
        </dgm:presLayoutVars>
      </dgm:prSet>
      <dgm:spPr/>
    </dgm:pt>
    <dgm:pt modelId="{40757C57-9AE3-47D0-818B-A893222176A1}" type="pres">
      <dgm:prSet presAssocID="{35C8BCC4-FADB-4E18-B164-B837BF2B5B3D}" presName="sibTrans" presStyleCnt="0"/>
      <dgm:spPr/>
    </dgm:pt>
    <dgm:pt modelId="{C43C2500-1FEE-42C8-986D-2FEDA420B07C}" type="pres">
      <dgm:prSet presAssocID="{BA6AC344-529C-4CF7-8BFA-0EE5E1BC5E4B}" presName="node" presStyleLbl="node1" presStyleIdx="3" presStyleCnt="9">
        <dgm:presLayoutVars>
          <dgm:bulletEnabled val="1"/>
        </dgm:presLayoutVars>
      </dgm:prSet>
      <dgm:spPr/>
    </dgm:pt>
    <dgm:pt modelId="{3D992870-1CE5-48B9-9A81-C717602D0825}" type="pres">
      <dgm:prSet presAssocID="{02B17AE7-1B7F-42D0-843E-659320EC94D8}" presName="sibTrans" presStyleCnt="0"/>
      <dgm:spPr/>
    </dgm:pt>
    <dgm:pt modelId="{A774F521-749B-4366-8490-F292F83C8895}" type="pres">
      <dgm:prSet presAssocID="{FFB09CB8-0329-4269-B8BD-60B8DBDE70DE}" presName="node" presStyleLbl="node1" presStyleIdx="4" presStyleCnt="9">
        <dgm:presLayoutVars>
          <dgm:bulletEnabled val="1"/>
        </dgm:presLayoutVars>
      </dgm:prSet>
      <dgm:spPr/>
    </dgm:pt>
    <dgm:pt modelId="{D8485EA6-3D71-48DE-8677-88D56F8DE333}" type="pres">
      <dgm:prSet presAssocID="{74E9019C-FFDC-4555-9566-F9D931F21B5C}" presName="sibTrans" presStyleCnt="0"/>
      <dgm:spPr/>
    </dgm:pt>
    <dgm:pt modelId="{BF5DACC3-9F69-4CFA-AD52-559791F6DCC3}" type="pres">
      <dgm:prSet presAssocID="{75EE6B09-2DAD-4DE1-8410-CA752D52AAEF}" presName="node" presStyleLbl="node1" presStyleIdx="5" presStyleCnt="9">
        <dgm:presLayoutVars>
          <dgm:bulletEnabled val="1"/>
        </dgm:presLayoutVars>
      </dgm:prSet>
      <dgm:spPr/>
      <dgm:t>
        <a:bodyPr/>
        <a:lstStyle/>
        <a:p>
          <a:endParaRPr lang="en-US"/>
        </a:p>
      </dgm:t>
    </dgm:pt>
    <dgm:pt modelId="{0E639CD4-74C4-4D88-956C-8CA97E199FE6}" type="pres">
      <dgm:prSet presAssocID="{251455DF-1C54-4BEB-BAF5-2C710955B7F8}" presName="sibTrans" presStyleCnt="0"/>
      <dgm:spPr/>
    </dgm:pt>
    <dgm:pt modelId="{216A0DEB-3A81-449C-A7A3-09EC4847AF76}" type="pres">
      <dgm:prSet presAssocID="{1E4E42AA-1F8F-4BB2-A459-213D4BBD08EA}" presName="node" presStyleLbl="node1" presStyleIdx="6" presStyleCnt="9">
        <dgm:presLayoutVars>
          <dgm:bulletEnabled val="1"/>
        </dgm:presLayoutVars>
      </dgm:prSet>
      <dgm:spPr/>
      <dgm:t>
        <a:bodyPr/>
        <a:lstStyle/>
        <a:p>
          <a:endParaRPr lang="en-US"/>
        </a:p>
      </dgm:t>
    </dgm:pt>
    <dgm:pt modelId="{BC03F2B8-181F-46D3-BCF1-C5AE31D81427}" type="pres">
      <dgm:prSet presAssocID="{ED88D6E2-81B9-4F5F-870B-76C8A64D4A81}" presName="sibTrans" presStyleCnt="0"/>
      <dgm:spPr/>
    </dgm:pt>
    <dgm:pt modelId="{F0AC2FB8-DC66-4B9E-9E02-31B992354C7A}" type="pres">
      <dgm:prSet presAssocID="{A8C2D563-7FC4-4F2D-AC6E-B192263D0650}" presName="node" presStyleLbl="node1" presStyleIdx="7" presStyleCnt="9">
        <dgm:presLayoutVars>
          <dgm:bulletEnabled val="1"/>
        </dgm:presLayoutVars>
      </dgm:prSet>
      <dgm:spPr/>
      <dgm:t>
        <a:bodyPr/>
        <a:lstStyle/>
        <a:p>
          <a:endParaRPr lang="en-US"/>
        </a:p>
      </dgm:t>
    </dgm:pt>
    <dgm:pt modelId="{D0F94064-144F-494E-A502-7F08E07F0BC0}" type="pres">
      <dgm:prSet presAssocID="{057ED2B0-9244-49F0-B394-8953FE8EBD27}" presName="sibTrans" presStyleCnt="0"/>
      <dgm:spPr/>
    </dgm:pt>
    <dgm:pt modelId="{4C9BD7E8-1F34-4A3A-8A3A-5B0CBDC8EC42}" type="pres">
      <dgm:prSet presAssocID="{EFD3FD3E-8915-49B3-9EC6-C67C460BF15B}" presName="node" presStyleLbl="node1" presStyleIdx="8" presStyleCnt="9">
        <dgm:presLayoutVars>
          <dgm:bulletEnabled val="1"/>
        </dgm:presLayoutVars>
      </dgm:prSet>
      <dgm:spPr/>
    </dgm:pt>
  </dgm:ptLst>
  <dgm:cxnLst>
    <dgm:cxn modelId="{CC35C9D2-878F-49C6-A506-5CCA8F2FF169}" srcId="{99E899EB-D1C7-4DFB-A7E2-48E4A1BFF5E5}" destId="{F43F2417-060F-4DE8-BEF7-DDAA9D025A32}" srcOrd="1" destOrd="0" parTransId="{A4B3ED26-3320-4E91-AC5D-9FA881DC8141}" sibTransId="{5B52856A-4660-4CAC-92BE-4327F92DF45F}"/>
    <dgm:cxn modelId="{113F6D84-7DBF-479B-9BF7-EB95D92DF676}" type="presOf" srcId="{1E4E42AA-1F8F-4BB2-A459-213D4BBD08EA}" destId="{216A0DEB-3A81-449C-A7A3-09EC4847AF76}" srcOrd="0" destOrd="0" presId="urn:microsoft.com/office/officeart/2005/8/layout/default"/>
    <dgm:cxn modelId="{9C598170-8994-4007-8E17-603152FF516A}" srcId="{99E899EB-D1C7-4DFB-A7E2-48E4A1BFF5E5}" destId="{1E4E42AA-1F8F-4BB2-A459-213D4BBD08EA}" srcOrd="6" destOrd="0" parTransId="{7C6DF0C7-9D9A-4532-A52F-BF38F2F211DF}" sibTransId="{ED88D6E2-81B9-4F5F-870B-76C8A64D4A81}"/>
    <dgm:cxn modelId="{0BE97A7C-B0C6-4943-89C0-69730E9FD01D}" type="presOf" srcId="{99E899EB-D1C7-4DFB-A7E2-48E4A1BFF5E5}" destId="{4D80B7AB-0EBE-47C8-89CB-CBBF13D69B25}" srcOrd="0" destOrd="0" presId="urn:microsoft.com/office/officeart/2005/8/layout/default"/>
    <dgm:cxn modelId="{8D94CFA3-A4DF-48F4-884C-7625ADE562F8}" srcId="{99E899EB-D1C7-4DFB-A7E2-48E4A1BFF5E5}" destId="{9472CC94-95C4-4648-B17F-651D623D1BC1}" srcOrd="2" destOrd="0" parTransId="{3A0C8CC5-E289-4967-8544-6F695F094114}" sibTransId="{35C8BCC4-FADB-4E18-B164-B837BF2B5B3D}"/>
    <dgm:cxn modelId="{98FAD7F7-4147-4FD5-81B3-DE9D101E3A12}" srcId="{99E899EB-D1C7-4DFB-A7E2-48E4A1BFF5E5}" destId="{EFD3FD3E-8915-49B3-9EC6-C67C460BF15B}" srcOrd="8" destOrd="0" parTransId="{137DB394-7E8E-4A5C-A0E0-3E1B51D8C889}" sibTransId="{CF329535-0240-4433-993D-3E992846E624}"/>
    <dgm:cxn modelId="{0B2C9A66-E8B0-4634-B667-C085DFEF5D67}" type="presOf" srcId="{A8C2D563-7FC4-4F2D-AC6E-B192263D0650}" destId="{F0AC2FB8-DC66-4B9E-9E02-31B992354C7A}" srcOrd="0" destOrd="0" presId="urn:microsoft.com/office/officeart/2005/8/layout/default"/>
    <dgm:cxn modelId="{ACCB8D7C-C36B-4F2F-98EC-85CD508F633F}" srcId="{99E899EB-D1C7-4DFB-A7E2-48E4A1BFF5E5}" destId="{A8C2D563-7FC4-4F2D-AC6E-B192263D0650}" srcOrd="7" destOrd="0" parTransId="{2044030E-D12F-402F-A695-B644353EAAB0}" sibTransId="{057ED2B0-9244-49F0-B394-8953FE8EBD27}"/>
    <dgm:cxn modelId="{14C5E5BC-BD27-4012-A173-63297536D51B}" srcId="{99E899EB-D1C7-4DFB-A7E2-48E4A1BFF5E5}" destId="{6DC0247A-14D9-452B-90A6-FB87CD5C1F14}" srcOrd="0" destOrd="0" parTransId="{F52E055F-5379-47C0-8D3A-5EF02CEF215A}" sibTransId="{5E383105-CE96-4DA3-808F-8F449EBEC153}"/>
    <dgm:cxn modelId="{9916E568-8B80-458B-AE57-28026D965061}" type="presOf" srcId="{75EE6B09-2DAD-4DE1-8410-CA752D52AAEF}" destId="{BF5DACC3-9F69-4CFA-AD52-559791F6DCC3}" srcOrd="0" destOrd="0" presId="urn:microsoft.com/office/officeart/2005/8/layout/default"/>
    <dgm:cxn modelId="{85DCFE0D-8758-4842-8AAB-87B3A46C13D6}" type="presOf" srcId="{BA6AC344-529C-4CF7-8BFA-0EE5E1BC5E4B}" destId="{C43C2500-1FEE-42C8-986D-2FEDA420B07C}" srcOrd="0" destOrd="0" presId="urn:microsoft.com/office/officeart/2005/8/layout/default"/>
    <dgm:cxn modelId="{13241445-7B8B-477C-AE22-963B1C5C6985}" type="presOf" srcId="{9472CC94-95C4-4648-B17F-651D623D1BC1}" destId="{6641B097-6BFC-4FD9-9F61-8D68230130B8}" srcOrd="0" destOrd="0" presId="urn:microsoft.com/office/officeart/2005/8/layout/default"/>
    <dgm:cxn modelId="{DCB9B25E-B896-45D4-9218-D388B24EC153}" type="presOf" srcId="{6DC0247A-14D9-452B-90A6-FB87CD5C1F14}" destId="{B2784A12-36EC-4576-B756-4F97870D23AA}" srcOrd="0" destOrd="0" presId="urn:microsoft.com/office/officeart/2005/8/layout/default"/>
    <dgm:cxn modelId="{34BAB0CA-8938-4E10-9680-2B3655B8043F}" srcId="{99E899EB-D1C7-4DFB-A7E2-48E4A1BFF5E5}" destId="{BA6AC344-529C-4CF7-8BFA-0EE5E1BC5E4B}" srcOrd="3" destOrd="0" parTransId="{2A38CA2C-66DA-40DD-B191-D9A6ADB39373}" sibTransId="{02B17AE7-1B7F-42D0-843E-659320EC94D8}"/>
    <dgm:cxn modelId="{56E6DE57-DC29-412A-BD76-BAABAC476940}" srcId="{99E899EB-D1C7-4DFB-A7E2-48E4A1BFF5E5}" destId="{75EE6B09-2DAD-4DE1-8410-CA752D52AAEF}" srcOrd="5" destOrd="0" parTransId="{A5A9F193-0E99-4C76-AFDD-95DBEB1E0E93}" sibTransId="{251455DF-1C54-4BEB-BAF5-2C710955B7F8}"/>
    <dgm:cxn modelId="{8529A544-CFB1-42C9-B12D-E93AB2505548}" type="presOf" srcId="{F43F2417-060F-4DE8-BEF7-DDAA9D025A32}" destId="{AA2BA3CB-6F95-4E5B-B4EB-DB9065200CC5}" srcOrd="0" destOrd="0" presId="urn:microsoft.com/office/officeart/2005/8/layout/default"/>
    <dgm:cxn modelId="{9A4DA8CB-DD27-4FB4-85E7-3626C5F9DB9E}" srcId="{99E899EB-D1C7-4DFB-A7E2-48E4A1BFF5E5}" destId="{FFB09CB8-0329-4269-B8BD-60B8DBDE70DE}" srcOrd="4" destOrd="0" parTransId="{320602E2-4CFB-48C3-9D16-25C252877022}" sibTransId="{74E9019C-FFDC-4555-9566-F9D931F21B5C}"/>
    <dgm:cxn modelId="{4618E4DD-BAC0-480B-8F83-8FBAC5D04289}" type="presOf" srcId="{FFB09CB8-0329-4269-B8BD-60B8DBDE70DE}" destId="{A774F521-749B-4366-8490-F292F83C8895}" srcOrd="0" destOrd="0" presId="urn:microsoft.com/office/officeart/2005/8/layout/default"/>
    <dgm:cxn modelId="{1FDDC7B0-2557-43FC-A88A-F1C33AAA485A}" type="presOf" srcId="{EFD3FD3E-8915-49B3-9EC6-C67C460BF15B}" destId="{4C9BD7E8-1F34-4A3A-8A3A-5B0CBDC8EC42}" srcOrd="0" destOrd="0" presId="urn:microsoft.com/office/officeart/2005/8/layout/default"/>
    <dgm:cxn modelId="{CE51B8BB-E3DE-4E55-937B-655BBD0B9AB4}" type="presParOf" srcId="{4D80B7AB-0EBE-47C8-89CB-CBBF13D69B25}" destId="{B2784A12-36EC-4576-B756-4F97870D23AA}" srcOrd="0" destOrd="0" presId="urn:microsoft.com/office/officeart/2005/8/layout/default"/>
    <dgm:cxn modelId="{C3B7E76A-07DE-4229-B616-0221B1CCF743}" type="presParOf" srcId="{4D80B7AB-0EBE-47C8-89CB-CBBF13D69B25}" destId="{D8634A2C-5ABB-4C91-BFD5-9FAA994D6C87}" srcOrd="1" destOrd="0" presId="urn:microsoft.com/office/officeart/2005/8/layout/default"/>
    <dgm:cxn modelId="{F7E27BC6-BC93-4E0C-9136-D75EC4D7873C}" type="presParOf" srcId="{4D80B7AB-0EBE-47C8-89CB-CBBF13D69B25}" destId="{AA2BA3CB-6F95-4E5B-B4EB-DB9065200CC5}" srcOrd="2" destOrd="0" presId="urn:microsoft.com/office/officeart/2005/8/layout/default"/>
    <dgm:cxn modelId="{5FABD754-F204-4E21-9FD5-2F4CCE44924F}" type="presParOf" srcId="{4D80B7AB-0EBE-47C8-89CB-CBBF13D69B25}" destId="{853D80B6-DBC2-410D-B5D9-DAC5599012C5}" srcOrd="3" destOrd="0" presId="urn:microsoft.com/office/officeart/2005/8/layout/default"/>
    <dgm:cxn modelId="{8017A722-F9C5-4B61-9665-82206A44704D}" type="presParOf" srcId="{4D80B7AB-0EBE-47C8-89CB-CBBF13D69B25}" destId="{6641B097-6BFC-4FD9-9F61-8D68230130B8}" srcOrd="4" destOrd="0" presId="urn:microsoft.com/office/officeart/2005/8/layout/default"/>
    <dgm:cxn modelId="{E0843968-8A61-47AA-9042-9CA02B2E669F}" type="presParOf" srcId="{4D80B7AB-0EBE-47C8-89CB-CBBF13D69B25}" destId="{40757C57-9AE3-47D0-818B-A893222176A1}" srcOrd="5" destOrd="0" presId="urn:microsoft.com/office/officeart/2005/8/layout/default"/>
    <dgm:cxn modelId="{F0B26FB7-2AF6-4339-83F2-D71DD1C4775F}" type="presParOf" srcId="{4D80B7AB-0EBE-47C8-89CB-CBBF13D69B25}" destId="{C43C2500-1FEE-42C8-986D-2FEDA420B07C}" srcOrd="6" destOrd="0" presId="urn:microsoft.com/office/officeart/2005/8/layout/default"/>
    <dgm:cxn modelId="{898133A0-ED1F-4CC1-ADD7-D1D33035CCA2}" type="presParOf" srcId="{4D80B7AB-0EBE-47C8-89CB-CBBF13D69B25}" destId="{3D992870-1CE5-48B9-9A81-C717602D0825}" srcOrd="7" destOrd="0" presId="urn:microsoft.com/office/officeart/2005/8/layout/default"/>
    <dgm:cxn modelId="{1CC093E5-237E-4CE4-9551-6B60264744E4}" type="presParOf" srcId="{4D80B7AB-0EBE-47C8-89CB-CBBF13D69B25}" destId="{A774F521-749B-4366-8490-F292F83C8895}" srcOrd="8" destOrd="0" presId="urn:microsoft.com/office/officeart/2005/8/layout/default"/>
    <dgm:cxn modelId="{F603D778-DDD3-4D1E-A3F9-E3DEF59AAD23}" type="presParOf" srcId="{4D80B7AB-0EBE-47C8-89CB-CBBF13D69B25}" destId="{D8485EA6-3D71-48DE-8677-88D56F8DE333}" srcOrd="9" destOrd="0" presId="urn:microsoft.com/office/officeart/2005/8/layout/default"/>
    <dgm:cxn modelId="{AF1547B8-C832-4FF1-B44D-854F2C742072}" type="presParOf" srcId="{4D80B7AB-0EBE-47C8-89CB-CBBF13D69B25}" destId="{BF5DACC3-9F69-4CFA-AD52-559791F6DCC3}" srcOrd="10" destOrd="0" presId="urn:microsoft.com/office/officeart/2005/8/layout/default"/>
    <dgm:cxn modelId="{796AFC93-387A-4BBC-BC5D-9A0C5F5A4ADD}" type="presParOf" srcId="{4D80B7AB-0EBE-47C8-89CB-CBBF13D69B25}" destId="{0E639CD4-74C4-4D88-956C-8CA97E199FE6}" srcOrd="11" destOrd="0" presId="urn:microsoft.com/office/officeart/2005/8/layout/default"/>
    <dgm:cxn modelId="{35CB5EEB-8279-4CAB-8540-4F4E1ECDBA8E}" type="presParOf" srcId="{4D80B7AB-0EBE-47C8-89CB-CBBF13D69B25}" destId="{216A0DEB-3A81-449C-A7A3-09EC4847AF76}" srcOrd="12" destOrd="0" presId="urn:microsoft.com/office/officeart/2005/8/layout/default"/>
    <dgm:cxn modelId="{0945BD88-3890-4D63-AF02-DDEBC612DFC3}" type="presParOf" srcId="{4D80B7AB-0EBE-47C8-89CB-CBBF13D69B25}" destId="{BC03F2B8-181F-46D3-BCF1-C5AE31D81427}" srcOrd="13" destOrd="0" presId="urn:microsoft.com/office/officeart/2005/8/layout/default"/>
    <dgm:cxn modelId="{EB560107-7FED-4424-B5E1-76E78F27E9DB}" type="presParOf" srcId="{4D80B7AB-0EBE-47C8-89CB-CBBF13D69B25}" destId="{F0AC2FB8-DC66-4B9E-9E02-31B992354C7A}" srcOrd="14" destOrd="0" presId="urn:microsoft.com/office/officeart/2005/8/layout/default"/>
    <dgm:cxn modelId="{01058DFB-9C6D-4660-933E-F4F3FC287055}" type="presParOf" srcId="{4D80B7AB-0EBE-47C8-89CB-CBBF13D69B25}" destId="{D0F94064-144F-494E-A502-7F08E07F0BC0}" srcOrd="15" destOrd="0" presId="urn:microsoft.com/office/officeart/2005/8/layout/default"/>
    <dgm:cxn modelId="{30B70D83-CFFE-4E05-AC02-5FD1B17C4EF8}" type="presParOf" srcId="{4D80B7AB-0EBE-47C8-89CB-CBBF13D69B25}" destId="{4C9BD7E8-1F34-4A3A-8A3A-5B0CBDC8EC42}"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CB58C8-8622-4809-B361-5EFEAFDF0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CA87C1-601F-422E-8860-2533224E3A9C}">
      <dgm:prSet phldrT="[Text]"/>
      <dgm:spPr/>
      <dgm:t>
        <a:bodyPr/>
        <a:lstStyle/>
        <a:p>
          <a:r>
            <a:rPr lang="en-US" dirty="0" smtClean="0"/>
            <a:t>National Assembly (1789-1791)</a:t>
          </a:r>
          <a:endParaRPr lang="en-US" dirty="0"/>
        </a:p>
      </dgm:t>
    </dgm:pt>
    <dgm:pt modelId="{226F143B-2FCB-4133-BD65-EE0AA20EFB8D}" type="parTrans" cxnId="{B9B3FEDA-19C2-46A5-88A3-DE659C0FC5D2}">
      <dgm:prSet/>
      <dgm:spPr/>
      <dgm:t>
        <a:bodyPr/>
        <a:lstStyle/>
        <a:p>
          <a:endParaRPr lang="en-US"/>
        </a:p>
      </dgm:t>
    </dgm:pt>
    <dgm:pt modelId="{A0DFB47C-C0D6-4BE0-A430-656FE8C635C0}" type="sibTrans" cxnId="{B9B3FEDA-19C2-46A5-88A3-DE659C0FC5D2}">
      <dgm:prSet/>
      <dgm:spPr/>
      <dgm:t>
        <a:bodyPr/>
        <a:lstStyle/>
        <a:p>
          <a:endParaRPr lang="en-US"/>
        </a:p>
      </dgm:t>
    </dgm:pt>
    <dgm:pt modelId="{817B97C3-E1D1-442A-8BD1-897FC76BE96D}">
      <dgm:prSet phldrT="[Text]"/>
      <dgm:spPr/>
      <dgm:t>
        <a:bodyPr/>
        <a:lstStyle/>
        <a:p>
          <a:r>
            <a:rPr lang="en-US" dirty="0" smtClean="0"/>
            <a:t>Legislative Assembly (1791-1792) </a:t>
          </a:r>
          <a:endParaRPr lang="en-US" dirty="0"/>
        </a:p>
      </dgm:t>
    </dgm:pt>
    <dgm:pt modelId="{06521306-19D4-411F-9079-1960CD7F5C34}" type="parTrans" cxnId="{BCAC1FA5-65B5-4317-A6C7-8FE7EBE79AD0}">
      <dgm:prSet/>
      <dgm:spPr/>
      <dgm:t>
        <a:bodyPr/>
        <a:lstStyle/>
        <a:p>
          <a:endParaRPr lang="en-US"/>
        </a:p>
      </dgm:t>
    </dgm:pt>
    <dgm:pt modelId="{72759B00-325A-47AA-97B7-7AF87AAB0EF8}" type="sibTrans" cxnId="{BCAC1FA5-65B5-4317-A6C7-8FE7EBE79AD0}">
      <dgm:prSet/>
      <dgm:spPr/>
      <dgm:t>
        <a:bodyPr/>
        <a:lstStyle/>
        <a:p>
          <a:endParaRPr lang="en-US"/>
        </a:p>
      </dgm:t>
    </dgm:pt>
    <dgm:pt modelId="{7E00DB0A-BDFD-4AF8-8B5B-8BE029FD81DF}">
      <dgm:prSet phldrT="[Text]"/>
      <dgm:spPr/>
      <dgm:t>
        <a:bodyPr/>
        <a:lstStyle/>
        <a:p>
          <a:r>
            <a:rPr lang="en-US" dirty="0" smtClean="0"/>
            <a:t>Convention (1792-1795)</a:t>
          </a:r>
          <a:endParaRPr lang="en-US" dirty="0"/>
        </a:p>
      </dgm:t>
    </dgm:pt>
    <dgm:pt modelId="{98141A3F-FCE0-447F-A747-BB27D6904DB3}" type="parTrans" cxnId="{C0E24F0A-D693-4CAA-9690-8DF16D2BD399}">
      <dgm:prSet/>
      <dgm:spPr/>
      <dgm:t>
        <a:bodyPr/>
        <a:lstStyle/>
        <a:p>
          <a:endParaRPr lang="en-US"/>
        </a:p>
      </dgm:t>
    </dgm:pt>
    <dgm:pt modelId="{C177380D-15A9-4947-A0FA-8212A6F17102}" type="sibTrans" cxnId="{C0E24F0A-D693-4CAA-9690-8DF16D2BD399}">
      <dgm:prSet/>
      <dgm:spPr/>
      <dgm:t>
        <a:bodyPr/>
        <a:lstStyle/>
        <a:p>
          <a:endParaRPr lang="en-US"/>
        </a:p>
      </dgm:t>
    </dgm:pt>
    <dgm:pt modelId="{FB795511-0C70-420F-AC46-FC89FEAAE8A8}">
      <dgm:prSet phldrT="[Text]"/>
      <dgm:spPr/>
      <dgm:t>
        <a:bodyPr/>
        <a:lstStyle/>
        <a:p>
          <a:r>
            <a:rPr lang="en-US" dirty="0" smtClean="0"/>
            <a:t>Directory (1795-1799)</a:t>
          </a:r>
          <a:endParaRPr lang="en-US" dirty="0"/>
        </a:p>
      </dgm:t>
    </dgm:pt>
    <dgm:pt modelId="{9B2BDF79-4D20-40D0-B58A-B63AF308153E}" type="parTrans" cxnId="{F0AD20C5-1C85-45EE-A1BE-0C3AA63A5A45}">
      <dgm:prSet/>
      <dgm:spPr/>
    </dgm:pt>
    <dgm:pt modelId="{AE5671DC-3334-4DC5-A448-79C6DEDC116B}" type="sibTrans" cxnId="{F0AD20C5-1C85-45EE-A1BE-0C3AA63A5A45}">
      <dgm:prSet/>
      <dgm:spPr/>
    </dgm:pt>
    <dgm:pt modelId="{B9EE28A1-F4A0-4D8F-8A3C-CF73B1539EF6}" type="pres">
      <dgm:prSet presAssocID="{A9CB58C8-8622-4809-B361-5EFEAFDF08B9}" presName="linear" presStyleCnt="0">
        <dgm:presLayoutVars>
          <dgm:dir/>
          <dgm:animLvl val="lvl"/>
          <dgm:resizeHandles val="exact"/>
        </dgm:presLayoutVars>
      </dgm:prSet>
      <dgm:spPr/>
    </dgm:pt>
    <dgm:pt modelId="{BE2D6F69-27E7-49CA-B74D-9E8DC8363A03}" type="pres">
      <dgm:prSet presAssocID="{95CA87C1-601F-422E-8860-2533224E3A9C}" presName="parentLin" presStyleCnt="0"/>
      <dgm:spPr/>
    </dgm:pt>
    <dgm:pt modelId="{5D948CD3-DD02-483A-8D33-17F5FD9B1352}" type="pres">
      <dgm:prSet presAssocID="{95CA87C1-601F-422E-8860-2533224E3A9C}" presName="parentLeftMargin" presStyleLbl="node1" presStyleIdx="0" presStyleCnt="4"/>
      <dgm:spPr/>
    </dgm:pt>
    <dgm:pt modelId="{D7C3D7E9-887E-46AD-BC53-0D5D29210799}" type="pres">
      <dgm:prSet presAssocID="{95CA87C1-601F-422E-8860-2533224E3A9C}" presName="parentText" presStyleLbl="node1" presStyleIdx="0" presStyleCnt="4">
        <dgm:presLayoutVars>
          <dgm:chMax val="0"/>
          <dgm:bulletEnabled val="1"/>
        </dgm:presLayoutVars>
      </dgm:prSet>
      <dgm:spPr/>
      <dgm:t>
        <a:bodyPr/>
        <a:lstStyle/>
        <a:p>
          <a:endParaRPr lang="en-US"/>
        </a:p>
      </dgm:t>
    </dgm:pt>
    <dgm:pt modelId="{E6B7E4CC-8B36-4AA7-BD8E-C8421B198A8D}" type="pres">
      <dgm:prSet presAssocID="{95CA87C1-601F-422E-8860-2533224E3A9C}" presName="negativeSpace" presStyleCnt="0"/>
      <dgm:spPr/>
    </dgm:pt>
    <dgm:pt modelId="{61691D5B-3913-46B9-A815-B091C7076EEF}" type="pres">
      <dgm:prSet presAssocID="{95CA87C1-601F-422E-8860-2533224E3A9C}" presName="childText" presStyleLbl="conFgAcc1" presStyleIdx="0" presStyleCnt="4">
        <dgm:presLayoutVars>
          <dgm:bulletEnabled val="1"/>
        </dgm:presLayoutVars>
      </dgm:prSet>
      <dgm:spPr/>
      <dgm:t>
        <a:bodyPr/>
        <a:lstStyle/>
        <a:p>
          <a:endParaRPr lang="en-US"/>
        </a:p>
      </dgm:t>
    </dgm:pt>
    <dgm:pt modelId="{593A5763-BFDA-4519-97DB-9E33D0794ABF}" type="pres">
      <dgm:prSet presAssocID="{A0DFB47C-C0D6-4BE0-A430-656FE8C635C0}" presName="spaceBetweenRectangles" presStyleCnt="0"/>
      <dgm:spPr/>
    </dgm:pt>
    <dgm:pt modelId="{2CE82A97-DC15-4F38-9224-B25E65E3BF77}" type="pres">
      <dgm:prSet presAssocID="{817B97C3-E1D1-442A-8BD1-897FC76BE96D}" presName="parentLin" presStyleCnt="0"/>
      <dgm:spPr/>
    </dgm:pt>
    <dgm:pt modelId="{6C412E3D-EE89-4C1D-B141-567CB41FF318}" type="pres">
      <dgm:prSet presAssocID="{817B97C3-E1D1-442A-8BD1-897FC76BE96D}" presName="parentLeftMargin" presStyleLbl="node1" presStyleIdx="0" presStyleCnt="4"/>
      <dgm:spPr/>
    </dgm:pt>
    <dgm:pt modelId="{2ADB3132-AC30-4D48-B639-467319BFA9C5}" type="pres">
      <dgm:prSet presAssocID="{817B97C3-E1D1-442A-8BD1-897FC76BE96D}" presName="parentText" presStyleLbl="node1" presStyleIdx="1" presStyleCnt="4">
        <dgm:presLayoutVars>
          <dgm:chMax val="0"/>
          <dgm:bulletEnabled val="1"/>
        </dgm:presLayoutVars>
      </dgm:prSet>
      <dgm:spPr/>
    </dgm:pt>
    <dgm:pt modelId="{EBB54D1D-BCAC-420F-95EE-257A200217C6}" type="pres">
      <dgm:prSet presAssocID="{817B97C3-E1D1-442A-8BD1-897FC76BE96D}" presName="negativeSpace" presStyleCnt="0"/>
      <dgm:spPr/>
    </dgm:pt>
    <dgm:pt modelId="{B61D49FA-CFEE-4500-9D44-04279CB53A34}" type="pres">
      <dgm:prSet presAssocID="{817B97C3-E1D1-442A-8BD1-897FC76BE96D}" presName="childText" presStyleLbl="conFgAcc1" presStyleIdx="1" presStyleCnt="4">
        <dgm:presLayoutVars>
          <dgm:bulletEnabled val="1"/>
        </dgm:presLayoutVars>
      </dgm:prSet>
      <dgm:spPr/>
    </dgm:pt>
    <dgm:pt modelId="{80F30781-7D33-4E09-B1B4-C5C4410CAB74}" type="pres">
      <dgm:prSet presAssocID="{72759B00-325A-47AA-97B7-7AF87AAB0EF8}" presName="spaceBetweenRectangles" presStyleCnt="0"/>
      <dgm:spPr/>
    </dgm:pt>
    <dgm:pt modelId="{D4098364-03C2-4032-AE5F-0761835850A8}" type="pres">
      <dgm:prSet presAssocID="{7E00DB0A-BDFD-4AF8-8B5B-8BE029FD81DF}" presName="parentLin" presStyleCnt="0"/>
      <dgm:spPr/>
    </dgm:pt>
    <dgm:pt modelId="{A03CD662-0518-4A83-85FD-3A9CA72EDC89}" type="pres">
      <dgm:prSet presAssocID="{7E00DB0A-BDFD-4AF8-8B5B-8BE029FD81DF}" presName="parentLeftMargin" presStyleLbl="node1" presStyleIdx="1" presStyleCnt="4"/>
      <dgm:spPr/>
    </dgm:pt>
    <dgm:pt modelId="{67470AA0-87E4-49B5-9FBC-26E5ABBCFAB0}" type="pres">
      <dgm:prSet presAssocID="{7E00DB0A-BDFD-4AF8-8B5B-8BE029FD81DF}" presName="parentText" presStyleLbl="node1" presStyleIdx="2" presStyleCnt="4">
        <dgm:presLayoutVars>
          <dgm:chMax val="0"/>
          <dgm:bulletEnabled val="1"/>
        </dgm:presLayoutVars>
      </dgm:prSet>
      <dgm:spPr/>
    </dgm:pt>
    <dgm:pt modelId="{049F9EE5-47EE-4051-BBF8-1268C1267E17}" type="pres">
      <dgm:prSet presAssocID="{7E00DB0A-BDFD-4AF8-8B5B-8BE029FD81DF}" presName="negativeSpace" presStyleCnt="0"/>
      <dgm:spPr/>
    </dgm:pt>
    <dgm:pt modelId="{8E8B02F7-AFFE-4463-9DAB-0D7E6563C4BB}" type="pres">
      <dgm:prSet presAssocID="{7E00DB0A-BDFD-4AF8-8B5B-8BE029FD81DF}" presName="childText" presStyleLbl="conFgAcc1" presStyleIdx="2" presStyleCnt="4">
        <dgm:presLayoutVars>
          <dgm:bulletEnabled val="1"/>
        </dgm:presLayoutVars>
      </dgm:prSet>
      <dgm:spPr/>
    </dgm:pt>
    <dgm:pt modelId="{BFBAE245-CA8B-4586-BA32-FDB51F00C0F8}" type="pres">
      <dgm:prSet presAssocID="{C177380D-15A9-4947-A0FA-8212A6F17102}" presName="spaceBetweenRectangles" presStyleCnt="0"/>
      <dgm:spPr/>
    </dgm:pt>
    <dgm:pt modelId="{FAFC35AD-5697-4370-B557-A4EFD29B567B}" type="pres">
      <dgm:prSet presAssocID="{FB795511-0C70-420F-AC46-FC89FEAAE8A8}" presName="parentLin" presStyleCnt="0"/>
      <dgm:spPr/>
    </dgm:pt>
    <dgm:pt modelId="{948AF6B7-D411-4E36-9E20-26680BDC64D6}" type="pres">
      <dgm:prSet presAssocID="{FB795511-0C70-420F-AC46-FC89FEAAE8A8}" presName="parentLeftMargin" presStyleLbl="node1" presStyleIdx="2" presStyleCnt="4"/>
      <dgm:spPr/>
    </dgm:pt>
    <dgm:pt modelId="{2248B7C6-78FF-40CA-B976-6B186AEEB211}" type="pres">
      <dgm:prSet presAssocID="{FB795511-0C70-420F-AC46-FC89FEAAE8A8}" presName="parentText" presStyleLbl="node1" presStyleIdx="3" presStyleCnt="4">
        <dgm:presLayoutVars>
          <dgm:chMax val="0"/>
          <dgm:bulletEnabled val="1"/>
        </dgm:presLayoutVars>
      </dgm:prSet>
      <dgm:spPr/>
    </dgm:pt>
    <dgm:pt modelId="{A619E582-6D6C-4DFB-889A-937F52CC31CA}" type="pres">
      <dgm:prSet presAssocID="{FB795511-0C70-420F-AC46-FC89FEAAE8A8}" presName="negativeSpace" presStyleCnt="0"/>
      <dgm:spPr/>
    </dgm:pt>
    <dgm:pt modelId="{ED73FD08-31FD-420A-9CB9-251C025D40FA}" type="pres">
      <dgm:prSet presAssocID="{FB795511-0C70-420F-AC46-FC89FEAAE8A8}" presName="childText" presStyleLbl="conFgAcc1" presStyleIdx="3" presStyleCnt="4">
        <dgm:presLayoutVars>
          <dgm:bulletEnabled val="1"/>
        </dgm:presLayoutVars>
      </dgm:prSet>
      <dgm:spPr/>
    </dgm:pt>
  </dgm:ptLst>
  <dgm:cxnLst>
    <dgm:cxn modelId="{BBF1ABFF-4709-4E4C-B235-AF36FC6FD798}" type="presOf" srcId="{7E00DB0A-BDFD-4AF8-8B5B-8BE029FD81DF}" destId="{A03CD662-0518-4A83-85FD-3A9CA72EDC89}" srcOrd="0" destOrd="0" presId="urn:microsoft.com/office/officeart/2005/8/layout/list1"/>
    <dgm:cxn modelId="{0C3B412F-E33B-4499-AA0A-CD90F5FA2FDC}" type="presOf" srcId="{95CA87C1-601F-422E-8860-2533224E3A9C}" destId="{5D948CD3-DD02-483A-8D33-17F5FD9B1352}" srcOrd="0" destOrd="0" presId="urn:microsoft.com/office/officeart/2005/8/layout/list1"/>
    <dgm:cxn modelId="{C0E24F0A-D693-4CAA-9690-8DF16D2BD399}" srcId="{A9CB58C8-8622-4809-B361-5EFEAFDF08B9}" destId="{7E00DB0A-BDFD-4AF8-8B5B-8BE029FD81DF}" srcOrd="2" destOrd="0" parTransId="{98141A3F-FCE0-447F-A747-BB27D6904DB3}" sibTransId="{C177380D-15A9-4947-A0FA-8212A6F17102}"/>
    <dgm:cxn modelId="{BCAC1FA5-65B5-4317-A6C7-8FE7EBE79AD0}" srcId="{A9CB58C8-8622-4809-B361-5EFEAFDF08B9}" destId="{817B97C3-E1D1-442A-8BD1-897FC76BE96D}" srcOrd="1" destOrd="0" parTransId="{06521306-19D4-411F-9079-1960CD7F5C34}" sibTransId="{72759B00-325A-47AA-97B7-7AF87AAB0EF8}"/>
    <dgm:cxn modelId="{F520BF9B-81B8-4721-908B-7A2399589D95}" type="presOf" srcId="{FB795511-0C70-420F-AC46-FC89FEAAE8A8}" destId="{948AF6B7-D411-4E36-9E20-26680BDC64D6}" srcOrd="0" destOrd="0" presId="urn:microsoft.com/office/officeart/2005/8/layout/list1"/>
    <dgm:cxn modelId="{B9B3FEDA-19C2-46A5-88A3-DE659C0FC5D2}" srcId="{A9CB58C8-8622-4809-B361-5EFEAFDF08B9}" destId="{95CA87C1-601F-422E-8860-2533224E3A9C}" srcOrd="0" destOrd="0" parTransId="{226F143B-2FCB-4133-BD65-EE0AA20EFB8D}" sibTransId="{A0DFB47C-C0D6-4BE0-A430-656FE8C635C0}"/>
    <dgm:cxn modelId="{EB1FE4E3-0C55-437D-9E43-144E3DA8BB60}" type="presOf" srcId="{817B97C3-E1D1-442A-8BD1-897FC76BE96D}" destId="{6C412E3D-EE89-4C1D-B141-567CB41FF318}" srcOrd="0" destOrd="0" presId="urn:microsoft.com/office/officeart/2005/8/layout/list1"/>
    <dgm:cxn modelId="{E4B044F0-906A-45E1-B409-FB5A7278191A}" type="presOf" srcId="{95CA87C1-601F-422E-8860-2533224E3A9C}" destId="{D7C3D7E9-887E-46AD-BC53-0D5D29210799}" srcOrd="1" destOrd="0" presId="urn:microsoft.com/office/officeart/2005/8/layout/list1"/>
    <dgm:cxn modelId="{E2AB3934-8A6D-4AC3-A6B6-56BADB11FAF9}" type="presOf" srcId="{7E00DB0A-BDFD-4AF8-8B5B-8BE029FD81DF}" destId="{67470AA0-87E4-49B5-9FBC-26E5ABBCFAB0}" srcOrd="1" destOrd="0" presId="urn:microsoft.com/office/officeart/2005/8/layout/list1"/>
    <dgm:cxn modelId="{DAD3FAEF-B977-4850-8A4D-5D7EC5ECD95B}" type="presOf" srcId="{817B97C3-E1D1-442A-8BD1-897FC76BE96D}" destId="{2ADB3132-AC30-4D48-B639-467319BFA9C5}" srcOrd="1" destOrd="0" presId="urn:microsoft.com/office/officeart/2005/8/layout/list1"/>
    <dgm:cxn modelId="{1A6F3985-65C3-4268-AA6C-6B199BAAC384}" type="presOf" srcId="{FB795511-0C70-420F-AC46-FC89FEAAE8A8}" destId="{2248B7C6-78FF-40CA-B976-6B186AEEB211}" srcOrd="1" destOrd="0" presId="urn:microsoft.com/office/officeart/2005/8/layout/list1"/>
    <dgm:cxn modelId="{3FEFE1C6-655D-4837-8832-433E125A1CDD}" type="presOf" srcId="{A9CB58C8-8622-4809-B361-5EFEAFDF08B9}" destId="{B9EE28A1-F4A0-4D8F-8A3C-CF73B1539EF6}" srcOrd="0" destOrd="0" presId="urn:microsoft.com/office/officeart/2005/8/layout/list1"/>
    <dgm:cxn modelId="{F0AD20C5-1C85-45EE-A1BE-0C3AA63A5A45}" srcId="{A9CB58C8-8622-4809-B361-5EFEAFDF08B9}" destId="{FB795511-0C70-420F-AC46-FC89FEAAE8A8}" srcOrd="3" destOrd="0" parTransId="{9B2BDF79-4D20-40D0-B58A-B63AF308153E}" sibTransId="{AE5671DC-3334-4DC5-A448-79C6DEDC116B}"/>
    <dgm:cxn modelId="{8826F81F-96D2-448B-99AE-C07E1B9894EA}" type="presParOf" srcId="{B9EE28A1-F4A0-4D8F-8A3C-CF73B1539EF6}" destId="{BE2D6F69-27E7-49CA-B74D-9E8DC8363A03}" srcOrd="0" destOrd="0" presId="urn:microsoft.com/office/officeart/2005/8/layout/list1"/>
    <dgm:cxn modelId="{F754DABF-A793-47BD-B5E6-7552580508DF}" type="presParOf" srcId="{BE2D6F69-27E7-49CA-B74D-9E8DC8363A03}" destId="{5D948CD3-DD02-483A-8D33-17F5FD9B1352}" srcOrd="0" destOrd="0" presId="urn:microsoft.com/office/officeart/2005/8/layout/list1"/>
    <dgm:cxn modelId="{337F06C8-047C-4479-A832-A4E7A2B147BA}" type="presParOf" srcId="{BE2D6F69-27E7-49CA-B74D-9E8DC8363A03}" destId="{D7C3D7E9-887E-46AD-BC53-0D5D29210799}" srcOrd="1" destOrd="0" presId="urn:microsoft.com/office/officeart/2005/8/layout/list1"/>
    <dgm:cxn modelId="{0AF1288F-C380-4B16-B570-9D0339C61DAB}" type="presParOf" srcId="{B9EE28A1-F4A0-4D8F-8A3C-CF73B1539EF6}" destId="{E6B7E4CC-8B36-4AA7-BD8E-C8421B198A8D}" srcOrd="1" destOrd="0" presId="urn:microsoft.com/office/officeart/2005/8/layout/list1"/>
    <dgm:cxn modelId="{F4D93929-7F4F-4C3C-A9BC-FDE0DD3B597C}" type="presParOf" srcId="{B9EE28A1-F4A0-4D8F-8A3C-CF73B1539EF6}" destId="{61691D5B-3913-46B9-A815-B091C7076EEF}" srcOrd="2" destOrd="0" presId="urn:microsoft.com/office/officeart/2005/8/layout/list1"/>
    <dgm:cxn modelId="{93C4C862-A431-4E4D-9E38-6EEAF6135615}" type="presParOf" srcId="{B9EE28A1-F4A0-4D8F-8A3C-CF73B1539EF6}" destId="{593A5763-BFDA-4519-97DB-9E33D0794ABF}" srcOrd="3" destOrd="0" presId="urn:microsoft.com/office/officeart/2005/8/layout/list1"/>
    <dgm:cxn modelId="{E90B4356-CBA9-4801-846E-8F6E4E672DB8}" type="presParOf" srcId="{B9EE28A1-F4A0-4D8F-8A3C-CF73B1539EF6}" destId="{2CE82A97-DC15-4F38-9224-B25E65E3BF77}" srcOrd="4" destOrd="0" presId="urn:microsoft.com/office/officeart/2005/8/layout/list1"/>
    <dgm:cxn modelId="{6C51D5DE-099E-4D46-8B26-09FC9EE059D2}" type="presParOf" srcId="{2CE82A97-DC15-4F38-9224-B25E65E3BF77}" destId="{6C412E3D-EE89-4C1D-B141-567CB41FF318}" srcOrd="0" destOrd="0" presId="urn:microsoft.com/office/officeart/2005/8/layout/list1"/>
    <dgm:cxn modelId="{94144662-AE37-4E8D-8C1B-2E33D66ACBEB}" type="presParOf" srcId="{2CE82A97-DC15-4F38-9224-B25E65E3BF77}" destId="{2ADB3132-AC30-4D48-B639-467319BFA9C5}" srcOrd="1" destOrd="0" presId="urn:microsoft.com/office/officeart/2005/8/layout/list1"/>
    <dgm:cxn modelId="{98990BD0-DCAF-4D87-8AA6-E0838CBB3362}" type="presParOf" srcId="{B9EE28A1-F4A0-4D8F-8A3C-CF73B1539EF6}" destId="{EBB54D1D-BCAC-420F-95EE-257A200217C6}" srcOrd="5" destOrd="0" presId="urn:microsoft.com/office/officeart/2005/8/layout/list1"/>
    <dgm:cxn modelId="{0541FBFD-9743-48CB-96E5-95961F5F94F4}" type="presParOf" srcId="{B9EE28A1-F4A0-4D8F-8A3C-CF73B1539EF6}" destId="{B61D49FA-CFEE-4500-9D44-04279CB53A34}" srcOrd="6" destOrd="0" presId="urn:microsoft.com/office/officeart/2005/8/layout/list1"/>
    <dgm:cxn modelId="{615592DF-9DD0-46C5-9B31-639765B8BE8A}" type="presParOf" srcId="{B9EE28A1-F4A0-4D8F-8A3C-CF73B1539EF6}" destId="{80F30781-7D33-4E09-B1B4-C5C4410CAB74}" srcOrd="7" destOrd="0" presId="urn:microsoft.com/office/officeart/2005/8/layout/list1"/>
    <dgm:cxn modelId="{0D807844-B21D-4D49-8904-A76B37EB641E}" type="presParOf" srcId="{B9EE28A1-F4A0-4D8F-8A3C-CF73B1539EF6}" destId="{D4098364-03C2-4032-AE5F-0761835850A8}" srcOrd="8" destOrd="0" presId="urn:microsoft.com/office/officeart/2005/8/layout/list1"/>
    <dgm:cxn modelId="{86FAC1CC-DC79-4F45-ABAE-89FF6CB0819E}" type="presParOf" srcId="{D4098364-03C2-4032-AE5F-0761835850A8}" destId="{A03CD662-0518-4A83-85FD-3A9CA72EDC89}" srcOrd="0" destOrd="0" presId="urn:microsoft.com/office/officeart/2005/8/layout/list1"/>
    <dgm:cxn modelId="{19166028-3F1B-461B-9D07-BE01ACC66C63}" type="presParOf" srcId="{D4098364-03C2-4032-AE5F-0761835850A8}" destId="{67470AA0-87E4-49B5-9FBC-26E5ABBCFAB0}" srcOrd="1" destOrd="0" presId="urn:microsoft.com/office/officeart/2005/8/layout/list1"/>
    <dgm:cxn modelId="{355465E6-FBFD-44AC-B8EF-071BBBDC359A}" type="presParOf" srcId="{B9EE28A1-F4A0-4D8F-8A3C-CF73B1539EF6}" destId="{049F9EE5-47EE-4051-BBF8-1268C1267E17}" srcOrd="9" destOrd="0" presId="urn:microsoft.com/office/officeart/2005/8/layout/list1"/>
    <dgm:cxn modelId="{80170A2B-F5DF-43D5-B8DE-104DEAA54CA9}" type="presParOf" srcId="{B9EE28A1-F4A0-4D8F-8A3C-CF73B1539EF6}" destId="{8E8B02F7-AFFE-4463-9DAB-0D7E6563C4BB}" srcOrd="10" destOrd="0" presId="urn:microsoft.com/office/officeart/2005/8/layout/list1"/>
    <dgm:cxn modelId="{B717D5F8-B2DD-44E1-932B-0F3C4BB4EA71}" type="presParOf" srcId="{B9EE28A1-F4A0-4D8F-8A3C-CF73B1539EF6}" destId="{BFBAE245-CA8B-4586-BA32-FDB51F00C0F8}" srcOrd="11" destOrd="0" presId="urn:microsoft.com/office/officeart/2005/8/layout/list1"/>
    <dgm:cxn modelId="{7DD5F18A-78AB-437C-BCF5-C9AA894420CF}" type="presParOf" srcId="{B9EE28A1-F4A0-4D8F-8A3C-CF73B1539EF6}" destId="{FAFC35AD-5697-4370-B557-A4EFD29B567B}" srcOrd="12" destOrd="0" presId="urn:microsoft.com/office/officeart/2005/8/layout/list1"/>
    <dgm:cxn modelId="{7FAD69C3-A548-4D81-8EC6-7A260989FC84}" type="presParOf" srcId="{FAFC35AD-5697-4370-B557-A4EFD29B567B}" destId="{948AF6B7-D411-4E36-9E20-26680BDC64D6}" srcOrd="0" destOrd="0" presId="urn:microsoft.com/office/officeart/2005/8/layout/list1"/>
    <dgm:cxn modelId="{ECE1715F-8838-495B-8456-FC7B61F9FA47}" type="presParOf" srcId="{FAFC35AD-5697-4370-B557-A4EFD29B567B}" destId="{2248B7C6-78FF-40CA-B976-6B186AEEB211}" srcOrd="1" destOrd="0" presId="urn:microsoft.com/office/officeart/2005/8/layout/list1"/>
    <dgm:cxn modelId="{F0891379-3295-42C5-862D-7E7967020C1F}" type="presParOf" srcId="{B9EE28A1-F4A0-4D8F-8A3C-CF73B1539EF6}" destId="{A619E582-6D6C-4DFB-889A-937F52CC31CA}" srcOrd="13" destOrd="0" presId="urn:microsoft.com/office/officeart/2005/8/layout/list1"/>
    <dgm:cxn modelId="{7D3558D5-E9AE-4571-8A2A-3C45A383903A}" type="presParOf" srcId="{B9EE28A1-F4A0-4D8F-8A3C-CF73B1539EF6}" destId="{ED73FD08-31FD-420A-9CB9-251C025D40F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50E70-6290-4DEE-BA6A-C18B083091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00DC21-488C-4499-9B4F-2E177A85DA66}">
      <dgm:prSet phldrT="[Text]"/>
      <dgm:spPr/>
      <dgm:t>
        <a:bodyPr/>
        <a:lstStyle/>
        <a:p>
          <a:r>
            <a:rPr lang="en-US" dirty="0" smtClean="0"/>
            <a:t>People of Paris seized weapons from the </a:t>
          </a:r>
          <a:r>
            <a:rPr lang="en-US" b="1" dirty="0" smtClean="0"/>
            <a:t>Bastille</a:t>
          </a:r>
          <a:endParaRPr lang="en-US" b="1" dirty="0"/>
        </a:p>
      </dgm:t>
    </dgm:pt>
    <dgm:pt modelId="{22EB3512-4BD9-4FE2-A472-9127F9BEA87D}" type="parTrans" cxnId="{69A45771-80C3-4E21-90DB-83728B116464}">
      <dgm:prSet/>
      <dgm:spPr/>
      <dgm:t>
        <a:bodyPr/>
        <a:lstStyle/>
        <a:p>
          <a:endParaRPr lang="en-US"/>
        </a:p>
      </dgm:t>
    </dgm:pt>
    <dgm:pt modelId="{03DAB6BA-E725-4C45-9304-9F170D5DA763}" type="sibTrans" cxnId="{69A45771-80C3-4E21-90DB-83728B116464}">
      <dgm:prSet/>
      <dgm:spPr/>
      <dgm:t>
        <a:bodyPr/>
        <a:lstStyle/>
        <a:p>
          <a:endParaRPr lang="en-US"/>
        </a:p>
      </dgm:t>
    </dgm:pt>
    <dgm:pt modelId="{E3394AAC-1C9F-454C-AB7C-048095B32013}">
      <dgm:prSet phldrT="[Text]"/>
      <dgm:spPr/>
      <dgm:t>
        <a:bodyPr/>
        <a:lstStyle/>
        <a:p>
          <a:r>
            <a:rPr lang="en-US" dirty="0" smtClean="0"/>
            <a:t>July 14, 1789</a:t>
          </a:r>
          <a:endParaRPr lang="en-US" dirty="0"/>
        </a:p>
      </dgm:t>
    </dgm:pt>
    <dgm:pt modelId="{25887293-F951-454F-8364-2B948B461523}" type="parTrans" cxnId="{1E612D37-5562-4A2E-AB9F-FC4E19870A7E}">
      <dgm:prSet/>
      <dgm:spPr/>
      <dgm:t>
        <a:bodyPr/>
        <a:lstStyle/>
        <a:p>
          <a:endParaRPr lang="en-US"/>
        </a:p>
      </dgm:t>
    </dgm:pt>
    <dgm:pt modelId="{7E7FAFC3-827F-4338-A315-7481279FC00A}" type="sibTrans" cxnId="{1E612D37-5562-4A2E-AB9F-FC4E19870A7E}">
      <dgm:prSet/>
      <dgm:spPr/>
      <dgm:t>
        <a:bodyPr/>
        <a:lstStyle/>
        <a:p>
          <a:endParaRPr lang="en-US"/>
        </a:p>
      </dgm:t>
    </dgm:pt>
    <dgm:pt modelId="{91387BBF-CFBA-470F-A18B-3055E6814D9E}">
      <dgm:prSet phldrT="[Text]"/>
      <dgm:spPr/>
      <dgm:t>
        <a:bodyPr/>
        <a:lstStyle/>
        <a:p>
          <a:r>
            <a:rPr lang="en-US" dirty="0" smtClean="0"/>
            <a:t>Small groups – </a:t>
          </a:r>
          <a:r>
            <a:rPr lang="en-US" b="1" dirty="0" smtClean="0"/>
            <a:t>factions</a:t>
          </a:r>
          <a:r>
            <a:rPr lang="en-US" b="0" dirty="0" smtClean="0"/>
            <a:t> – competed to control the city of Paris</a:t>
          </a:r>
          <a:endParaRPr lang="en-US" dirty="0"/>
        </a:p>
      </dgm:t>
    </dgm:pt>
    <dgm:pt modelId="{682BE3EE-207B-45D2-A439-E3F976309C8E}" type="parTrans" cxnId="{4782224C-DF4C-4D2B-B1C4-2F28D20F046D}">
      <dgm:prSet/>
      <dgm:spPr/>
      <dgm:t>
        <a:bodyPr/>
        <a:lstStyle/>
        <a:p>
          <a:endParaRPr lang="en-US"/>
        </a:p>
      </dgm:t>
    </dgm:pt>
    <dgm:pt modelId="{4149D790-41AC-4320-AA09-E677E9897CB5}" type="sibTrans" cxnId="{4782224C-DF4C-4D2B-B1C4-2F28D20F046D}">
      <dgm:prSet/>
      <dgm:spPr/>
      <dgm:t>
        <a:bodyPr/>
        <a:lstStyle/>
        <a:p>
          <a:endParaRPr lang="en-US"/>
        </a:p>
      </dgm:t>
    </dgm:pt>
    <dgm:pt modelId="{A364B626-6B25-4056-952D-5FD925852493}">
      <dgm:prSet phldrT="[Text]"/>
      <dgm:spPr/>
      <dgm:t>
        <a:bodyPr/>
        <a:lstStyle/>
        <a:p>
          <a:r>
            <a:rPr lang="en-US" dirty="0" smtClean="0"/>
            <a:t>Uprising spread throughout France</a:t>
          </a:r>
          <a:endParaRPr lang="en-US" dirty="0"/>
        </a:p>
      </dgm:t>
    </dgm:pt>
    <dgm:pt modelId="{DB806379-F608-41FD-B622-087001DE2203}" type="parTrans" cxnId="{3FD43ECF-0ED4-42ED-A5E1-D5029ED7EBE0}">
      <dgm:prSet/>
      <dgm:spPr/>
      <dgm:t>
        <a:bodyPr/>
        <a:lstStyle/>
        <a:p>
          <a:endParaRPr lang="en-US"/>
        </a:p>
      </dgm:t>
    </dgm:pt>
    <dgm:pt modelId="{C1A7122D-618C-4ECA-AB95-F01B9B5983F8}" type="sibTrans" cxnId="{3FD43ECF-0ED4-42ED-A5E1-D5029ED7EBE0}">
      <dgm:prSet/>
      <dgm:spPr/>
      <dgm:t>
        <a:bodyPr/>
        <a:lstStyle/>
        <a:p>
          <a:endParaRPr lang="en-US"/>
        </a:p>
      </dgm:t>
    </dgm:pt>
    <dgm:pt modelId="{53F7AE62-56E6-47F4-9FA3-5099E182DEA6}">
      <dgm:prSet phldrT="[Text]"/>
      <dgm:spPr/>
      <dgm:t>
        <a:bodyPr/>
        <a:lstStyle/>
        <a:p>
          <a:r>
            <a:rPr lang="en-US" dirty="0" smtClean="0"/>
            <a:t>Nobles were attacked</a:t>
          </a:r>
          <a:endParaRPr lang="en-US" dirty="0"/>
        </a:p>
      </dgm:t>
    </dgm:pt>
    <dgm:pt modelId="{CB682855-31EC-43B3-8F9B-0B8172769F3D}" type="parTrans" cxnId="{BFB2E9E2-2B60-402C-8EF0-54916F13268C}">
      <dgm:prSet/>
      <dgm:spPr/>
      <dgm:t>
        <a:bodyPr/>
        <a:lstStyle/>
        <a:p>
          <a:endParaRPr lang="en-US"/>
        </a:p>
      </dgm:t>
    </dgm:pt>
    <dgm:pt modelId="{41C37E47-F989-4CFF-AD05-260710CB060C}" type="sibTrans" cxnId="{BFB2E9E2-2B60-402C-8EF0-54916F13268C}">
      <dgm:prSet/>
      <dgm:spPr/>
      <dgm:t>
        <a:bodyPr/>
        <a:lstStyle/>
        <a:p>
          <a:endParaRPr lang="en-US"/>
        </a:p>
      </dgm:t>
    </dgm:pt>
    <dgm:pt modelId="{7A923F17-6A78-492E-9A01-306E14249CB3}">
      <dgm:prSet phldrT="[Text]"/>
      <dgm:spPr/>
      <dgm:t>
        <a:bodyPr/>
        <a:lstStyle/>
        <a:p>
          <a:r>
            <a:rPr lang="en-US" dirty="0" smtClean="0"/>
            <a:t>Records of feudal dues and owed taxes were destroyed</a:t>
          </a:r>
          <a:endParaRPr lang="en-US" dirty="0"/>
        </a:p>
      </dgm:t>
    </dgm:pt>
    <dgm:pt modelId="{2071C0D0-EEDC-40E8-B07B-0A9E0690AB03}" type="parTrans" cxnId="{52188938-A45A-45A8-97E2-5247E64CC950}">
      <dgm:prSet/>
      <dgm:spPr/>
      <dgm:t>
        <a:bodyPr/>
        <a:lstStyle/>
        <a:p>
          <a:endParaRPr lang="en-US"/>
        </a:p>
      </dgm:t>
    </dgm:pt>
    <dgm:pt modelId="{FFA71F67-822D-497E-BEFF-293388D75B3F}" type="sibTrans" cxnId="{52188938-A45A-45A8-97E2-5247E64CC950}">
      <dgm:prSet/>
      <dgm:spPr/>
      <dgm:t>
        <a:bodyPr/>
        <a:lstStyle/>
        <a:p>
          <a:endParaRPr lang="en-US"/>
        </a:p>
      </dgm:t>
    </dgm:pt>
    <dgm:pt modelId="{379EEC3F-F4F3-4D6E-B1BB-74F27C31DC77}">
      <dgm:prSet phldrT="[Text]"/>
      <dgm:spPr/>
      <dgm:t>
        <a:bodyPr/>
        <a:lstStyle/>
        <a:p>
          <a:r>
            <a:rPr lang="en-US" dirty="0" smtClean="0"/>
            <a:t>Many nobles fled the country – became known as </a:t>
          </a:r>
          <a:r>
            <a:rPr lang="en-US" b="1" i="1" dirty="0" smtClean="0"/>
            <a:t>émigr</a:t>
          </a:r>
          <a:r>
            <a:rPr lang="en-US" b="1" i="1" dirty="0" smtClean="0">
              <a:latin typeface="Calibri"/>
            </a:rPr>
            <a:t>és</a:t>
          </a:r>
          <a:r>
            <a:rPr lang="en-US" b="0" i="0" dirty="0" smtClean="0">
              <a:latin typeface="Calibri"/>
            </a:rPr>
            <a:t> </a:t>
          </a:r>
          <a:endParaRPr lang="en-US" b="1" i="1" dirty="0"/>
        </a:p>
      </dgm:t>
    </dgm:pt>
    <dgm:pt modelId="{F8BE5878-EABC-4B8C-97A3-F9D7BB3BE81A}" type="parTrans" cxnId="{3ED52212-09CD-4563-A254-7278579B10CF}">
      <dgm:prSet/>
      <dgm:spPr/>
      <dgm:t>
        <a:bodyPr/>
        <a:lstStyle/>
        <a:p>
          <a:endParaRPr lang="en-US"/>
        </a:p>
      </dgm:t>
    </dgm:pt>
    <dgm:pt modelId="{6B8531FE-C8A0-4CB0-AA32-6AFE95E47E2A}" type="sibTrans" cxnId="{3ED52212-09CD-4563-A254-7278579B10CF}">
      <dgm:prSet/>
      <dgm:spPr/>
      <dgm:t>
        <a:bodyPr/>
        <a:lstStyle/>
        <a:p>
          <a:endParaRPr lang="en-US"/>
        </a:p>
      </dgm:t>
    </dgm:pt>
    <dgm:pt modelId="{B805DA07-BCE4-4762-B0F3-B6570F530C97}">
      <dgm:prSet phldrT="[Text]"/>
      <dgm:spPr/>
      <dgm:t>
        <a:bodyPr/>
        <a:lstStyle/>
        <a:p>
          <a:r>
            <a:rPr lang="en-US" b="0" i="0" dirty="0" smtClean="0"/>
            <a:t>Louis XVI was forced to fly the new tricolor flag of France</a:t>
          </a:r>
          <a:endParaRPr lang="en-US" b="0" i="0" dirty="0"/>
        </a:p>
      </dgm:t>
    </dgm:pt>
    <dgm:pt modelId="{DD98A617-C0CB-448A-B5F5-5DD021FE995F}" type="parTrans" cxnId="{AD12B67A-A62F-4E6A-AA98-C83041C59E2D}">
      <dgm:prSet/>
      <dgm:spPr/>
      <dgm:t>
        <a:bodyPr/>
        <a:lstStyle/>
        <a:p>
          <a:endParaRPr lang="en-US"/>
        </a:p>
      </dgm:t>
    </dgm:pt>
    <dgm:pt modelId="{0C1F1BCB-6CD6-46F4-92CE-4D429B8443AB}" type="sibTrans" cxnId="{AD12B67A-A62F-4E6A-AA98-C83041C59E2D}">
      <dgm:prSet/>
      <dgm:spPr/>
      <dgm:t>
        <a:bodyPr/>
        <a:lstStyle/>
        <a:p>
          <a:endParaRPr lang="en-US"/>
        </a:p>
      </dgm:t>
    </dgm:pt>
    <dgm:pt modelId="{650897A8-6968-423C-BDD1-0F92F4F63307}">
      <dgm:prSet phldrT="[Text]"/>
      <dgm:spPr/>
      <dgm:t>
        <a:bodyPr/>
        <a:lstStyle/>
        <a:p>
          <a:r>
            <a:rPr lang="en-US" dirty="0" smtClean="0"/>
            <a:t>Parisians organized their own government which they called the </a:t>
          </a:r>
          <a:r>
            <a:rPr lang="en-US" b="1" dirty="0" smtClean="0"/>
            <a:t>Commune</a:t>
          </a:r>
          <a:endParaRPr lang="en-US" dirty="0"/>
        </a:p>
      </dgm:t>
    </dgm:pt>
    <dgm:pt modelId="{5FD0280B-5CFD-4144-B5F9-E2C7B42A8451}" type="parTrans" cxnId="{B70BBF16-3227-4577-800D-F452B55DA8B2}">
      <dgm:prSet/>
      <dgm:spPr/>
      <dgm:t>
        <a:bodyPr/>
        <a:lstStyle/>
        <a:p>
          <a:endParaRPr lang="en-US"/>
        </a:p>
      </dgm:t>
    </dgm:pt>
    <dgm:pt modelId="{F10542D1-108B-4A90-9D1E-654C6D8BE701}" type="sibTrans" cxnId="{B70BBF16-3227-4577-800D-F452B55DA8B2}">
      <dgm:prSet/>
      <dgm:spPr/>
      <dgm:t>
        <a:bodyPr/>
        <a:lstStyle/>
        <a:p>
          <a:endParaRPr lang="en-US"/>
        </a:p>
      </dgm:t>
    </dgm:pt>
    <dgm:pt modelId="{79611877-D5B4-4CE1-A166-DE33DCC85AAE}" type="pres">
      <dgm:prSet presAssocID="{E3C50E70-6290-4DEE-BA6A-C18B0830916B}" presName="Name0" presStyleCnt="0">
        <dgm:presLayoutVars>
          <dgm:dir/>
          <dgm:animLvl val="lvl"/>
          <dgm:resizeHandles val="exact"/>
        </dgm:presLayoutVars>
      </dgm:prSet>
      <dgm:spPr/>
    </dgm:pt>
    <dgm:pt modelId="{50DB3BF5-A550-43E6-89D2-56186CBF1A4E}" type="pres">
      <dgm:prSet presAssocID="{CE00DC21-488C-4499-9B4F-2E177A85DA66}" presName="composite" presStyleCnt="0"/>
      <dgm:spPr/>
    </dgm:pt>
    <dgm:pt modelId="{7F5EF5D6-0A04-4FBB-9F3F-0C8449346C20}" type="pres">
      <dgm:prSet presAssocID="{CE00DC21-488C-4499-9B4F-2E177A85DA66}" presName="parTx" presStyleLbl="alignNode1" presStyleIdx="0" presStyleCnt="2">
        <dgm:presLayoutVars>
          <dgm:chMax val="0"/>
          <dgm:chPref val="0"/>
          <dgm:bulletEnabled val="1"/>
        </dgm:presLayoutVars>
      </dgm:prSet>
      <dgm:spPr/>
      <dgm:t>
        <a:bodyPr/>
        <a:lstStyle/>
        <a:p>
          <a:endParaRPr lang="en-US"/>
        </a:p>
      </dgm:t>
    </dgm:pt>
    <dgm:pt modelId="{10DF5276-F678-4B2A-B301-41E45E23B0CA}" type="pres">
      <dgm:prSet presAssocID="{CE00DC21-488C-4499-9B4F-2E177A85DA66}" presName="desTx" presStyleLbl="alignAccFollowNode1" presStyleIdx="0" presStyleCnt="2">
        <dgm:presLayoutVars>
          <dgm:bulletEnabled val="1"/>
        </dgm:presLayoutVars>
      </dgm:prSet>
      <dgm:spPr/>
      <dgm:t>
        <a:bodyPr/>
        <a:lstStyle/>
        <a:p>
          <a:endParaRPr lang="en-US"/>
        </a:p>
      </dgm:t>
    </dgm:pt>
    <dgm:pt modelId="{2B32F88A-022F-4FB4-A05B-AB90BFDBF264}" type="pres">
      <dgm:prSet presAssocID="{03DAB6BA-E725-4C45-9304-9F170D5DA763}" presName="space" presStyleCnt="0"/>
      <dgm:spPr/>
    </dgm:pt>
    <dgm:pt modelId="{92580E59-21C2-4771-9955-67F91C8E6B5F}" type="pres">
      <dgm:prSet presAssocID="{A364B626-6B25-4056-952D-5FD925852493}" presName="composite" presStyleCnt="0"/>
      <dgm:spPr/>
    </dgm:pt>
    <dgm:pt modelId="{0FC9D038-E1A4-478F-B7DE-5B0F61E41893}" type="pres">
      <dgm:prSet presAssocID="{A364B626-6B25-4056-952D-5FD925852493}" presName="parTx" presStyleLbl="alignNode1" presStyleIdx="1" presStyleCnt="2">
        <dgm:presLayoutVars>
          <dgm:chMax val="0"/>
          <dgm:chPref val="0"/>
          <dgm:bulletEnabled val="1"/>
        </dgm:presLayoutVars>
      </dgm:prSet>
      <dgm:spPr/>
    </dgm:pt>
    <dgm:pt modelId="{FB774250-E527-4C10-B754-ECB008E5DF40}" type="pres">
      <dgm:prSet presAssocID="{A364B626-6B25-4056-952D-5FD925852493}" presName="desTx" presStyleLbl="alignAccFollowNode1" presStyleIdx="1" presStyleCnt="2">
        <dgm:presLayoutVars>
          <dgm:bulletEnabled val="1"/>
        </dgm:presLayoutVars>
      </dgm:prSet>
      <dgm:spPr/>
      <dgm:t>
        <a:bodyPr/>
        <a:lstStyle/>
        <a:p>
          <a:endParaRPr lang="en-US"/>
        </a:p>
      </dgm:t>
    </dgm:pt>
  </dgm:ptLst>
  <dgm:cxnLst>
    <dgm:cxn modelId="{C1CA15B9-7469-4354-BE35-981085D4F26D}" type="presOf" srcId="{379EEC3F-F4F3-4D6E-B1BB-74F27C31DC77}" destId="{FB774250-E527-4C10-B754-ECB008E5DF40}" srcOrd="0" destOrd="2" presId="urn:microsoft.com/office/officeart/2005/8/layout/hList1"/>
    <dgm:cxn modelId="{98548FD7-449A-4FFA-9646-B3208DD8D7A2}" type="presOf" srcId="{650897A8-6968-423C-BDD1-0F92F4F63307}" destId="{10DF5276-F678-4B2A-B301-41E45E23B0CA}" srcOrd="0" destOrd="1" presId="urn:microsoft.com/office/officeart/2005/8/layout/hList1"/>
    <dgm:cxn modelId="{B76AE847-57A8-45BE-8B3C-E09AE3A88B7D}" type="presOf" srcId="{B805DA07-BCE4-4762-B0F3-B6570F530C97}" destId="{FB774250-E527-4C10-B754-ECB008E5DF40}" srcOrd="0" destOrd="3" presId="urn:microsoft.com/office/officeart/2005/8/layout/hList1"/>
    <dgm:cxn modelId="{5541AB73-4D41-41DF-8F14-BA045408798E}" type="presOf" srcId="{91387BBF-CFBA-470F-A18B-3055E6814D9E}" destId="{10DF5276-F678-4B2A-B301-41E45E23B0CA}" srcOrd="0" destOrd="2" presId="urn:microsoft.com/office/officeart/2005/8/layout/hList1"/>
    <dgm:cxn modelId="{3ED52212-09CD-4563-A254-7278579B10CF}" srcId="{A364B626-6B25-4056-952D-5FD925852493}" destId="{379EEC3F-F4F3-4D6E-B1BB-74F27C31DC77}" srcOrd="2" destOrd="0" parTransId="{F8BE5878-EABC-4B8C-97A3-F9D7BB3BE81A}" sibTransId="{6B8531FE-C8A0-4CB0-AA32-6AFE95E47E2A}"/>
    <dgm:cxn modelId="{B3A99670-74EA-4D59-BA20-29A4E7E3AA6D}" type="presOf" srcId="{CE00DC21-488C-4499-9B4F-2E177A85DA66}" destId="{7F5EF5D6-0A04-4FBB-9F3F-0C8449346C20}" srcOrd="0" destOrd="0" presId="urn:microsoft.com/office/officeart/2005/8/layout/hList1"/>
    <dgm:cxn modelId="{1E612D37-5562-4A2E-AB9F-FC4E19870A7E}" srcId="{CE00DC21-488C-4499-9B4F-2E177A85DA66}" destId="{E3394AAC-1C9F-454C-AB7C-048095B32013}" srcOrd="0" destOrd="0" parTransId="{25887293-F951-454F-8364-2B948B461523}" sibTransId="{7E7FAFC3-827F-4338-A315-7481279FC00A}"/>
    <dgm:cxn modelId="{B70BBF16-3227-4577-800D-F452B55DA8B2}" srcId="{CE00DC21-488C-4499-9B4F-2E177A85DA66}" destId="{650897A8-6968-423C-BDD1-0F92F4F63307}" srcOrd="1" destOrd="0" parTransId="{5FD0280B-5CFD-4144-B5F9-E2C7B42A8451}" sibTransId="{F10542D1-108B-4A90-9D1E-654C6D8BE701}"/>
    <dgm:cxn modelId="{52188938-A45A-45A8-97E2-5247E64CC950}" srcId="{A364B626-6B25-4056-952D-5FD925852493}" destId="{7A923F17-6A78-492E-9A01-306E14249CB3}" srcOrd="1" destOrd="0" parTransId="{2071C0D0-EEDC-40E8-B07B-0A9E0690AB03}" sibTransId="{FFA71F67-822D-497E-BEFF-293388D75B3F}"/>
    <dgm:cxn modelId="{807E2A73-03C7-4349-83DA-593D5843D22C}" type="presOf" srcId="{A364B626-6B25-4056-952D-5FD925852493}" destId="{0FC9D038-E1A4-478F-B7DE-5B0F61E41893}" srcOrd="0" destOrd="0" presId="urn:microsoft.com/office/officeart/2005/8/layout/hList1"/>
    <dgm:cxn modelId="{E16D6725-D652-4357-B50B-7A9570ADF8D9}" type="presOf" srcId="{E3C50E70-6290-4DEE-BA6A-C18B0830916B}" destId="{79611877-D5B4-4CE1-A166-DE33DCC85AAE}" srcOrd="0" destOrd="0" presId="urn:microsoft.com/office/officeart/2005/8/layout/hList1"/>
    <dgm:cxn modelId="{3FD43ECF-0ED4-42ED-A5E1-D5029ED7EBE0}" srcId="{E3C50E70-6290-4DEE-BA6A-C18B0830916B}" destId="{A364B626-6B25-4056-952D-5FD925852493}" srcOrd="1" destOrd="0" parTransId="{DB806379-F608-41FD-B622-087001DE2203}" sibTransId="{C1A7122D-618C-4ECA-AB95-F01B9B5983F8}"/>
    <dgm:cxn modelId="{AD12B67A-A62F-4E6A-AA98-C83041C59E2D}" srcId="{A364B626-6B25-4056-952D-5FD925852493}" destId="{B805DA07-BCE4-4762-B0F3-B6570F530C97}" srcOrd="3" destOrd="0" parTransId="{DD98A617-C0CB-448A-B5F5-5DD021FE995F}" sibTransId="{0C1F1BCB-6CD6-46F4-92CE-4D429B8443AB}"/>
    <dgm:cxn modelId="{69A45771-80C3-4E21-90DB-83728B116464}" srcId="{E3C50E70-6290-4DEE-BA6A-C18B0830916B}" destId="{CE00DC21-488C-4499-9B4F-2E177A85DA66}" srcOrd="0" destOrd="0" parTransId="{22EB3512-4BD9-4FE2-A472-9127F9BEA87D}" sibTransId="{03DAB6BA-E725-4C45-9304-9F170D5DA763}"/>
    <dgm:cxn modelId="{9FCD6981-8522-4DC1-BC79-F1938EC6B7D7}" type="presOf" srcId="{53F7AE62-56E6-47F4-9FA3-5099E182DEA6}" destId="{FB774250-E527-4C10-B754-ECB008E5DF40}" srcOrd="0" destOrd="0" presId="urn:microsoft.com/office/officeart/2005/8/layout/hList1"/>
    <dgm:cxn modelId="{FAC6897C-B92B-4A52-8980-D9360B67E5F9}" type="presOf" srcId="{7A923F17-6A78-492E-9A01-306E14249CB3}" destId="{FB774250-E527-4C10-B754-ECB008E5DF40}" srcOrd="0" destOrd="1" presId="urn:microsoft.com/office/officeart/2005/8/layout/hList1"/>
    <dgm:cxn modelId="{BFB2E9E2-2B60-402C-8EF0-54916F13268C}" srcId="{A364B626-6B25-4056-952D-5FD925852493}" destId="{53F7AE62-56E6-47F4-9FA3-5099E182DEA6}" srcOrd="0" destOrd="0" parTransId="{CB682855-31EC-43B3-8F9B-0B8172769F3D}" sibTransId="{41C37E47-F989-4CFF-AD05-260710CB060C}"/>
    <dgm:cxn modelId="{4782224C-DF4C-4D2B-B1C4-2F28D20F046D}" srcId="{CE00DC21-488C-4499-9B4F-2E177A85DA66}" destId="{91387BBF-CFBA-470F-A18B-3055E6814D9E}" srcOrd="2" destOrd="0" parTransId="{682BE3EE-207B-45D2-A439-E3F976309C8E}" sibTransId="{4149D790-41AC-4320-AA09-E677E9897CB5}"/>
    <dgm:cxn modelId="{0CE66B36-148F-4A5C-A194-377828D57396}" type="presOf" srcId="{E3394AAC-1C9F-454C-AB7C-048095B32013}" destId="{10DF5276-F678-4B2A-B301-41E45E23B0CA}" srcOrd="0" destOrd="0" presId="urn:microsoft.com/office/officeart/2005/8/layout/hList1"/>
    <dgm:cxn modelId="{B33C4746-0F6B-4E08-9E23-6C823073DF6A}" type="presParOf" srcId="{79611877-D5B4-4CE1-A166-DE33DCC85AAE}" destId="{50DB3BF5-A550-43E6-89D2-56186CBF1A4E}" srcOrd="0" destOrd="0" presId="urn:microsoft.com/office/officeart/2005/8/layout/hList1"/>
    <dgm:cxn modelId="{793FC3D9-1545-48E3-A1AC-1607A4AFCB73}" type="presParOf" srcId="{50DB3BF5-A550-43E6-89D2-56186CBF1A4E}" destId="{7F5EF5D6-0A04-4FBB-9F3F-0C8449346C20}" srcOrd="0" destOrd="0" presId="urn:microsoft.com/office/officeart/2005/8/layout/hList1"/>
    <dgm:cxn modelId="{AF180258-0B17-4352-A953-2DA02364DFDF}" type="presParOf" srcId="{50DB3BF5-A550-43E6-89D2-56186CBF1A4E}" destId="{10DF5276-F678-4B2A-B301-41E45E23B0CA}" srcOrd="1" destOrd="0" presId="urn:microsoft.com/office/officeart/2005/8/layout/hList1"/>
    <dgm:cxn modelId="{5C2C0263-2931-4D7B-9B92-BD7EB5308503}" type="presParOf" srcId="{79611877-D5B4-4CE1-A166-DE33DCC85AAE}" destId="{2B32F88A-022F-4FB4-A05B-AB90BFDBF264}" srcOrd="1" destOrd="0" presId="urn:microsoft.com/office/officeart/2005/8/layout/hList1"/>
    <dgm:cxn modelId="{3F5F5749-EE51-4EB6-A5EA-CED0CEB6E9B7}" type="presParOf" srcId="{79611877-D5B4-4CE1-A166-DE33DCC85AAE}" destId="{92580E59-21C2-4771-9955-67F91C8E6B5F}" srcOrd="2" destOrd="0" presId="urn:microsoft.com/office/officeart/2005/8/layout/hList1"/>
    <dgm:cxn modelId="{F8AFD8DB-C4B6-4FAF-8AB9-1777F80FEA93}" type="presParOf" srcId="{92580E59-21C2-4771-9955-67F91C8E6B5F}" destId="{0FC9D038-E1A4-478F-B7DE-5B0F61E41893}" srcOrd="0" destOrd="0" presId="urn:microsoft.com/office/officeart/2005/8/layout/hList1"/>
    <dgm:cxn modelId="{54756D0D-2984-4CA4-B3A1-04FF1D4B9AFE}" type="presParOf" srcId="{92580E59-21C2-4771-9955-67F91C8E6B5F}" destId="{FB774250-E527-4C10-B754-ECB008E5DF4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03ED4C-7B06-4F20-AA51-12A863A401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442644-EDD2-44AA-8BD8-CDCFE48F89C7}">
      <dgm:prSet phldrT="[Text]"/>
      <dgm:spPr/>
      <dgm:t>
        <a:bodyPr/>
        <a:lstStyle/>
        <a:p>
          <a:r>
            <a:rPr lang="en-US" dirty="0" smtClean="0"/>
            <a:t>Abolishment of guilds and labor unions</a:t>
          </a:r>
          <a:endParaRPr lang="en-US" dirty="0"/>
        </a:p>
      </dgm:t>
    </dgm:pt>
    <dgm:pt modelId="{E676AACF-C46A-46D3-A607-63DAB4B3F23C}" type="parTrans" cxnId="{D180C9BD-40A1-421F-90FC-3F81AF318C8C}">
      <dgm:prSet/>
      <dgm:spPr/>
      <dgm:t>
        <a:bodyPr/>
        <a:lstStyle/>
        <a:p>
          <a:endParaRPr lang="en-US"/>
        </a:p>
      </dgm:t>
    </dgm:pt>
    <dgm:pt modelId="{E56B7E97-F682-4652-8C16-F73E5370AC8B}" type="sibTrans" cxnId="{D180C9BD-40A1-421F-90FC-3F81AF318C8C}">
      <dgm:prSet/>
      <dgm:spPr/>
      <dgm:t>
        <a:bodyPr/>
        <a:lstStyle/>
        <a:p>
          <a:endParaRPr lang="en-US"/>
        </a:p>
      </dgm:t>
    </dgm:pt>
    <dgm:pt modelId="{82C82B3F-1A16-4850-AAFC-D411C6CE7BAB}">
      <dgm:prSet phldrT="[Text]"/>
      <dgm:spPr/>
      <dgm:t>
        <a:bodyPr/>
        <a:lstStyle/>
        <a:p>
          <a:r>
            <a:rPr lang="en-US" dirty="0" smtClean="0"/>
            <a:t>Reforms in local government</a:t>
          </a:r>
          <a:endParaRPr lang="en-US" dirty="0"/>
        </a:p>
      </dgm:t>
    </dgm:pt>
    <dgm:pt modelId="{4E90BC9A-7DCE-47CC-9B0E-A4826CC86379}" type="parTrans" cxnId="{78E2B58F-42D2-4FED-BADE-F2F96B685260}">
      <dgm:prSet/>
      <dgm:spPr/>
      <dgm:t>
        <a:bodyPr/>
        <a:lstStyle/>
        <a:p>
          <a:endParaRPr lang="en-US"/>
        </a:p>
      </dgm:t>
    </dgm:pt>
    <dgm:pt modelId="{CC8ECAD7-D344-4ED4-BDDE-43660E1BEE77}" type="sibTrans" cxnId="{78E2B58F-42D2-4FED-BADE-F2F96B685260}">
      <dgm:prSet/>
      <dgm:spPr/>
      <dgm:t>
        <a:bodyPr/>
        <a:lstStyle/>
        <a:p>
          <a:endParaRPr lang="en-US"/>
        </a:p>
      </dgm:t>
    </dgm:pt>
    <dgm:pt modelId="{26C81006-658E-49F5-AB37-FDD858D3D38C}">
      <dgm:prSet phldrT="[Text]"/>
      <dgm:spPr/>
      <dgm:t>
        <a:bodyPr/>
        <a:lstStyle/>
        <a:p>
          <a:r>
            <a:rPr lang="en-US" dirty="0" smtClean="0"/>
            <a:t>Taxes levied based on the ability to pay</a:t>
          </a:r>
          <a:endParaRPr lang="en-US" dirty="0"/>
        </a:p>
      </dgm:t>
    </dgm:pt>
    <dgm:pt modelId="{575F97F4-3496-433A-940B-8FCD7E3A42D0}" type="parTrans" cxnId="{FCDE0F3B-9FEB-4EC4-8E57-0B2A6D5B0505}">
      <dgm:prSet/>
      <dgm:spPr/>
      <dgm:t>
        <a:bodyPr/>
        <a:lstStyle/>
        <a:p>
          <a:endParaRPr lang="en-US"/>
        </a:p>
      </dgm:t>
    </dgm:pt>
    <dgm:pt modelId="{184F5A64-BA6B-42A7-8CEE-D925E60CC08A}" type="sibTrans" cxnId="{FCDE0F3B-9FEB-4EC4-8E57-0B2A6D5B0505}">
      <dgm:prSet/>
      <dgm:spPr/>
      <dgm:t>
        <a:bodyPr/>
        <a:lstStyle/>
        <a:p>
          <a:endParaRPr lang="en-US"/>
        </a:p>
      </dgm:t>
    </dgm:pt>
    <dgm:pt modelId="{FD87E35B-961B-4ACC-BF6C-7F92F863388E}">
      <dgm:prSet phldrT="[Text]"/>
      <dgm:spPr/>
      <dgm:t>
        <a:bodyPr/>
        <a:lstStyle/>
        <a:p>
          <a:r>
            <a:rPr lang="en-US" b="0" i="0" dirty="0" smtClean="0"/>
            <a:t>Many nobles left France and became known as </a:t>
          </a:r>
          <a:r>
            <a:rPr lang="en-US" b="1" i="1" dirty="0" smtClean="0"/>
            <a:t>émigr</a:t>
          </a:r>
          <a:r>
            <a:rPr lang="en-US" b="1" i="1" dirty="0" smtClean="0">
              <a:latin typeface="Calibri"/>
            </a:rPr>
            <a:t>és</a:t>
          </a:r>
          <a:endParaRPr lang="en-US" dirty="0"/>
        </a:p>
      </dgm:t>
    </dgm:pt>
    <dgm:pt modelId="{B0B79FAF-010A-4044-9771-EE8D2144E71F}" type="parTrans" cxnId="{B612C54E-FC13-49F1-9335-4E4F1F67E530}">
      <dgm:prSet/>
      <dgm:spPr/>
      <dgm:t>
        <a:bodyPr/>
        <a:lstStyle/>
        <a:p>
          <a:endParaRPr lang="en-US"/>
        </a:p>
      </dgm:t>
    </dgm:pt>
    <dgm:pt modelId="{62EAB6E6-4CC4-41D2-AEB2-0109F0E66ED8}" type="sibTrans" cxnId="{B612C54E-FC13-49F1-9335-4E4F1F67E530}">
      <dgm:prSet/>
      <dgm:spPr/>
      <dgm:t>
        <a:bodyPr/>
        <a:lstStyle/>
        <a:p>
          <a:endParaRPr lang="en-US"/>
        </a:p>
      </dgm:t>
    </dgm:pt>
    <dgm:pt modelId="{90A85039-B94D-4760-915D-AE060FDF9F5A}">
      <dgm:prSet phldrT="[Text]"/>
      <dgm:spPr/>
      <dgm:t>
        <a:bodyPr/>
        <a:lstStyle/>
        <a:p>
          <a:r>
            <a:rPr lang="en-US" i="1" dirty="0" smtClean="0"/>
            <a:t>Declaration of the Rights of Man</a:t>
          </a:r>
          <a:endParaRPr lang="en-US" dirty="0"/>
        </a:p>
      </dgm:t>
    </dgm:pt>
    <dgm:pt modelId="{0F469D06-BEF6-49B2-B022-B643D6094CB0}" type="parTrans" cxnId="{4C33541E-3E8E-4C9A-9478-5AA8598A45F2}">
      <dgm:prSet/>
      <dgm:spPr/>
      <dgm:t>
        <a:bodyPr/>
        <a:lstStyle/>
        <a:p>
          <a:endParaRPr lang="en-US"/>
        </a:p>
      </dgm:t>
    </dgm:pt>
    <dgm:pt modelId="{FB8A8CAB-037B-43E7-BE8C-62BFC1AE58B6}" type="sibTrans" cxnId="{4C33541E-3E8E-4C9A-9478-5AA8598A45F2}">
      <dgm:prSet/>
      <dgm:spPr/>
      <dgm:t>
        <a:bodyPr/>
        <a:lstStyle/>
        <a:p>
          <a:endParaRPr lang="en-US"/>
        </a:p>
      </dgm:t>
    </dgm:pt>
    <dgm:pt modelId="{583BAF6C-F134-4759-85C6-31298DF0D140}">
      <dgm:prSet phldrT="[Text]"/>
      <dgm:spPr/>
      <dgm:t>
        <a:bodyPr/>
        <a:lstStyle/>
        <a:p>
          <a:r>
            <a:rPr lang="en-US" dirty="0" smtClean="0"/>
            <a:t>Abolition of special privileges</a:t>
          </a:r>
          <a:endParaRPr lang="en-US" dirty="0"/>
        </a:p>
      </dgm:t>
    </dgm:pt>
    <dgm:pt modelId="{CC62494C-CF9A-4220-B60C-CE236D3846F3}" type="parTrans" cxnId="{B5769B57-BCD3-4813-9C6D-0CD2EB44BE7B}">
      <dgm:prSet/>
      <dgm:spPr/>
      <dgm:t>
        <a:bodyPr/>
        <a:lstStyle/>
        <a:p>
          <a:endParaRPr lang="en-US"/>
        </a:p>
      </dgm:t>
    </dgm:pt>
    <dgm:pt modelId="{1537D7F5-BCAD-4A77-86D4-B7E9CBA103DF}" type="sibTrans" cxnId="{B5769B57-BCD3-4813-9C6D-0CD2EB44BE7B}">
      <dgm:prSet/>
      <dgm:spPr/>
      <dgm:t>
        <a:bodyPr/>
        <a:lstStyle/>
        <a:p>
          <a:endParaRPr lang="en-US"/>
        </a:p>
      </dgm:t>
    </dgm:pt>
    <dgm:pt modelId="{87381235-D721-47B0-9810-53DC84E7F458}">
      <dgm:prSet phldrT="[Text]"/>
      <dgm:spPr/>
      <dgm:t>
        <a:bodyPr/>
        <a:lstStyle/>
        <a:p>
          <a:r>
            <a:rPr lang="en-US" dirty="0" smtClean="0"/>
            <a:t>Constitution of 1791</a:t>
          </a:r>
          <a:endParaRPr lang="en-US" dirty="0"/>
        </a:p>
      </dgm:t>
    </dgm:pt>
    <dgm:pt modelId="{922E1FC2-77F1-4E57-8E11-D8FACA26523E}" type="parTrans" cxnId="{8E3F65BD-AD9E-4A46-888B-51FE74FCF4D7}">
      <dgm:prSet/>
      <dgm:spPr/>
      <dgm:t>
        <a:bodyPr/>
        <a:lstStyle/>
        <a:p>
          <a:endParaRPr lang="en-US"/>
        </a:p>
      </dgm:t>
    </dgm:pt>
    <dgm:pt modelId="{65FEF1B9-50D2-4965-B8C7-A580A96864B3}" type="sibTrans" cxnId="{8E3F65BD-AD9E-4A46-888B-51FE74FCF4D7}">
      <dgm:prSet/>
      <dgm:spPr/>
      <dgm:t>
        <a:bodyPr/>
        <a:lstStyle/>
        <a:p>
          <a:endParaRPr lang="en-US"/>
        </a:p>
      </dgm:t>
    </dgm:pt>
    <dgm:pt modelId="{FD09D880-4742-4167-8A56-A6A6C9D00F36}">
      <dgm:prSet phldrT="[Text]"/>
      <dgm:spPr/>
      <dgm:t>
        <a:bodyPr/>
        <a:lstStyle/>
        <a:p>
          <a:r>
            <a:rPr lang="en-US" dirty="0" smtClean="0"/>
            <a:t>Equality before the law (for men)</a:t>
          </a:r>
          <a:endParaRPr lang="en-US" dirty="0"/>
        </a:p>
      </dgm:t>
    </dgm:pt>
    <dgm:pt modelId="{7DB4B0B9-FB6C-4B89-85B5-301D9DAC85BA}" type="parTrans" cxnId="{ED10A9F3-E4FA-4AA7-B37B-349CC29F75A1}">
      <dgm:prSet/>
      <dgm:spPr/>
      <dgm:t>
        <a:bodyPr/>
        <a:lstStyle/>
        <a:p>
          <a:endParaRPr lang="en-US"/>
        </a:p>
      </dgm:t>
    </dgm:pt>
    <dgm:pt modelId="{4BB484C9-949B-4728-9AB5-A8574667A3AE}" type="sibTrans" cxnId="{ED10A9F3-E4FA-4AA7-B37B-349CC29F75A1}">
      <dgm:prSet/>
      <dgm:spPr/>
      <dgm:t>
        <a:bodyPr/>
        <a:lstStyle/>
        <a:p>
          <a:endParaRPr lang="en-US"/>
        </a:p>
      </dgm:t>
    </dgm:pt>
    <dgm:pt modelId="{FF26CD0C-0E63-41B6-8489-1CA667432ED0}" type="pres">
      <dgm:prSet presAssocID="{D903ED4C-7B06-4F20-AA51-12A863A40135}" presName="diagram" presStyleCnt="0">
        <dgm:presLayoutVars>
          <dgm:dir/>
          <dgm:resizeHandles val="exact"/>
        </dgm:presLayoutVars>
      </dgm:prSet>
      <dgm:spPr/>
    </dgm:pt>
    <dgm:pt modelId="{F720729D-F6C5-49D8-AE7E-34CA5B5A6382}" type="pres">
      <dgm:prSet presAssocID="{92442644-EDD2-44AA-8BD8-CDCFE48F89C7}" presName="node" presStyleLbl="node1" presStyleIdx="0" presStyleCnt="8">
        <dgm:presLayoutVars>
          <dgm:bulletEnabled val="1"/>
        </dgm:presLayoutVars>
      </dgm:prSet>
      <dgm:spPr/>
      <dgm:t>
        <a:bodyPr/>
        <a:lstStyle/>
        <a:p>
          <a:endParaRPr lang="en-US"/>
        </a:p>
      </dgm:t>
    </dgm:pt>
    <dgm:pt modelId="{BAFF4A08-A686-413D-A98E-2F3CFD30D3BB}" type="pres">
      <dgm:prSet presAssocID="{E56B7E97-F682-4652-8C16-F73E5370AC8B}" presName="sibTrans" presStyleCnt="0"/>
      <dgm:spPr/>
    </dgm:pt>
    <dgm:pt modelId="{A7BA3F4C-723A-443E-A38A-5A53BF0C9839}" type="pres">
      <dgm:prSet presAssocID="{583BAF6C-F134-4759-85C6-31298DF0D140}" presName="node" presStyleLbl="node1" presStyleIdx="1" presStyleCnt="8">
        <dgm:presLayoutVars>
          <dgm:bulletEnabled val="1"/>
        </dgm:presLayoutVars>
      </dgm:prSet>
      <dgm:spPr/>
    </dgm:pt>
    <dgm:pt modelId="{B208D1E3-8713-411A-8916-BF64D6E07303}" type="pres">
      <dgm:prSet presAssocID="{1537D7F5-BCAD-4A77-86D4-B7E9CBA103DF}" presName="sibTrans" presStyleCnt="0"/>
      <dgm:spPr/>
    </dgm:pt>
    <dgm:pt modelId="{3F548BBA-9980-477F-9C65-1B4075C2C1F3}" type="pres">
      <dgm:prSet presAssocID="{87381235-D721-47B0-9810-53DC84E7F458}" presName="node" presStyleLbl="node1" presStyleIdx="2" presStyleCnt="8">
        <dgm:presLayoutVars>
          <dgm:bulletEnabled val="1"/>
        </dgm:presLayoutVars>
      </dgm:prSet>
      <dgm:spPr/>
      <dgm:t>
        <a:bodyPr/>
        <a:lstStyle/>
        <a:p>
          <a:endParaRPr lang="en-US"/>
        </a:p>
      </dgm:t>
    </dgm:pt>
    <dgm:pt modelId="{9F922B56-C3DF-4F44-A890-2D2CCE0442B4}" type="pres">
      <dgm:prSet presAssocID="{65FEF1B9-50D2-4965-B8C7-A580A96864B3}" presName="sibTrans" presStyleCnt="0"/>
      <dgm:spPr/>
    </dgm:pt>
    <dgm:pt modelId="{034804AD-098B-409E-A3A7-4900E10D5FCA}" type="pres">
      <dgm:prSet presAssocID="{90A85039-B94D-4760-915D-AE060FDF9F5A}" presName="node" presStyleLbl="node1" presStyleIdx="3" presStyleCnt="8">
        <dgm:presLayoutVars>
          <dgm:bulletEnabled val="1"/>
        </dgm:presLayoutVars>
      </dgm:prSet>
      <dgm:spPr/>
      <dgm:t>
        <a:bodyPr/>
        <a:lstStyle/>
        <a:p>
          <a:endParaRPr lang="en-US"/>
        </a:p>
      </dgm:t>
    </dgm:pt>
    <dgm:pt modelId="{C4F3DFC9-C15B-4D89-8821-0E62CB3C8FFD}" type="pres">
      <dgm:prSet presAssocID="{FB8A8CAB-037B-43E7-BE8C-62BFC1AE58B6}" presName="sibTrans" presStyleCnt="0"/>
      <dgm:spPr/>
    </dgm:pt>
    <dgm:pt modelId="{E143F1E7-6B66-464F-AAD6-CE9BD63D9DA6}" type="pres">
      <dgm:prSet presAssocID="{FD09D880-4742-4167-8A56-A6A6C9D00F36}" presName="node" presStyleLbl="node1" presStyleIdx="4" presStyleCnt="8">
        <dgm:presLayoutVars>
          <dgm:bulletEnabled val="1"/>
        </dgm:presLayoutVars>
      </dgm:prSet>
      <dgm:spPr/>
      <dgm:t>
        <a:bodyPr/>
        <a:lstStyle/>
        <a:p>
          <a:endParaRPr lang="en-US"/>
        </a:p>
      </dgm:t>
    </dgm:pt>
    <dgm:pt modelId="{B0D3D088-F806-4C62-AA29-FF2BBE678616}" type="pres">
      <dgm:prSet presAssocID="{4BB484C9-949B-4728-9AB5-A8574667A3AE}" presName="sibTrans" presStyleCnt="0"/>
      <dgm:spPr/>
    </dgm:pt>
    <dgm:pt modelId="{9DDB2F32-A805-4686-A710-DDFBA4AEBB90}" type="pres">
      <dgm:prSet presAssocID="{FD87E35B-961B-4ACC-BF6C-7F92F863388E}" presName="node" presStyleLbl="node1" presStyleIdx="5" presStyleCnt="8">
        <dgm:presLayoutVars>
          <dgm:bulletEnabled val="1"/>
        </dgm:presLayoutVars>
      </dgm:prSet>
      <dgm:spPr/>
      <dgm:t>
        <a:bodyPr/>
        <a:lstStyle/>
        <a:p>
          <a:endParaRPr lang="en-US"/>
        </a:p>
      </dgm:t>
    </dgm:pt>
    <dgm:pt modelId="{6A9F70EB-C64E-4D31-B4AE-CCD5449D17D0}" type="pres">
      <dgm:prSet presAssocID="{62EAB6E6-4CC4-41D2-AEB2-0109F0E66ED8}" presName="sibTrans" presStyleCnt="0"/>
      <dgm:spPr/>
    </dgm:pt>
    <dgm:pt modelId="{A45BDD88-8D16-4C79-8110-BCEEA27B6C9E}" type="pres">
      <dgm:prSet presAssocID="{82C82B3F-1A16-4850-AAFC-D411C6CE7BAB}" presName="node" presStyleLbl="node1" presStyleIdx="6" presStyleCnt="8">
        <dgm:presLayoutVars>
          <dgm:bulletEnabled val="1"/>
        </dgm:presLayoutVars>
      </dgm:prSet>
      <dgm:spPr/>
    </dgm:pt>
    <dgm:pt modelId="{A704B6E0-3997-41AF-A361-373D9BF42209}" type="pres">
      <dgm:prSet presAssocID="{CC8ECAD7-D344-4ED4-BDDE-43660E1BEE77}" presName="sibTrans" presStyleCnt="0"/>
      <dgm:spPr/>
    </dgm:pt>
    <dgm:pt modelId="{61669899-CB2E-404C-BDF4-E948A1091B19}" type="pres">
      <dgm:prSet presAssocID="{26C81006-658E-49F5-AB37-FDD858D3D38C}" presName="node" presStyleLbl="node1" presStyleIdx="7" presStyleCnt="8">
        <dgm:presLayoutVars>
          <dgm:bulletEnabled val="1"/>
        </dgm:presLayoutVars>
      </dgm:prSet>
      <dgm:spPr/>
      <dgm:t>
        <a:bodyPr/>
        <a:lstStyle/>
        <a:p>
          <a:endParaRPr lang="en-US"/>
        </a:p>
      </dgm:t>
    </dgm:pt>
  </dgm:ptLst>
  <dgm:cxnLst>
    <dgm:cxn modelId="{0AAB8DEF-0428-42B7-8FD2-81BB7AE34BD4}" type="presOf" srcId="{FD87E35B-961B-4ACC-BF6C-7F92F863388E}" destId="{9DDB2F32-A805-4686-A710-DDFBA4AEBB90}" srcOrd="0" destOrd="0" presId="urn:microsoft.com/office/officeart/2005/8/layout/default"/>
    <dgm:cxn modelId="{9FEEBDBB-8DD5-4286-AAF8-0371ED2E5DC0}" type="presOf" srcId="{90A85039-B94D-4760-915D-AE060FDF9F5A}" destId="{034804AD-098B-409E-A3A7-4900E10D5FCA}" srcOrd="0" destOrd="0" presId="urn:microsoft.com/office/officeart/2005/8/layout/default"/>
    <dgm:cxn modelId="{810A96CA-7BC2-4AF2-A000-FA9BEE4D3DAB}" type="presOf" srcId="{92442644-EDD2-44AA-8BD8-CDCFE48F89C7}" destId="{F720729D-F6C5-49D8-AE7E-34CA5B5A6382}" srcOrd="0" destOrd="0" presId="urn:microsoft.com/office/officeart/2005/8/layout/default"/>
    <dgm:cxn modelId="{A1993441-1485-4A38-8D36-4BB4858663D8}" type="presOf" srcId="{D903ED4C-7B06-4F20-AA51-12A863A40135}" destId="{FF26CD0C-0E63-41B6-8489-1CA667432ED0}" srcOrd="0" destOrd="0" presId="urn:microsoft.com/office/officeart/2005/8/layout/default"/>
    <dgm:cxn modelId="{4C33541E-3E8E-4C9A-9478-5AA8598A45F2}" srcId="{D903ED4C-7B06-4F20-AA51-12A863A40135}" destId="{90A85039-B94D-4760-915D-AE060FDF9F5A}" srcOrd="3" destOrd="0" parTransId="{0F469D06-BEF6-49B2-B022-B643D6094CB0}" sibTransId="{FB8A8CAB-037B-43E7-BE8C-62BFC1AE58B6}"/>
    <dgm:cxn modelId="{8E3F65BD-AD9E-4A46-888B-51FE74FCF4D7}" srcId="{D903ED4C-7B06-4F20-AA51-12A863A40135}" destId="{87381235-D721-47B0-9810-53DC84E7F458}" srcOrd="2" destOrd="0" parTransId="{922E1FC2-77F1-4E57-8E11-D8FACA26523E}" sibTransId="{65FEF1B9-50D2-4965-B8C7-A580A96864B3}"/>
    <dgm:cxn modelId="{B5769B57-BCD3-4813-9C6D-0CD2EB44BE7B}" srcId="{D903ED4C-7B06-4F20-AA51-12A863A40135}" destId="{583BAF6C-F134-4759-85C6-31298DF0D140}" srcOrd="1" destOrd="0" parTransId="{CC62494C-CF9A-4220-B60C-CE236D3846F3}" sibTransId="{1537D7F5-BCAD-4A77-86D4-B7E9CBA103DF}"/>
    <dgm:cxn modelId="{D180C9BD-40A1-421F-90FC-3F81AF318C8C}" srcId="{D903ED4C-7B06-4F20-AA51-12A863A40135}" destId="{92442644-EDD2-44AA-8BD8-CDCFE48F89C7}" srcOrd="0" destOrd="0" parTransId="{E676AACF-C46A-46D3-A607-63DAB4B3F23C}" sibTransId="{E56B7E97-F682-4652-8C16-F73E5370AC8B}"/>
    <dgm:cxn modelId="{962F58CD-AC63-423D-90E6-9458979FF292}" type="presOf" srcId="{FD09D880-4742-4167-8A56-A6A6C9D00F36}" destId="{E143F1E7-6B66-464F-AAD6-CE9BD63D9DA6}" srcOrd="0" destOrd="0" presId="urn:microsoft.com/office/officeart/2005/8/layout/default"/>
    <dgm:cxn modelId="{ED10A9F3-E4FA-4AA7-B37B-349CC29F75A1}" srcId="{D903ED4C-7B06-4F20-AA51-12A863A40135}" destId="{FD09D880-4742-4167-8A56-A6A6C9D00F36}" srcOrd="4" destOrd="0" parTransId="{7DB4B0B9-FB6C-4B89-85B5-301D9DAC85BA}" sibTransId="{4BB484C9-949B-4728-9AB5-A8574667A3AE}"/>
    <dgm:cxn modelId="{8B9E83FB-03F0-4F32-832E-28D7D3633DA0}" type="presOf" srcId="{82C82B3F-1A16-4850-AAFC-D411C6CE7BAB}" destId="{A45BDD88-8D16-4C79-8110-BCEEA27B6C9E}" srcOrd="0" destOrd="0" presId="urn:microsoft.com/office/officeart/2005/8/layout/default"/>
    <dgm:cxn modelId="{78E2B58F-42D2-4FED-BADE-F2F96B685260}" srcId="{D903ED4C-7B06-4F20-AA51-12A863A40135}" destId="{82C82B3F-1A16-4850-AAFC-D411C6CE7BAB}" srcOrd="6" destOrd="0" parTransId="{4E90BC9A-7DCE-47CC-9B0E-A4826CC86379}" sibTransId="{CC8ECAD7-D344-4ED4-BDDE-43660E1BEE77}"/>
    <dgm:cxn modelId="{B612C54E-FC13-49F1-9335-4E4F1F67E530}" srcId="{D903ED4C-7B06-4F20-AA51-12A863A40135}" destId="{FD87E35B-961B-4ACC-BF6C-7F92F863388E}" srcOrd="5" destOrd="0" parTransId="{B0B79FAF-010A-4044-9771-EE8D2144E71F}" sibTransId="{62EAB6E6-4CC4-41D2-AEB2-0109F0E66ED8}"/>
    <dgm:cxn modelId="{A7AB3C7B-A1E6-488B-8666-4AB72A28B975}" type="presOf" srcId="{583BAF6C-F134-4759-85C6-31298DF0D140}" destId="{A7BA3F4C-723A-443E-A38A-5A53BF0C9839}" srcOrd="0" destOrd="0" presId="urn:microsoft.com/office/officeart/2005/8/layout/default"/>
    <dgm:cxn modelId="{FCDE0F3B-9FEB-4EC4-8E57-0B2A6D5B0505}" srcId="{D903ED4C-7B06-4F20-AA51-12A863A40135}" destId="{26C81006-658E-49F5-AB37-FDD858D3D38C}" srcOrd="7" destOrd="0" parTransId="{575F97F4-3496-433A-940B-8FCD7E3A42D0}" sibTransId="{184F5A64-BA6B-42A7-8CEE-D925E60CC08A}"/>
    <dgm:cxn modelId="{F2F93FC5-4E4D-4DF1-A7C5-234B5549EB59}" type="presOf" srcId="{26C81006-658E-49F5-AB37-FDD858D3D38C}" destId="{61669899-CB2E-404C-BDF4-E948A1091B19}" srcOrd="0" destOrd="0" presId="urn:microsoft.com/office/officeart/2005/8/layout/default"/>
    <dgm:cxn modelId="{0214EDE4-A1FB-4956-AD76-DFE4A2AAEFF0}" type="presOf" srcId="{87381235-D721-47B0-9810-53DC84E7F458}" destId="{3F548BBA-9980-477F-9C65-1B4075C2C1F3}" srcOrd="0" destOrd="0" presId="urn:microsoft.com/office/officeart/2005/8/layout/default"/>
    <dgm:cxn modelId="{C377970B-83C1-4AE1-9FF8-4F444B5D928D}" type="presParOf" srcId="{FF26CD0C-0E63-41B6-8489-1CA667432ED0}" destId="{F720729D-F6C5-49D8-AE7E-34CA5B5A6382}" srcOrd="0" destOrd="0" presId="urn:microsoft.com/office/officeart/2005/8/layout/default"/>
    <dgm:cxn modelId="{ADDD55E8-750F-4299-B196-A22A2FBBBAA5}" type="presParOf" srcId="{FF26CD0C-0E63-41B6-8489-1CA667432ED0}" destId="{BAFF4A08-A686-413D-A98E-2F3CFD30D3BB}" srcOrd="1" destOrd="0" presId="urn:microsoft.com/office/officeart/2005/8/layout/default"/>
    <dgm:cxn modelId="{E3EDF4F1-4053-41E0-BDED-0EDA4D4E824D}" type="presParOf" srcId="{FF26CD0C-0E63-41B6-8489-1CA667432ED0}" destId="{A7BA3F4C-723A-443E-A38A-5A53BF0C9839}" srcOrd="2" destOrd="0" presId="urn:microsoft.com/office/officeart/2005/8/layout/default"/>
    <dgm:cxn modelId="{61935C5F-273E-4D14-9A13-9CE613ED7DB7}" type="presParOf" srcId="{FF26CD0C-0E63-41B6-8489-1CA667432ED0}" destId="{B208D1E3-8713-411A-8916-BF64D6E07303}" srcOrd="3" destOrd="0" presId="urn:microsoft.com/office/officeart/2005/8/layout/default"/>
    <dgm:cxn modelId="{4C2E1733-C6FB-4CAC-9964-162CC59F71E1}" type="presParOf" srcId="{FF26CD0C-0E63-41B6-8489-1CA667432ED0}" destId="{3F548BBA-9980-477F-9C65-1B4075C2C1F3}" srcOrd="4" destOrd="0" presId="urn:microsoft.com/office/officeart/2005/8/layout/default"/>
    <dgm:cxn modelId="{DF3A68A8-2B69-488E-AEB6-DF9498A3C574}" type="presParOf" srcId="{FF26CD0C-0E63-41B6-8489-1CA667432ED0}" destId="{9F922B56-C3DF-4F44-A890-2D2CCE0442B4}" srcOrd="5" destOrd="0" presId="urn:microsoft.com/office/officeart/2005/8/layout/default"/>
    <dgm:cxn modelId="{5D7C7BE5-0128-45A9-BB85-68B23AB2AB7B}" type="presParOf" srcId="{FF26CD0C-0E63-41B6-8489-1CA667432ED0}" destId="{034804AD-098B-409E-A3A7-4900E10D5FCA}" srcOrd="6" destOrd="0" presId="urn:microsoft.com/office/officeart/2005/8/layout/default"/>
    <dgm:cxn modelId="{EFB433AB-36BB-42DA-B095-5F882D8EC6B2}" type="presParOf" srcId="{FF26CD0C-0E63-41B6-8489-1CA667432ED0}" destId="{C4F3DFC9-C15B-4D89-8821-0E62CB3C8FFD}" srcOrd="7" destOrd="0" presId="urn:microsoft.com/office/officeart/2005/8/layout/default"/>
    <dgm:cxn modelId="{2F31552A-5DE7-45EE-86F9-F5B736D9F6AB}" type="presParOf" srcId="{FF26CD0C-0E63-41B6-8489-1CA667432ED0}" destId="{E143F1E7-6B66-464F-AAD6-CE9BD63D9DA6}" srcOrd="8" destOrd="0" presId="urn:microsoft.com/office/officeart/2005/8/layout/default"/>
    <dgm:cxn modelId="{CCC81851-6C33-4E8F-AFEF-2980D2A076FD}" type="presParOf" srcId="{FF26CD0C-0E63-41B6-8489-1CA667432ED0}" destId="{B0D3D088-F806-4C62-AA29-FF2BBE678616}" srcOrd="9" destOrd="0" presId="urn:microsoft.com/office/officeart/2005/8/layout/default"/>
    <dgm:cxn modelId="{A10C40FD-E70F-40B9-95C0-E29AC14219ED}" type="presParOf" srcId="{FF26CD0C-0E63-41B6-8489-1CA667432ED0}" destId="{9DDB2F32-A805-4686-A710-DDFBA4AEBB90}" srcOrd="10" destOrd="0" presId="urn:microsoft.com/office/officeart/2005/8/layout/default"/>
    <dgm:cxn modelId="{07B2D5EC-E9B4-4DC7-8DEF-D55CEE603502}" type="presParOf" srcId="{FF26CD0C-0E63-41B6-8489-1CA667432ED0}" destId="{6A9F70EB-C64E-4D31-B4AE-CCD5449D17D0}" srcOrd="11" destOrd="0" presId="urn:microsoft.com/office/officeart/2005/8/layout/default"/>
    <dgm:cxn modelId="{EECCEFA2-2DA5-4C8F-AA75-955DB6F85E64}" type="presParOf" srcId="{FF26CD0C-0E63-41B6-8489-1CA667432ED0}" destId="{A45BDD88-8D16-4C79-8110-BCEEA27B6C9E}" srcOrd="12" destOrd="0" presId="urn:microsoft.com/office/officeart/2005/8/layout/default"/>
    <dgm:cxn modelId="{EE564200-7074-4F5A-8C48-CE892DB7CB65}" type="presParOf" srcId="{FF26CD0C-0E63-41B6-8489-1CA667432ED0}" destId="{A704B6E0-3997-41AF-A361-373D9BF42209}" srcOrd="13" destOrd="0" presId="urn:microsoft.com/office/officeart/2005/8/layout/default"/>
    <dgm:cxn modelId="{FC6DF54D-9572-48C6-ABB1-1D1693E7B1E7}" type="presParOf" srcId="{FF26CD0C-0E63-41B6-8489-1CA667432ED0}" destId="{61669899-CB2E-404C-BDF4-E948A1091B19}"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3CA642-F072-4BA1-8F41-B0A6DD31E2BA}">
      <dsp:nvSpPr>
        <dsp:cNvPr id="0" name=""/>
        <dsp:cNvSpPr/>
      </dsp:nvSpPr>
      <dsp:spPr>
        <a:xfrm>
          <a:off x="15430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Appointed the </a:t>
          </a:r>
          <a:r>
            <a:rPr lang="en-US" sz="1900" i="1" kern="1200" dirty="0" err="1" smtClean="0"/>
            <a:t>Intendants</a:t>
          </a:r>
          <a:r>
            <a:rPr lang="en-US" sz="1900" i="0" kern="1200" dirty="0" smtClean="0"/>
            <a:t>, the “petty tyrants” who governed France’s 30 districts</a:t>
          </a:r>
          <a:endParaRPr lang="en-US" sz="1900" kern="1200" dirty="0"/>
        </a:p>
      </dsp:txBody>
      <dsp:txXfrm>
        <a:off x="154305" y="1190"/>
        <a:ext cx="2475309" cy="1485185"/>
      </dsp:txXfrm>
    </dsp:sp>
    <dsp:sp modelId="{FE8320BD-6D4A-49FD-B346-8CA922F96813}">
      <dsp:nvSpPr>
        <dsp:cNvPr id="0" name=""/>
        <dsp:cNvSpPr/>
      </dsp:nvSpPr>
      <dsp:spPr>
        <a:xfrm>
          <a:off x="287714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Appointed </a:t>
          </a:r>
          <a:r>
            <a:rPr lang="en-US" sz="1900" kern="1200" dirty="0" smtClean="0"/>
            <a:t>the people who would collect his taxes and carry out his laws</a:t>
          </a:r>
          <a:endParaRPr lang="en-US" sz="1900" kern="1200" dirty="0"/>
        </a:p>
      </dsp:txBody>
      <dsp:txXfrm>
        <a:off x="2877145" y="1190"/>
        <a:ext cx="2475309" cy="1485185"/>
      </dsp:txXfrm>
    </dsp:sp>
    <dsp:sp modelId="{4A1C1F52-8073-426D-B28B-C1300124E49E}">
      <dsp:nvSpPr>
        <dsp:cNvPr id="0" name=""/>
        <dsp:cNvSpPr/>
      </dsp:nvSpPr>
      <dsp:spPr>
        <a:xfrm>
          <a:off x="559998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Controlled justice by appointing judges</a:t>
          </a:r>
          <a:endParaRPr lang="en-US" sz="1900" kern="1200" dirty="0"/>
        </a:p>
      </dsp:txBody>
      <dsp:txXfrm>
        <a:off x="5599985" y="1190"/>
        <a:ext cx="2475309" cy="1485185"/>
      </dsp:txXfrm>
    </dsp:sp>
    <dsp:sp modelId="{E3A1930D-592E-4B86-A798-547F41A3B00C}">
      <dsp:nvSpPr>
        <dsp:cNvPr id="0" name=""/>
        <dsp:cNvSpPr/>
      </dsp:nvSpPr>
      <dsp:spPr>
        <a:xfrm>
          <a:off x="15430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Controlled </a:t>
          </a:r>
          <a:r>
            <a:rPr lang="en-US" sz="1900" kern="1200" dirty="0" smtClean="0"/>
            <a:t>the military</a:t>
          </a:r>
          <a:endParaRPr lang="en-US" sz="1900" kern="1200" dirty="0"/>
        </a:p>
      </dsp:txBody>
      <dsp:txXfrm>
        <a:off x="154305" y="1733907"/>
        <a:ext cx="2475309" cy="1485185"/>
      </dsp:txXfrm>
    </dsp:sp>
    <dsp:sp modelId="{DC441B11-332E-48FF-A900-F68E76D5F470}">
      <dsp:nvSpPr>
        <dsp:cNvPr id="0" name=""/>
        <dsp:cNvSpPr/>
      </dsp:nvSpPr>
      <dsp:spPr>
        <a:xfrm>
          <a:off x="287714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Could imprison anyone at any time for any reason (blank warrants of arrest were called </a:t>
          </a:r>
          <a:r>
            <a:rPr lang="en-US" sz="1900" i="1" kern="1200" dirty="0" err="1" smtClean="0"/>
            <a:t>lettres</a:t>
          </a:r>
          <a:r>
            <a:rPr lang="en-US" sz="1900" i="1" kern="1200" dirty="0" smtClean="0"/>
            <a:t> de cachet</a:t>
          </a:r>
          <a:r>
            <a:rPr lang="en-US" sz="1900" i="0" kern="1200" dirty="0" smtClean="0"/>
            <a:t>)</a:t>
          </a:r>
          <a:endParaRPr lang="en-US" sz="1900" kern="1200" dirty="0"/>
        </a:p>
      </dsp:txBody>
      <dsp:txXfrm>
        <a:off x="2877145" y="1733907"/>
        <a:ext cx="2475309" cy="1485185"/>
      </dsp:txXfrm>
    </dsp:sp>
    <dsp:sp modelId="{D9C8F4C1-F2D8-42E2-AB3B-5C2AE466E5B6}">
      <dsp:nvSpPr>
        <dsp:cNvPr id="0" name=""/>
        <dsp:cNvSpPr/>
      </dsp:nvSpPr>
      <dsp:spPr>
        <a:xfrm>
          <a:off x="559998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Levied </a:t>
          </a:r>
          <a:r>
            <a:rPr lang="en-US" sz="1900" kern="1200" dirty="0" smtClean="0"/>
            <a:t>all taxes and decided how to spend the money</a:t>
          </a:r>
          <a:endParaRPr lang="en-US" sz="1900" kern="1200" dirty="0"/>
        </a:p>
      </dsp:txBody>
      <dsp:txXfrm>
        <a:off x="5599985" y="1733907"/>
        <a:ext cx="2475309" cy="1485185"/>
      </dsp:txXfrm>
    </dsp:sp>
    <dsp:sp modelId="{CB889336-3E4C-401B-8087-250FB0E6B82E}">
      <dsp:nvSpPr>
        <dsp:cNvPr id="0" name=""/>
        <dsp:cNvSpPr/>
      </dsp:nvSpPr>
      <dsp:spPr>
        <a:xfrm>
          <a:off x="151572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Made all laws</a:t>
          </a:r>
          <a:endParaRPr lang="en-US" sz="1900" kern="1200" dirty="0"/>
        </a:p>
      </dsp:txBody>
      <dsp:txXfrm>
        <a:off x="1515725" y="3466623"/>
        <a:ext cx="2475309" cy="1485185"/>
      </dsp:txXfrm>
    </dsp:sp>
    <dsp:sp modelId="{D0D03E09-EB7B-4407-B0AA-7EF51863EDEC}">
      <dsp:nvSpPr>
        <dsp:cNvPr id="0" name=""/>
        <dsp:cNvSpPr/>
      </dsp:nvSpPr>
      <dsp:spPr>
        <a:xfrm>
          <a:off x="423856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Made decisions regarding war and peace</a:t>
          </a:r>
          <a:endParaRPr lang="en-US" sz="1900" kern="1200" dirty="0"/>
        </a:p>
      </dsp:txBody>
      <dsp:txXfrm>
        <a:off x="4238565" y="3466623"/>
        <a:ext cx="2475309" cy="14851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534C4-4A10-4730-85BD-08257F5A7FF1}">
      <dsp:nvSpPr>
        <dsp:cNvPr id="0" name=""/>
        <dsp:cNvSpPr/>
      </dsp:nvSpPr>
      <dsp:spPr>
        <a:xfrm>
          <a:off x="15430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Freedom of religion</a:t>
          </a:r>
          <a:endParaRPr lang="en-US" sz="3100" kern="1200" dirty="0"/>
        </a:p>
      </dsp:txBody>
      <dsp:txXfrm>
        <a:off x="154305" y="1190"/>
        <a:ext cx="2475309" cy="1485185"/>
      </dsp:txXfrm>
    </dsp:sp>
    <dsp:sp modelId="{329CFC5F-298D-4F42-B7ED-61B8D349DFBA}">
      <dsp:nvSpPr>
        <dsp:cNvPr id="0" name=""/>
        <dsp:cNvSpPr/>
      </dsp:nvSpPr>
      <dsp:spPr>
        <a:xfrm>
          <a:off x="287714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Freedom </a:t>
          </a:r>
          <a:r>
            <a:rPr lang="en-US" sz="3100" kern="1200" dirty="0" smtClean="0"/>
            <a:t>of speech</a:t>
          </a:r>
          <a:endParaRPr lang="en-US" sz="3100" kern="1200" dirty="0"/>
        </a:p>
      </dsp:txBody>
      <dsp:txXfrm>
        <a:off x="2877145" y="1190"/>
        <a:ext cx="2475309" cy="1485185"/>
      </dsp:txXfrm>
    </dsp:sp>
    <dsp:sp modelId="{C3190F84-3644-4B2D-A311-2345982B873E}">
      <dsp:nvSpPr>
        <dsp:cNvPr id="0" name=""/>
        <dsp:cNvSpPr/>
      </dsp:nvSpPr>
      <dsp:spPr>
        <a:xfrm>
          <a:off x="559998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Freedom of the press</a:t>
          </a:r>
          <a:endParaRPr lang="en-US" sz="3100" kern="1200" dirty="0"/>
        </a:p>
      </dsp:txBody>
      <dsp:txXfrm>
        <a:off x="5599985" y="1190"/>
        <a:ext cx="2475309" cy="1485185"/>
      </dsp:txXfrm>
    </dsp:sp>
    <dsp:sp modelId="{46BFE4A1-D15E-4ED9-8B75-A20A4DDF26A8}">
      <dsp:nvSpPr>
        <dsp:cNvPr id="0" name=""/>
        <dsp:cNvSpPr/>
      </dsp:nvSpPr>
      <dsp:spPr>
        <a:xfrm>
          <a:off x="15430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Guaranteed property rights</a:t>
          </a:r>
          <a:endParaRPr lang="en-US" sz="3100" kern="1200" dirty="0"/>
        </a:p>
      </dsp:txBody>
      <dsp:txXfrm>
        <a:off x="154305" y="1733907"/>
        <a:ext cx="2475309" cy="1485185"/>
      </dsp:txXfrm>
    </dsp:sp>
    <dsp:sp modelId="{EA1C9A4D-919C-451A-BFD8-89EA1C5DAB20}">
      <dsp:nvSpPr>
        <dsp:cNvPr id="0" name=""/>
        <dsp:cNvSpPr/>
      </dsp:nvSpPr>
      <dsp:spPr>
        <a:xfrm>
          <a:off x="287714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“Liberty, equality, fraternity!”</a:t>
          </a:r>
          <a:endParaRPr lang="en-US" sz="3100" kern="1200" dirty="0"/>
        </a:p>
      </dsp:txBody>
      <dsp:txXfrm>
        <a:off x="2877145" y="1733907"/>
        <a:ext cx="2475309" cy="1485185"/>
      </dsp:txXfrm>
    </dsp:sp>
    <dsp:sp modelId="{E85FCAB0-632F-46F9-AFF0-ED63335829F5}">
      <dsp:nvSpPr>
        <dsp:cNvPr id="0" name=""/>
        <dsp:cNvSpPr/>
      </dsp:nvSpPr>
      <dsp:spPr>
        <a:xfrm>
          <a:off x="559998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Right of the people to create laws</a:t>
          </a:r>
          <a:endParaRPr lang="en-US" sz="3100" kern="1200" dirty="0"/>
        </a:p>
      </dsp:txBody>
      <dsp:txXfrm>
        <a:off x="5599985" y="1733907"/>
        <a:ext cx="2475309" cy="1485185"/>
      </dsp:txXfrm>
    </dsp:sp>
    <dsp:sp modelId="{5B3E1C66-53DF-40A1-8ED1-6345600EF750}">
      <dsp:nvSpPr>
        <dsp:cNvPr id="0" name=""/>
        <dsp:cNvSpPr/>
      </dsp:nvSpPr>
      <dsp:spPr>
        <a:xfrm>
          <a:off x="287714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Right to a fair trial</a:t>
          </a:r>
          <a:endParaRPr lang="en-US" sz="3100" kern="1200" dirty="0"/>
        </a:p>
      </dsp:txBody>
      <dsp:txXfrm>
        <a:off x="2877145" y="3466623"/>
        <a:ext cx="2475309" cy="14851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53BBBC-D596-4D19-98A6-3EC56D4E66D0}">
      <dsp:nvSpPr>
        <dsp:cNvPr id="0" name=""/>
        <dsp:cNvSpPr/>
      </dsp:nvSpPr>
      <dsp:spPr>
        <a:xfrm>
          <a:off x="0" y="0"/>
          <a:ext cx="8229600" cy="1874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i="1" kern="1200" dirty="0" smtClean="0"/>
            <a:t>Declaration of the Rights of Woman</a:t>
          </a:r>
          <a:endParaRPr lang="en-US" sz="5400" i="1" kern="1200" dirty="0"/>
        </a:p>
      </dsp:txBody>
      <dsp:txXfrm>
        <a:off x="0" y="0"/>
        <a:ext cx="8229600" cy="1874520"/>
      </dsp:txXfrm>
    </dsp:sp>
    <dsp:sp modelId="{0F607427-D9E5-4B19-A2DA-F67A6E42E483}">
      <dsp:nvSpPr>
        <dsp:cNvPr id="0" name=""/>
        <dsp:cNvSpPr/>
      </dsp:nvSpPr>
      <dsp:spPr>
        <a:xfrm>
          <a:off x="4018"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Journalist </a:t>
          </a:r>
          <a:r>
            <a:rPr lang="en-US" sz="2100" b="1" kern="1200" dirty="0" err="1" smtClean="0"/>
            <a:t>Olympe</a:t>
          </a:r>
          <a:r>
            <a:rPr lang="en-US" sz="2100" b="1" kern="1200" dirty="0" smtClean="0"/>
            <a:t> de Gouges</a:t>
          </a:r>
          <a:r>
            <a:rPr lang="en-US" sz="2100" b="0" kern="1200" dirty="0" smtClean="0"/>
            <a:t> argued in her </a:t>
          </a:r>
          <a:r>
            <a:rPr lang="en-US" sz="2100" b="0" i="1" kern="1200" dirty="0" smtClean="0"/>
            <a:t>Declaration of the Rights of Woman</a:t>
          </a:r>
          <a:r>
            <a:rPr lang="en-US" sz="2100" b="0" i="0" kern="1200" dirty="0" smtClean="0"/>
            <a:t> that women are equal citizens and should benefit from governmental reforms just as men did.</a:t>
          </a:r>
          <a:endParaRPr lang="en-US" sz="2100" kern="1200" dirty="0"/>
        </a:p>
      </dsp:txBody>
      <dsp:txXfrm>
        <a:off x="4018" y="1874520"/>
        <a:ext cx="2740521" cy="3936492"/>
      </dsp:txXfrm>
    </dsp:sp>
    <dsp:sp modelId="{3181685B-3B65-4434-A06F-40F04F00A1A2}">
      <dsp:nvSpPr>
        <dsp:cNvPr id="0" name=""/>
        <dsp:cNvSpPr/>
      </dsp:nvSpPr>
      <dsp:spPr>
        <a:xfrm>
          <a:off x="2744539"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Madame Jeanne Roland</a:t>
          </a:r>
          <a:r>
            <a:rPr lang="en-US" sz="2100" b="0" kern="1200" dirty="0" smtClean="0"/>
            <a:t> also served as a leader in the women’s rights movement, and was able to heavily influence her husband (a government official).</a:t>
          </a:r>
          <a:endParaRPr lang="en-US" sz="2100" b="1" kern="1200" dirty="0"/>
        </a:p>
      </dsp:txBody>
      <dsp:txXfrm>
        <a:off x="2744539" y="1874520"/>
        <a:ext cx="2740521" cy="3936492"/>
      </dsp:txXfrm>
    </dsp:sp>
    <dsp:sp modelId="{3CCE902C-ED6D-45F2-A474-61F78B35272F}">
      <dsp:nvSpPr>
        <dsp:cNvPr id="0" name=""/>
        <dsp:cNvSpPr/>
      </dsp:nvSpPr>
      <dsp:spPr>
        <a:xfrm>
          <a:off x="5485060"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smtClean="0"/>
            <a:t>Women did gain some rights during the French Revolution, but these were designed for purposes other than liberating women.  </a:t>
          </a:r>
          <a:endParaRPr lang="en-US" sz="2100" b="0" kern="1200" dirty="0"/>
        </a:p>
        <a:p>
          <a:pPr marL="171450" lvl="1" indent="-171450" algn="l" defTabSz="711200">
            <a:lnSpc>
              <a:spcPct val="90000"/>
            </a:lnSpc>
            <a:spcBef>
              <a:spcPct val="0"/>
            </a:spcBef>
            <a:spcAft>
              <a:spcPct val="15000"/>
            </a:spcAft>
            <a:buChar char="••"/>
          </a:pPr>
          <a:r>
            <a:rPr lang="en-US" sz="1600" b="0" kern="1200" dirty="0" smtClean="0"/>
            <a:t>Women could </a:t>
          </a:r>
          <a:r>
            <a:rPr lang="en-US" sz="1600" b="1" kern="1200" dirty="0" smtClean="0"/>
            <a:t>inherit property</a:t>
          </a:r>
          <a:r>
            <a:rPr lang="en-US" sz="1600" b="0" kern="1200" dirty="0" smtClean="0"/>
            <a:t>, but only because doing so weakened feudalism and reduced wealth among the upper classes.</a:t>
          </a:r>
          <a:endParaRPr lang="en-US" sz="1600" b="0" kern="1200" dirty="0"/>
        </a:p>
        <a:p>
          <a:pPr marL="171450" lvl="1" indent="-171450" algn="l" defTabSz="711200">
            <a:lnSpc>
              <a:spcPct val="90000"/>
            </a:lnSpc>
            <a:spcBef>
              <a:spcPct val="0"/>
            </a:spcBef>
            <a:spcAft>
              <a:spcPct val="15000"/>
            </a:spcAft>
            <a:buChar char="••"/>
          </a:pPr>
          <a:r>
            <a:rPr lang="en-US" sz="1600" b="1" kern="1200" dirty="0" smtClean="0"/>
            <a:t>Divorce</a:t>
          </a:r>
          <a:r>
            <a:rPr lang="en-US" sz="1600" b="0" kern="1200" dirty="0" smtClean="0"/>
            <a:t> became easier, but only to weaken the Church’s control over marriage.</a:t>
          </a:r>
          <a:endParaRPr lang="en-US" sz="1600" b="1" kern="1200" dirty="0"/>
        </a:p>
      </dsp:txBody>
      <dsp:txXfrm>
        <a:off x="5485060" y="1874520"/>
        <a:ext cx="2740521" cy="3936492"/>
      </dsp:txXfrm>
    </dsp:sp>
    <dsp:sp modelId="{8B9BD530-64F7-47BD-9C1A-BF4E68913F53}">
      <dsp:nvSpPr>
        <dsp:cNvPr id="0" name=""/>
        <dsp:cNvSpPr/>
      </dsp:nvSpPr>
      <dsp:spPr>
        <a:xfrm>
          <a:off x="0" y="5811012"/>
          <a:ext cx="8229600" cy="4373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7E9BB-C1DB-4343-BFEA-7D59728CD1B1}">
      <dsp:nvSpPr>
        <dsp:cNvPr id="0" name=""/>
        <dsp:cNvSpPr/>
      </dsp:nvSpPr>
      <dsp:spPr>
        <a:xfrm rot="5400000">
          <a:off x="5147976" y="-1868674"/>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5 directors appointed by the Legislature</a:t>
          </a:r>
          <a:endParaRPr lang="en-US" sz="1700" kern="1200" dirty="0"/>
        </a:p>
      </dsp:txBody>
      <dsp:txXfrm rot="5400000">
        <a:off x="5147976" y="-1868674"/>
        <a:ext cx="1414462" cy="5510784"/>
      </dsp:txXfrm>
    </dsp:sp>
    <dsp:sp modelId="{3BB76699-F611-4451-9EC0-6BC51A1E2886}">
      <dsp:nvSpPr>
        <dsp:cNvPr id="0" name=""/>
        <dsp:cNvSpPr/>
      </dsp:nvSpPr>
      <dsp:spPr>
        <a:xfrm>
          <a:off x="0" y="2678"/>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Executive</a:t>
          </a:r>
          <a:endParaRPr lang="en-US" sz="3600" kern="1200" dirty="0"/>
        </a:p>
      </dsp:txBody>
      <dsp:txXfrm>
        <a:off x="0" y="2678"/>
        <a:ext cx="3099816" cy="1768078"/>
      </dsp:txXfrm>
    </dsp:sp>
    <dsp:sp modelId="{17964C72-D750-4440-8000-DC308F33211C}">
      <dsp:nvSpPr>
        <dsp:cNvPr id="0" name=""/>
        <dsp:cNvSpPr/>
      </dsp:nvSpPr>
      <dsp:spPr>
        <a:xfrm rot="5400000">
          <a:off x="5147976" y="-12192"/>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Lower house (500 members) proposed laws</a:t>
          </a:r>
          <a:endParaRPr lang="en-US" sz="1700" kern="1200" dirty="0"/>
        </a:p>
        <a:p>
          <a:pPr marL="171450" lvl="1" indent="-171450" algn="l" defTabSz="755650">
            <a:lnSpc>
              <a:spcPct val="90000"/>
            </a:lnSpc>
            <a:spcBef>
              <a:spcPct val="0"/>
            </a:spcBef>
            <a:spcAft>
              <a:spcPct val="15000"/>
            </a:spcAft>
            <a:buChar char="••"/>
          </a:pPr>
          <a:r>
            <a:rPr lang="en-US" sz="1700" kern="1200" dirty="0" smtClean="0"/>
            <a:t>Upper house (250 members) voted on these laws</a:t>
          </a:r>
          <a:endParaRPr lang="en-US" sz="1700" kern="1200" dirty="0"/>
        </a:p>
        <a:p>
          <a:pPr marL="171450" lvl="1" indent="-171450" algn="l" defTabSz="755650">
            <a:lnSpc>
              <a:spcPct val="90000"/>
            </a:lnSpc>
            <a:spcBef>
              <a:spcPct val="0"/>
            </a:spcBef>
            <a:spcAft>
              <a:spcPct val="15000"/>
            </a:spcAft>
            <a:buChar char="••"/>
          </a:pPr>
          <a:r>
            <a:rPr lang="en-US" sz="1700" kern="1200" dirty="0" smtClean="0"/>
            <a:t>2/3 of the Legislature would initially be filled by members of the Convention</a:t>
          </a:r>
          <a:endParaRPr lang="en-US" sz="1700" kern="1200" dirty="0"/>
        </a:p>
      </dsp:txBody>
      <dsp:txXfrm rot="5400000">
        <a:off x="5147976" y="-12192"/>
        <a:ext cx="1414462" cy="5510784"/>
      </dsp:txXfrm>
    </dsp:sp>
    <dsp:sp modelId="{F338E5BC-F801-4B94-8D3F-F39D878863C3}">
      <dsp:nvSpPr>
        <dsp:cNvPr id="0" name=""/>
        <dsp:cNvSpPr/>
      </dsp:nvSpPr>
      <dsp:spPr>
        <a:xfrm>
          <a:off x="0" y="1859160"/>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Legislature</a:t>
          </a:r>
          <a:endParaRPr lang="en-US" sz="3600" kern="1200" dirty="0"/>
        </a:p>
      </dsp:txBody>
      <dsp:txXfrm>
        <a:off x="0" y="1859160"/>
        <a:ext cx="3099816" cy="1768078"/>
      </dsp:txXfrm>
    </dsp:sp>
    <dsp:sp modelId="{7AFE102B-2932-4D98-99B3-3A0035D2D459}">
      <dsp:nvSpPr>
        <dsp:cNvPr id="0" name=""/>
        <dsp:cNvSpPr/>
      </dsp:nvSpPr>
      <dsp:spPr>
        <a:xfrm rot="5400000">
          <a:off x="5147976" y="1844290"/>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Girondists</a:t>
          </a:r>
          <a:r>
            <a:rPr lang="en-US" sz="1700" kern="1200" dirty="0" smtClean="0"/>
            <a:t> (middle-class party) had defeated the Jacobins (working- and peasant-class party)</a:t>
          </a:r>
          <a:endParaRPr lang="en-US" sz="1700" kern="1200" dirty="0"/>
        </a:p>
        <a:p>
          <a:pPr marL="171450" lvl="1" indent="-171450" algn="l" defTabSz="755650">
            <a:lnSpc>
              <a:spcPct val="90000"/>
            </a:lnSpc>
            <a:spcBef>
              <a:spcPct val="0"/>
            </a:spcBef>
            <a:spcAft>
              <a:spcPct val="15000"/>
            </a:spcAft>
            <a:buChar char="••"/>
          </a:pPr>
          <a:r>
            <a:rPr lang="en-US" sz="1700" kern="1200" dirty="0" err="1" smtClean="0"/>
            <a:t>Girondists</a:t>
          </a:r>
          <a:r>
            <a:rPr lang="en-US" sz="1700" kern="1200" dirty="0" smtClean="0"/>
            <a:t>’ constitution stated that </a:t>
          </a:r>
          <a:r>
            <a:rPr lang="en-US" sz="1700" b="1" kern="1200" dirty="0" smtClean="0"/>
            <a:t>suffrage</a:t>
          </a:r>
          <a:r>
            <a:rPr lang="en-US" sz="1700" b="0" kern="1200" dirty="0" smtClean="0"/>
            <a:t> (the right to vote), as well as the right to hold office, were limited to property owners</a:t>
          </a:r>
          <a:r>
            <a:rPr lang="en-US" sz="1700" kern="1200" dirty="0" smtClean="0"/>
            <a:t> </a:t>
          </a:r>
          <a:endParaRPr lang="en-US" sz="1700" kern="1200" dirty="0"/>
        </a:p>
      </dsp:txBody>
      <dsp:txXfrm rot="5400000">
        <a:off x="5147976" y="1844290"/>
        <a:ext cx="1414462" cy="5510784"/>
      </dsp:txXfrm>
    </dsp:sp>
    <dsp:sp modelId="{D18D6C4C-8F0B-43E7-B48C-AEB0D6617E9B}">
      <dsp:nvSpPr>
        <dsp:cNvPr id="0" name=""/>
        <dsp:cNvSpPr/>
      </dsp:nvSpPr>
      <dsp:spPr>
        <a:xfrm>
          <a:off x="0" y="3715642"/>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Qualifications</a:t>
          </a:r>
          <a:endParaRPr lang="en-US" sz="3600" kern="1200" dirty="0"/>
        </a:p>
      </dsp:txBody>
      <dsp:txXfrm>
        <a:off x="0" y="3715642"/>
        <a:ext cx="3099816" cy="176807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AF1DD-C91F-4BE0-82A9-A3B045726D65}">
      <dsp:nvSpPr>
        <dsp:cNvPr id="0" name=""/>
        <dsp:cNvSpPr/>
      </dsp:nvSpPr>
      <dsp:spPr>
        <a:xfrm>
          <a:off x="0"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Adopted the metric system</a:t>
          </a:r>
          <a:endParaRPr lang="en-US" sz="1800" kern="1200" dirty="0"/>
        </a:p>
      </dsp:txBody>
      <dsp:txXfrm>
        <a:off x="0" y="902493"/>
        <a:ext cx="2714624" cy="1628775"/>
      </dsp:txXfrm>
    </dsp:sp>
    <dsp:sp modelId="{2EB4DE2C-ADB2-4398-8153-637850D7CC5D}">
      <dsp:nvSpPr>
        <dsp:cNvPr id="0" name=""/>
        <dsp:cNvSpPr/>
      </dsp:nvSpPr>
      <dsp:spPr>
        <a:xfrm>
          <a:off x="2986087"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Dealt the final blow to feudalism by abolishing </a:t>
          </a:r>
          <a:r>
            <a:rPr lang="en-US" sz="1800" b="0" kern="1200" dirty="0" smtClean="0"/>
            <a:t>primogeniture (the system whereby the oldest son inherited all of his father’s estate)</a:t>
          </a:r>
          <a:endParaRPr lang="en-US" sz="1800" kern="1200" dirty="0"/>
        </a:p>
      </dsp:txBody>
      <dsp:txXfrm>
        <a:off x="2986087" y="902493"/>
        <a:ext cx="2714624" cy="1628775"/>
      </dsp:txXfrm>
    </dsp:sp>
    <dsp:sp modelId="{1B4F71FD-8063-49EE-B011-479310DF17C2}">
      <dsp:nvSpPr>
        <dsp:cNvPr id="0" name=""/>
        <dsp:cNvSpPr/>
      </dsp:nvSpPr>
      <dsp:spPr>
        <a:xfrm>
          <a:off x="5972175"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t>Drew</a:t>
          </a:r>
          <a:r>
            <a:rPr lang="en-US" sz="1800" kern="1200" smtClean="0"/>
            <a:t> </a:t>
          </a:r>
          <a:r>
            <a:rPr lang="en-US" sz="1800" kern="1200" dirty="0" smtClean="0"/>
            <a:t>up a comprehensive system of laws</a:t>
          </a:r>
          <a:endParaRPr lang="en-US" sz="1800" kern="1200" dirty="0"/>
        </a:p>
      </dsp:txBody>
      <dsp:txXfrm>
        <a:off x="5972175" y="902493"/>
        <a:ext cx="2714624" cy="1628775"/>
      </dsp:txXfrm>
    </dsp:sp>
    <dsp:sp modelId="{31612E6B-A19E-4F62-BBA8-972D7DAF55E0}">
      <dsp:nvSpPr>
        <dsp:cNvPr id="0" name=""/>
        <dsp:cNvSpPr/>
      </dsp:nvSpPr>
      <dsp:spPr>
        <a:xfrm>
          <a:off x="0"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Ended </a:t>
          </a:r>
          <a:r>
            <a:rPr lang="en-US" sz="1800" kern="1200" dirty="0" smtClean="0"/>
            <a:t>debt imprisonment</a:t>
          </a:r>
          <a:endParaRPr lang="en-US" sz="1800" kern="1200" dirty="0"/>
        </a:p>
      </dsp:txBody>
      <dsp:txXfrm>
        <a:off x="0" y="2802731"/>
        <a:ext cx="2714624" cy="1628775"/>
      </dsp:txXfrm>
    </dsp:sp>
    <dsp:sp modelId="{8500C061-2994-4D87-8109-0BCAC19F8B2F}">
      <dsp:nvSpPr>
        <dsp:cNvPr id="0" name=""/>
        <dsp:cNvSpPr/>
      </dsp:nvSpPr>
      <dsp:spPr>
        <a:xfrm>
          <a:off x="2986087"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Ended slavery in France’s colonies</a:t>
          </a:r>
          <a:endParaRPr lang="en-US" sz="1800" kern="1200" dirty="0"/>
        </a:p>
      </dsp:txBody>
      <dsp:txXfrm>
        <a:off x="2986087" y="2802731"/>
        <a:ext cx="2714624" cy="1628775"/>
      </dsp:txXfrm>
    </dsp:sp>
    <dsp:sp modelId="{A76AA534-DCFD-4CC1-B098-BCCC31C1C6E1}">
      <dsp:nvSpPr>
        <dsp:cNvPr id="0" name=""/>
        <dsp:cNvSpPr/>
      </dsp:nvSpPr>
      <dsp:spPr>
        <a:xfrm>
          <a:off x="5972175"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Established </a:t>
          </a:r>
          <a:r>
            <a:rPr lang="en-US" sz="1800" kern="1200" dirty="0" smtClean="0"/>
            <a:t>a nationwide system of public education</a:t>
          </a:r>
          <a:endParaRPr lang="en-US" sz="1800" kern="1200" dirty="0"/>
        </a:p>
      </dsp:txBody>
      <dsp:txXfrm>
        <a:off x="5972175" y="2802731"/>
        <a:ext cx="2714624" cy="162877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975788-4C8E-44BD-84F0-C14C897099C8}">
      <dsp:nvSpPr>
        <dsp:cNvPr id="0" name=""/>
        <dsp:cNvSpPr/>
      </dsp:nvSpPr>
      <dsp:spPr>
        <a:xfrm>
          <a:off x="0" y="41951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51E021-2C37-42CF-8532-274C9EBA5C99}">
      <dsp:nvSpPr>
        <dsp:cNvPr id="0" name=""/>
        <dsp:cNvSpPr/>
      </dsp:nvSpPr>
      <dsp:spPr>
        <a:xfrm>
          <a:off x="434340" y="20999"/>
          <a:ext cx="608076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The Directory suffered from corruption and poor administration.</a:t>
          </a:r>
          <a:endParaRPr lang="en-US" sz="2000" kern="1200" dirty="0"/>
        </a:p>
      </dsp:txBody>
      <dsp:txXfrm>
        <a:off x="434340" y="20999"/>
        <a:ext cx="6080760" cy="797040"/>
      </dsp:txXfrm>
    </dsp:sp>
    <dsp:sp modelId="{F4D5A62C-317B-4764-A1B8-086900DD8D1E}">
      <dsp:nvSpPr>
        <dsp:cNvPr id="0" name=""/>
        <dsp:cNvSpPr/>
      </dsp:nvSpPr>
      <dsp:spPr>
        <a:xfrm>
          <a:off x="0" y="164423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A17158-4E5E-45A5-A8C6-B99A66E7AEAE}">
      <dsp:nvSpPr>
        <dsp:cNvPr id="0" name=""/>
        <dsp:cNvSpPr/>
      </dsp:nvSpPr>
      <dsp:spPr>
        <a:xfrm>
          <a:off x="434340" y="1245719"/>
          <a:ext cx="654612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The people of France grew poorer and more frustrated with their government.</a:t>
          </a:r>
          <a:endParaRPr lang="en-US" sz="2000" kern="1200" dirty="0"/>
        </a:p>
      </dsp:txBody>
      <dsp:txXfrm>
        <a:off x="434340" y="1245719"/>
        <a:ext cx="6546120" cy="797040"/>
      </dsp:txXfrm>
    </dsp:sp>
    <dsp:sp modelId="{C634ED9F-05FE-461C-870B-1C717DAD2410}">
      <dsp:nvSpPr>
        <dsp:cNvPr id="0" name=""/>
        <dsp:cNvSpPr/>
      </dsp:nvSpPr>
      <dsp:spPr>
        <a:xfrm>
          <a:off x="0" y="286895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FC735D-1F89-4C88-965A-4614C7332C58}">
      <dsp:nvSpPr>
        <dsp:cNvPr id="0" name=""/>
        <dsp:cNvSpPr/>
      </dsp:nvSpPr>
      <dsp:spPr>
        <a:xfrm>
          <a:off x="434340" y="2470439"/>
          <a:ext cx="8097322"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Despite, or perhaps because of, these struggles, the French developed a strong feeling of </a:t>
          </a:r>
          <a:r>
            <a:rPr lang="en-US" sz="2000" b="1" kern="1200" dirty="0" smtClean="0"/>
            <a:t>nationalism</a:t>
          </a:r>
          <a:r>
            <a:rPr lang="en-US" sz="2000" b="0" kern="1200" dirty="0" smtClean="0"/>
            <a:t> – they were proud of their country and devoted to it.</a:t>
          </a:r>
          <a:endParaRPr lang="en-US" sz="2000" kern="1200" dirty="0"/>
        </a:p>
      </dsp:txBody>
      <dsp:txXfrm>
        <a:off x="434340" y="2470439"/>
        <a:ext cx="8097322" cy="797040"/>
      </dsp:txXfrm>
    </dsp:sp>
    <dsp:sp modelId="{99F54BEC-6948-400E-AA24-CB5C53980730}">
      <dsp:nvSpPr>
        <dsp:cNvPr id="0" name=""/>
        <dsp:cNvSpPr/>
      </dsp:nvSpPr>
      <dsp:spPr>
        <a:xfrm>
          <a:off x="0" y="4093680"/>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B9A792-4DB7-4E2F-8311-E21E8AB319BC}">
      <dsp:nvSpPr>
        <dsp:cNvPr id="0" name=""/>
        <dsp:cNvSpPr/>
      </dsp:nvSpPr>
      <dsp:spPr>
        <a:xfrm>
          <a:off x="434340" y="3695160"/>
          <a:ext cx="608076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National pride was fueled by military successes.</a:t>
          </a:r>
          <a:endParaRPr lang="en-US" sz="2000" kern="1200" dirty="0"/>
        </a:p>
      </dsp:txBody>
      <dsp:txXfrm>
        <a:off x="434340" y="3695160"/>
        <a:ext cx="6080760" cy="797040"/>
      </dsp:txXfrm>
    </dsp:sp>
    <dsp:sp modelId="{152A7AA9-24EF-45DC-A3F3-863E0DA7FA12}">
      <dsp:nvSpPr>
        <dsp:cNvPr id="0" name=""/>
        <dsp:cNvSpPr/>
      </dsp:nvSpPr>
      <dsp:spPr>
        <a:xfrm>
          <a:off x="0" y="5318400"/>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F68C47-4B4E-4545-B374-C28B2B444E28}">
      <dsp:nvSpPr>
        <dsp:cNvPr id="0" name=""/>
        <dsp:cNvSpPr/>
      </dsp:nvSpPr>
      <dsp:spPr>
        <a:xfrm>
          <a:off x="434340" y="4919880"/>
          <a:ext cx="7890941"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It would be a military leader – </a:t>
          </a:r>
          <a:r>
            <a:rPr lang="en-US" sz="2000" b="1" kern="1200" dirty="0" smtClean="0"/>
            <a:t>Napoleon Bonaparte</a:t>
          </a:r>
          <a:r>
            <a:rPr lang="en-US" sz="2000" kern="1200" dirty="0" smtClean="0"/>
            <a:t>, coming to power through a </a:t>
          </a:r>
          <a:r>
            <a:rPr lang="en-US" sz="2000" b="1" i="1" kern="1200" dirty="0" smtClean="0"/>
            <a:t>coup d’</a:t>
          </a:r>
          <a:r>
            <a:rPr lang="en-US" sz="2000" b="1" i="1" kern="1200" dirty="0" smtClean="0">
              <a:latin typeface="Calibri"/>
            </a:rPr>
            <a:t>état </a:t>
          </a:r>
          <a:r>
            <a:rPr lang="en-US" sz="2000" b="0" i="0" kern="1200" dirty="0" smtClean="0">
              <a:latin typeface="Calibri"/>
            </a:rPr>
            <a:t>– who would end </a:t>
          </a:r>
          <a:r>
            <a:rPr lang="en-US" sz="2000" kern="1200" dirty="0" smtClean="0"/>
            <a:t>the ten-year period (1789-1799) known as the French Revolution.</a:t>
          </a:r>
          <a:endParaRPr lang="en-US" sz="2000" kern="1200" dirty="0"/>
        </a:p>
      </dsp:txBody>
      <dsp:txXfrm>
        <a:off x="434340" y="4919880"/>
        <a:ext cx="7890941" cy="7970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2B4FAB-FAD9-475A-84D7-7B080453D848}">
      <dsp:nvSpPr>
        <dsp:cNvPr id="0" name=""/>
        <dsp:cNvSpPr/>
      </dsp:nvSpPr>
      <dsp:spPr>
        <a:xfrm>
          <a:off x="0"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  What Paris building was stormed on July 14, 1789?</a:t>
          </a:r>
          <a:endParaRPr lang="en-US" sz="2100" kern="1200" dirty="0"/>
        </a:p>
      </dsp:txBody>
      <dsp:txXfrm>
        <a:off x="0" y="142874"/>
        <a:ext cx="2714624" cy="1628775"/>
      </dsp:txXfrm>
    </dsp:sp>
    <dsp:sp modelId="{CBEDDE42-18B5-4D99-B1D3-C26E6F7E2397}">
      <dsp:nvSpPr>
        <dsp:cNvPr id="0" name=""/>
        <dsp:cNvSpPr/>
      </dsp:nvSpPr>
      <dsp:spPr>
        <a:xfrm>
          <a:off x="2986087"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  What human rights were established in France by the </a:t>
          </a:r>
          <a:r>
            <a:rPr lang="en-US" sz="2100" i="1" kern="1200" dirty="0" smtClean="0"/>
            <a:t>Declaration of the Rights of Man</a:t>
          </a:r>
          <a:r>
            <a:rPr lang="en-US" sz="2100" i="0" kern="1200" dirty="0" smtClean="0"/>
            <a:t>?</a:t>
          </a:r>
          <a:endParaRPr lang="en-US" sz="2100" kern="1200" dirty="0"/>
        </a:p>
      </dsp:txBody>
      <dsp:txXfrm>
        <a:off x="2986087" y="142874"/>
        <a:ext cx="2714624" cy="1628775"/>
      </dsp:txXfrm>
    </dsp:sp>
    <dsp:sp modelId="{1D343DAD-AAD3-4287-AB61-8B5C3E73B331}">
      <dsp:nvSpPr>
        <dsp:cNvPr id="0" name=""/>
        <dsp:cNvSpPr/>
      </dsp:nvSpPr>
      <dsp:spPr>
        <a:xfrm>
          <a:off x="5972175"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3.  How did </a:t>
          </a:r>
          <a:r>
            <a:rPr lang="en-US" sz="2100" kern="1200" dirty="0" err="1" smtClean="0"/>
            <a:t>Olympe</a:t>
          </a:r>
          <a:r>
            <a:rPr lang="en-US" sz="2100" kern="1200" dirty="0" smtClean="0"/>
            <a:t> de Gouges fight for women’s rights?</a:t>
          </a:r>
          <a:endParaRPr lang="en-US" sz="2100" kern="1200" dirty="0"/>
        </a:p>
      </dsp:txBody>
      <dsp:txXfrm>
        <a:off x="5972175" y="142874"/>
        <a:ext cx="2714624" cy="1628775"/>
      </dsp:txXfrm>
    </dsp:sp>
    <dsp:sp modelId="{0484A0E2-FAC7-441C-A041-BA9F1CED081A}">
      <dsp:nvSpPr>
        <dsp:cNvPr id="0" name=""/>
        <dsp:cNvSpPr/>
      </dsp:nvSpPr>
      <dsp:spPr>
        <a:xfrm>
          <a:off x="0"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  What were </a:t>
          </a:r>
          <a:r>
            <a:rPr lang="en-US" sz="2100" i="1" kern="1200" dirty="0" smtClean="0">
              <a:latin typeface="Calibri"/>
            </a:rPr>
            <a:t>émigrés</a:t>
          </a:r>
          <a:r>
            <a:rPr lang="en-US" sz="2100" kern="1200" dirty="0" smtClean="0">
              <a:latin typeface="Calibri"/>
            </a:rPr>
            <a:t>, and why did French revolutionaries view them as a threat?</a:t>
          </a:r>
          <a:r>
            <a:rPr lang="en-US" sz="2100" kern="1200" dirty="0" smtClean="0"/>
            <a:t>  </a:t>
          </a:r>
          <a:endParaRPr lang="en-US" sz="2100" kern="1200" dirty="0"/>
        </a:p>
      </dsp:txBody>
      <dsp:txXfrm>
        <a:off x="0" y="2043112"/>
        <a:ext cx="2714624" cy="1628775"/>
      </dsp:txXfrm>
    </dsp:sp>
    <dsp:sp modelId="{7A5BC684-CF8B-4AA5-B161-0D1D6E8B536F}">
      <dsp:nvSpPr>
        <dsp:cNvPr id="0" name=""/>
        <dsp:cNvSpPr/>
      </dsp:nvSpPr>
      <dsp:spPr>
        <a:xfrm>
          <a:off x="2986087"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5.  Name and describe the two political parties that competed for power in revolutionary France.</a:t>
          </a:r>
          <a:endParaRPr lang="en-US" sz="2100" kern="1200" dirty="0"/>
        </a:p>
      </dsp:txBody>
      <dsp:txXfrm>
        <a:off x="2986087" y="2043112"/>
        <a:ext cx="2714624" cy="1628775"/>
      </dsp:txXfrm>
    </dsp:sp>
    <dsp:sp modelId="{64E10C23-0931-4FB8-B484-DE86E82B9ECB}">
      <dsp:nvSpPr>
        <dsp:cNvPr id="0" name=""/>
        <dsp:cNvSpPr/>
      </dsp:nvSpPr>
      <dsp:spPr>
        <a:xfrm>
          <a:off x="5972175"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6.  What was the Committee of Public Safety?</a:t>
          </a:r>
          <a:endParaRPr lang="en-US" sz="2100" kern="1200" dirty="0"/>
        </a:p>
      </dsp:txBody>
      <dsp:txXfrm>
        <a:off x="5972175" y="2043112"/>
        <a:ext cx="2714624" cy="1628775"/>
      </dsp:txXfrm>
    </dsp:sp>
    <dsp:sp modelId="{B12B69EF-F27C-40A4-8424-B7334F79CA6E}">
      <dsp:nvSpPr>
        <dsp:cNvPr id="0" name=""/>
        <dsp:cNvSpPr/>
      </dsp:nvSpPr>
      <dsp:spPr>
        <a:xfrm>
          <a:off x="0"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7.  Describe the Reign of Terror and explain how it eventually came to an end.</a:t>
          </a:r>
          <a:endParaRPr lang="en-US" sz="2100" kern="1200" dirty="0"/>
        </a:p>
      </dsp:txBody>
      <dsp:txXfrm>
        <a:off x="0" y="3943350"/>
        <a:ext cx="2714624" cy="1628775"/>
      </dsp:txXfrm>
    </dsp:sp>
    <dsp:sp modelId="{0604E1E9-4722-4A2B-A203-D4F36910D8BF}">
      <dsp:nvSpPr>
        <dsp:cNvPr id="0" name=""/>
        <dsp:cNvSpPr/>
      </dsp:nvSpPr>
      <dsp:spPr>
        <a:xfrm>
          <a:off x="2986087"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8.  Were the “excesses” of the French Revolution justified?  Why or why not?</a:t>
          </a:r>
          <a:endParaRPr lang="en-US" sz="2100" kern="1200" dirty="0"/>
        </a:p>
      </dsp:txBody>
      <dsp:txXfrm>
        <a:off x="2986087" y="3943350"/>
        <a:ext cx="2714624" cy="1628775"/>
      </dsp:txXfrm>
    </dsp:sp>
    <dsp:sp modelId="{E3B38A89-E934-4633-B877-BE3B301E29D5}">
      <dsp:nvSpPr>
        <dsp:cNvPr id="0" name=""/>
        <dsp:cNvSpPr/>
      </dsp:nvSpPr>
      <dsp:spPr>
        <a:xfrm>
          <a:off x="5972175"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9.  Looking back at the first half of 1789, could the French Revolution have been avoided?  If so, how?</a:t>
          </a:r>
          <a:endParaRPr lang="en-US" sz="2100" kern="1200" dirty="0"/>
        </a:p>
      </dsp:txBody>
      <dsp:txXfrm>
        <a:off x="5972175" y="3943350"/>
        <a:ext cx="2714624" cy="1628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0C7F71-E815-4B1A-909C-FB68A3FB34D2}">
      <dsp:nvSpPr>
        <dsp:cNvPr id="0" name=""/>
        <dsp:cNvSpPr/>
      </dsp:nvSpPr>
      <dsp:spPr>
        <a:xfrm>
          <a:off x="40" y="247897"/>
          <a:ext cx="3845569" cy="8734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Everything previously discussed</a:t>
          </a:r>
          <a:endParaRPr lang="en-US" sz="2500" kern="1200" dirty="0"/>
        </a:p>
      </dsp:txBody>
      <dsp:txXfrm>
        <a:off x="40" y="247897"/>
        <a:ext cx="3845569" cy="873417"/>
      </dsp:txXfrm>
    </dsp:sp>
    <dsp:sp modelId="{9383EBB5-E464-4844-AAE5-B7A185FB385B}">
      <dsp:nvSpPr>
        <dsp:cNvPr id="0" name=""/>
        <dsp:cNvSpPr/>
      </dsp:nvSpPr>
      <dsp:spPr>
        <a:xfrm>
          <a:off x="40" y="1121315"/>
          <a:ext cx="3845569" cy="3156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Absolutism</a:t>
          </a:r>
          <a:endParaRPr lang="en-US" sz="2500" kern="1200" dirty="0"/>
        </a:p>
        <a:p>
          <a:pPr marL="228600" lvl="1" indent="-228600" algn="l" defTabSz="1111250">
            <a:lnSpc>
              <a:spcPct val="90000"/>
            </a:lnSpc>
            <a:spcBef>
              <a:spcPct val="0"/>
            </a:spcBef>
            <a:spcAft>
              <a:spcPct val="15000"/>
            </a:spcAft>
            <a:buChar char="••"/>
          </a:pPr>
          <a:r>
            <a:rPr lang="en-US" sz="2500" kern="1200" dirty="0" smtClean="0"/>
            <a:t>Unjust socio-political system (Old Regime)</a:t>
          </a:r>
          <a:endParaRPr lang="en-US" sz="2500" kern="1200" dirty="0"/>
        </a:p>
        <a:p>
          <a:pPr marL="228600" lvl="1" indent="-228600" algn="l" defTabSz="1111250">
            <a:lnSpc>
              <a:spcPct val="90000"/>
            </a:lnSpc>
            <a:spcBef>
              <a:spcPct val="0"/>
            </a:spcBef>
            <a:spcAft>
              <a:spcPct val="15000"/>
            </a:spcAft>
            <a:buChar char="••"/>
          </a:pPr>
          <a:r>
            <a:rPr lang="en-US" sz="2500" kern="1200" dirty="0" smtClean="0"/>
            <a:t>Poor harvests which left peasant farmers with little money for taxes</a:t>
          </a:r>
          <a:endParaRPr lang="en-US" sz="2500" kern="1200" dirty="0"/>
        </a:p>
        <a:p>
          <a:pPr marL="228600" lvl="1" indent="-228600" algn="l" defTabSz="1111250">
            <a:lnSpc>
              <a:spcPct val="90000"/>
            </a:lnSpc>
            <a:spcBef>
              <a:spcPct val="0"/>
            </a:spcBef>
            <a:spcAft>
              <a:spcPct val="15000"/>
            </a:spcAft>
            <a:buChar char="••"/>
          </a:pPr>
          <a:r>
            <a:rPr lang="en-US" sz="2500" kern="1200" dirty="0" smtClean="0"/>
            <a:t>Influence of Enlightenment </a:t>
          </a:r>
          <a:r>
            <a:rPr lang="en-US" sz="2500" i="1" kern="1200" dirty="0" err="1" smtClean="0"/>
            <a:t>philosophes</a:t>
          </a:r>
          <a:endParaRPr lang="en-US" sz="2500" kern="1200" dirty="0"/>
        </a:p>
      </dsp:txBody>
      <dsp:txXfrm>
        <a:off x="40" y="1121315"/>
        <a:ext cx="3845569" cy="3156750"/>
      </dsp:txXfrm>
    </dsp:sp>
    <dsp:sp modelId="{3A0F9A89-0005-4A43-86C6-FBB114349824}">
      <dsp:nvSpPr>
        <dsp:cNvPr id="0" name=""/>
        <dsp:cNvSpPr/>
      </dsp:nvSpPr>
      <dsp:spPr>
        <a:xfrm>
          <a:off x="4383989" y="247897"/>
          <a:ext cx="3845569" cy="8734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Also</a:t>
          </a:r>
          <a:endParaRPr lang="en-US" sz="2500" kern="1200" dirty="0"/>
        </a:p>
      </dsp:txBody>
      <dsp:txXfrm>
        <a:off x="4383989" y="247897"/>
        <a:ext cx="3845569" cy="873417"/>
      </dsp:txXfrm>
    </dsp:sp>
    <dsp:sp modelId="{410A815C-645A-4E3E-95E8-C2D46D4A98C5}">
      <dsp:nvSpPr>
        <dsp:cNvPr id="0" name=""/>
        <dsp:cNvSpPr/>
      </dsp:nvSpPr>
      <dsp:spPr>
        <a:xfrm>
          <a:off x="4383989" y="1121315"/>
          <a:ext cx="3845569" cy="3156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System of mercantilism which restricted trade</a:t>
          </a:r>
          <a:endParaRPr lang="en-US" sz="2500" kern="1200" dirty="0"/>
        </a:p>
        <a:p>
          <a:pPr marL="228600" lvl="1" indent="-228600" algn="l" defTabSz="1111250">
            <a:lnSpc>
              <a:spcPct val="90000"/>
            </a:lnSpc>
            <a:spcBef>
              <a:spcPct val="0"/>
            </a:spcBef>
            <a:spcAft>
              <a:spcPct val="15000"/>
            </a:spcAft>
            <a:buChar char="••"/>
          </a:pPr>
          <a:r>
            <a:rPr lang="en-US" sz="2500" kern="1200" dirty="0" smtClean="0"/>
            <a:t>Influence of other successful revolutions</a:t>
          </a:r>
          <a:endParaRPr lang="en-US" sz="2500" kern="1200" dirty="0"/>
        </a:p>
        <a:p>
          <a:pPr marL="457200" lvl="2" indent="-228600" algn="l" defTabSz="1111250">
            <a:lnSpc>
              <a:spcPct val="90000"/>
            </a:lnSpc>
            <a:spcBef>
              <a:spcPct val="0"/>
            </a:spcBef>
            <a:spcAft>
              <a:spcPct val="15000"/>
            </a:spcAft>
            <a:buChar char="••"/>
          </a:pPr>
          <a:r>
            <a:rPr lang="en-US" sz="2500" kern="1200" dirty="0" smtClean="0"/>
            <a:t>England’s Glorious Revolution (1688-1689)</a:t>
          </a:r>
          <a:endParaRPr lang="en-US" sz="2500" kern="1200" dirty="0"/>
        </a:p>
        <a:p>
          <a:pPr marL="457200" lvl="2" indent="-228600" algn="l" defTabSz="1111250">
            <a:lnSpc>
              <a:spcPct val="90000"/>
            </a:lnSpc>
            <a:spcBef>
              <a:spcPct val="0"/>
            </a:spcBef>
            <a:spcAft>
              <a:spcPct val="15000"/>
            </a:spcAft>
            <a:buChar char="••"/>
          </a:pPr>
          <a:r>
            <a:rPr lang="en-US" sz="2500" kern="1200" dirty="0" smtClean="0"/>
            <a:t>American Revolution (1775-1783)</a:t>
          </a:r>
          <a:endParaRPr lang="en-US" sz="2500" kern="1200" dirty="0"/>
        </a:p>
      </dsp:txBody>
      <dsp:txXfrm>
        <a:off x="4383989" y="1121315"/>
        <a:ext cx="3845569" cy="3156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35E8D6-BE17-42BF-8D4B-45AD07A5CD94}">
      <dsp:nvSpPr>
        <dsp:cNvPr id="0" name=""/>
        <dsp:cNvSpPr/>
      </dsp:nvSpPr>
      <dsp:spPr>
        <a:xfrm>
          <a:off x="2667" y="80086"/>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Bankruptcy</a:t>
          </a:r>
          <a:endParaRPr lang="en-US" sz="1800" kern="1200" dirty="0"/>
        </a:p>
      </dsp:txBody>
      <dsp:txXfrm>
        <a:off x="2667" y="80086"/>
        <a:ext cx="2600324" cy="518400"/>
      </dsp:txXfrm>
    </dsp:sp>
    <dsp:sp modelId="{C9DD9B59-6F6A-481E-8622-1F04A079939E}">
      <dsp:nvSpPr>
        <dsp:cNvPr id="0" name=""/>
        <dsp:cNvSpPr/>
      </dsp:nvSpPr>
      <dsp:spPr>
        <a:xfrm>
          <a:off x="2667" y="598486"/>
          <a:ext cx="2600324" cy="442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Caused by deficit spending</a:t>
          </a:r>
          <a:endParaRPr lang="en-US" sz="1800" kern="1200" dirty="0"/>
        </a:p>
        <a:p>
          <a:pPr marL="171450" lvl="1" indent="-171450" algn="l" defTabSz="800100">
            <a:lnSpc>
              <a:spcPct val="90000"/>
            </a:lnSpc>
            <a:spcBef>
              <a:spcPct val="0"/>
            </a:spcBef>
            <a:spcAft>
              <a:spcPct val="15000"/>
            </a:spcAft>
            <a:buChar char="••"/>
          </a:pPr>
          <a:r>
            <a:rPr lang="en-US" sz="1800" kern="1200" dirty="0" smtClean="0"/>
            <a:t>Financial ministers (Turgot, Necker, </a:t>
          </a:r>
          <a:r>
            <a:rPr lang="en-US" sz="1800" kern="1200" dirty="0" err="1" smtClean="0"/>
            <a:t>Calonne</a:t>
          </a:r>
          <a:r>
            <a:rPr lang="en-US" sz="1800" kern="1200" dirty="0" smtClean="0"/>
            <a:t>) proposed changes</a:t>
          </a:r>
          <a:endParaRPr lang="en-US" sz="1800" kern="1200" dirty="0"/>
        </a:p>
        <a:p>
          <a:pPr marL="342900" lvl="2" indent="-171450" algn="l" defTabSz="800100">
            <a:lnSpc>
              <a:spcPct val="90000"/>
            </a:lnSpc>
            <a:spcBef>
              <a:spcPct val="0"/>
            </a:spcBef>
            <a:spcAft>
              <a:spcPct val="15000"/>
            </a:spcAft>
            <a:buChar char="••"/>
          </a:pPr>
          <a:r>
            <a:rPr lang="en-US" sz="1800" kern="1200" dirty="0" smtClean="0"/>
            <a:t>But these were rejected</a:t>
          </a:r>
          <a:endParaRPr lang="en-US" sz="1800" kern="1200" dirty="0"/>
        </a:p>
        <a:p>
          <a:pPr marL="171450" lvl="1" indent="-171450" algn="l" defTabSz="800100">
            <a:lnSpc>
              <a:spcPct val="90000"/>
            </a:lnSpc>
            <a:spcBef>
              <a:spcPct val="0"/>
            </a:spcBef>
            <a:spcAft>
              <a:spcPct val="15000"/>
            </a:spcAft>
            <a:buChar char="••"/>
          </a:pPr>
          <a:r>
            <a:rPr lang="en-US" sz="1800" kern="1200" dirty="0" smtClean="0"/>
            <a:t>Assembly of Notables voted down taxation for the nobility in 1787</a:t>
          </a:r>
          <a:endParaRPr lang="en-US" sz="1800" kern="1200" dirty="0"/>
        </a:p>
      </dsp:txBody>
      <dsp:txXfrm>
        <a:off x="2667" y="598486"/>
        <a:ext cx="2600324" cy="4426827"/>
      </dsp:txXfrm>
    </dsp:sp>
    <dsp:sp modelId="{FBF50647-2364-405C-B654-B65A4C5A6A85}">
      <dsp:nvSpPr>
        <dsp:cNvPr id="0" name=""/>
        <dsp:cNvSpPr/>
      </dsp:nvSpPr>
      <dsp:spPr>
        <a:xfrm>
          <a:off x="2967037" y="80086"/>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Great Fear</a:t>
          </a:r>
          <a:endParaRPr lang="en-US" sz="1800" kern="1200" dirty="0"/>
        </a:p>
      </dsp:txBody>
      <dsp:txXfrm>
        <a:off x="2967037" y="80086"/>
        <a:ext cx="2600324" cy="518400"/>
      </dsp:txXfrm>
    </dsp:sp>
    <dsp:sp modelId="{D57DBFEF-6504-40E6-8BBD-79F6B55A4B89}">
      <dsp:nvSpPr>
        <dsp:cNvPr id="0" name=""/>
        <dsp:cNvSpPr/>
      </dsp:nvSpPr>
      <dsp:spPr>
        <a:xfrm>
          <a:off x="2967037" y="598486"/>
          <a:ext cx="2600324" cy="442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Worst famine in memory</a:t>
          </a:r>
          <a:endParaRPr lang="en-US" sz="1800" kern="1200" dirty="0"/>
        </a:p>
        <a:p>
          <a:pPr marL="171450" lvl="1" indent="-171450" algn="l" defTabSz="800100">
            <a:lnSpc>
              <a:spcPct val="90000"/>
            </a:lnSpc>
            <a:spcBef>
              <a:spcPct val="0"/>
            </a:spcBef>
            <a:spcAft>
              <a:spcPct val="15000"/>
            </a:spcAft>
            <a:buChar char="••"/>
          </a:pPr>
          <a:r>
            <a:rPr lang="en-US" sz="1800" kern="1200" dirty="0" smtClean="0"/>
            <a:t>Hungry, impoverished peasants feared that nobles at Estates-General were seeking greater privileges</a:t>
          </a:r>
          <a:endParaRPr lang="en-US" sz="1800" kern="1200" dirty="0"/>
        </a:p>
        <a:p>
          <a:pPr marL="171450" lvl="1" indent="-171450" algn="l" defTabSz="800100">
            <a:lnSpc>
              <a:spcPct val="90000"/>
            </a:lnSpc>
            <a:spcBef>
              <a:spcPct val="0"/>
            </a:spcBef>
            <a:spcAft>
              <a:spcPct val="15000"/>
            </a:spcAft>
            <a:buChar char="••"/>
          </a:pPr>
          <a:r>
            <a:rPr lang="en-US" sz="1800" kern="1200" dirty="0" smtClean="0"/>
            <a:t>Attacks on nobles occurred throughout the country in 1789</a:t>
          </a:r>
          <a:endParaRPr lang="en-US" sz="1800" kern="1200" dirty="0"/>
        </a:p>
      </dsp:txBody>
      <dsp:txXfrm>
        <a:off x="2967037" y="598486"/>
        <a:ext cx="2600324" cy="4426827"/>
      </dsp:txXfrm>
    </dsp:sp>
    <dsp:sp modelId="{480580FF-79D2-4A56-93CD-1D36006DE103}">
      <dsp:nvSpPr>
        <dsp:cNvPr id="0" name=""/>
        <dsp:cNvSpPr/>
      </dsp:nvSpPr>
      <dsp:spPr>
        <a:xfrm>
          <a:off x="5931407" y="80086"/>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i="1" kern="1200" dirty="0" smtClean="0"/>
            <a:t>Estates-General</a:t>
          </a:r>
          <a:endParaRPr lang="en-US" sz="1800" i="1" kern="1200" dirty="0"/>
        </a:p>
      </dsp:txBody>
      <dsp:txXfrm>
        <a:off x="5931407" y="80086"/>
        <a:ext cx="2600324" cy="518400"/>
      </dsp:txXfrm>
    </dsp:sp>
    <dsp:sp modelId="{2EE8E7D3-FE17-40CC-9782-B338ADAB8463}">
      <dsp:nvSpPr>
        <dsp:cNvPr id="0" name=""/>
        <dsp:cNvSpPr/>
      </dsp:nvSpPr>
      <dsp:spPr>
        <a:xfrm>
          <a:off x="5931407" y="598486"/>
          <a:ext cx="2600324" cy="442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Louis XVI had no choice but to call for a meeting of the </a:t>
          </a:r>
          <a:r>
            <a:rPr lang="en-US" sz="1800" b="1" i="1" kern="1200" dirty="0" smtClean="0"/>
            <a:t>Estates-General </a:t>
          </a:r>
          <a:r>
            <a:rPr lang="en-US" sz="1800" kern="1200" dirty="0" smtClean="0"/>
            <a:t>to find a solution to the bankruptcy problem</a:t>
          </a:r>
          <a:endParaRPr lang="en-US" sz="1800" kern="1200" dirty="0"/>
        </a:p>
        <a:p>
          <a:pPr marL="342900" lvl="2" indent="-171450" algn="l" defTabSz="800100">
            <a:lnSpc>
              <a:spcPct val="90000"/>
            </a:lnSpc>
            <a:spcBef>
              <a:spcPct val="0"/>
            </a:spcBef>
            <a:spcAft>
              <a:spcPct val="15000"/>
            </a:spcAft>
            <a:buChar char="••"/>
          </a:pPr>
          <a:r>
            <a:rPr lang="en-US" sz="1800" kern="1200" dirty="0" smtClean="0"/>
            <a:t>All three estates</a:t>
          </a:r>
          <a:endParaRPr lang="en-US" sz="1800" kern="1200" dirty="0"/>
        </a:p>
        <a:p>
          <a:pPr marL="171450" lvl="1" indent="-171450" algn="l" defTabSz="800100">
            <a:lnSpc>
              <a:spcPct val="90000"/>
            </a:lnSpc>
            <a:spcBef>
              <a:spcPct val="0"/>
            </a:spcBef>
            <a:spcAft>
              <a:spcPct val="15000"/>
            </a:spcAft>
            <a:buChar char="••"/>
          </a:pPr>
          <a:r>
            <a:rPr lang="en-US" sz="1800" kern="1200" dirty="0" smtClean="0"/>
            <a:t>Had not met since 1614</a:t>
          </a:r>
          <a:endParaRPr lang="en-US" sz="1800" kern="1200" dirty="0"/>
        </a:p>
        <a:p>
          <a:pPr marL="171450" lvl="1" indent="-171450" algn="l" defTabSz="800100">
            <a:lnSpc>
              <a:spcPct val="90000"/>
            </a:lnSpc>
            <a:spcBef>
              <a:spcPct val="0"/>
            </a:spcBef>
            <a:spcAft>
              <a:spcPct val="15000"/>
            </a:spcAft>
            <a:buChar char="••"/>
          </a:pPr>
          <a:r>
            <a:rPr lang="en-US" sz="1800" kern="1200" dirty="0" smtClean="0"/>
            <a:t>Set in motion a series of events which resulted in the abolition of the monarchy and a completely new socio-political system for France</a:t>
          </a:r>
          <a:endParaRPr lang="en-US" sz="1800" kern="1200" dirty="0"/>
        </a:p>
      </dsp:txBody>
      <dsp:txXfrm>
        <a:off x="5931407" y="598486"/>
        <a:ext cx="2600324" cy="44268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1F50FD-8512-48C5-BDDA-FA7CB132320C}">
      <dsp:nvSpPr>
        <dsp:cNvPr id="0" name=""/>
        <dsp:cNvSpPr/>
      </dsp:nvSpPr>
      <dsp:spPr>
        <a:xfrm>
          <a:off x="2669083" y="847"/>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First Estate = 1 Vote or 130,000 Votes </a:t>
          </a:r>
          <a:endParaRPr lang="en-US" sz="2700" b="1" kern="1200" dirty="0">
            <a:latin typeface="Arial Narrow" pitchFamily="34" charset="0"/>
          </a:endParaRPr>
        </a:p>
      </dsp:txBody>
      <dsp:txXfrm>
        <a:off x="2669083" y="847"/>
        <a:ext cx="3196232" cy="3196232"/>
      </dsp:txXfrm>
    </dsp:sp>
    <dsp:sp modelId="{710633F0-CBC1-473D-A6E4-3462641F467A}">
      <dsp:nvSpPr>
        <dsp:cNvPr id="0" name=""/>
        <dsp:cNvSpPr/>
      </dsp:nvSpPr>
      <dsp:spPr>
        <a:xfrm rot="7200000">
          <a:off x="4518262" y="3203719"/>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Second Estate = 1 Vote or 110,000 Votes</a:t>
          </a:r>
          <a:endParaRPr lang="en-US" sz="2700" b="1" kern="1200" dirty="0">
            <a:latin typeface="Arial Narrow" pitchFamily="34" charset="0"/>
          </a:endParaRPr>
        </a:p>
      </dsp:txBody>
      <dsp:txXfrm rot="7200000">
        <a:off x="4518262" y="3203719"/>
        <a:ext cx="3196232" cy="3196232"/>
      </dsp:txXfrm>
    </dsp:sp>
    <dsp:sp modelId="{A0389B3F-E8AD-4625-BD84-58AE46876195}">
      <dsp:nvSpPr>
        <dsp:cNvPr id="0" name=""/>
        <dsp:cNvSpPr/>
      </dsp:nvSpPr>
      <dsp:spPr>
        <a:xfrm rot="14400000">
          <a:off x="819904" y="3203719"/>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Third Estate = 1 Vote or 25,000,000 Votes</a:t>
          </a:r>
          <a:endParaRPr lang="en-US" sz="2700" b="1" kern="1200" dirty="0">
            <a:latin typeface="Arial Narrow" pitchFamily="34" charset="0"/>
          </a:endParaRPr>
        </a:p>
      </dsp:txBody>
      <dsp:txXfrm rot="14400000">
        <a:off x="819904" y="3203719"/>
        <a:ext cx="3196232" cy="31962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8502DF-D2BD-462A-99FB-7EC3A541A05A}">
      <dsp:nvSpPr>
        <dsp:cNvPr id="0" name=""/>
        <dsp:cNvSpPr/>
      </dsp:nvSpPr>
      <dsp:spPr>
        <a:xfrm>
          <a:off x="0" y="4500036"/>
          <a:ext cx="8686800" cy="984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On June 23, 1789, Louis XVI relented.  He ordered the three estates to meet together as the </a:t>
          </a:r>
          <a:r>
            <a:rPr lang="en-US" sz="1900" b="1" kern="1200" dirty="0" smtClean="0"/>
            <a:t>National Assembly</a:t>
          </a:r>
          <a:r>
            <a:rPr lang="en-US" sz="1900" b="0" kern="1200" dirty="0" smtClean="0"/>
            <a:t> and vote, by population, on a constitution for France.</a:t>
          </a:r>
          <a:endParaRPr lang="en-US" sz="1900" kern="1200" dirty="0"/>
        </a:p>
      </dsp:txBody>
      <dsp:txXfrm>
        <a:off x="0" y="4500036"/>
        <a:ext cx="8686800" cy="984498"/>
      </dsp:txXfrm>
    </dsp:sp>
    <dsp:sp modelId="{490BD214-A10E-4417-BB48-6E161AA7ABCE}">
      <dsp:nvSpPr>
        <dsp:cNvPr id="0" name=""/>
        <dsp:cNvSpPr/>
      </dsp:nvSpPr>
      <dsp:spPr>
        <a:xfrm rot="10800000">
          <a:off x="0" y="3000646"/>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relocated to a nearby tennis court where its members vowed to stay together and create a written constitution for France.</a:t>
          </a:r>
          <a:endParaRPr lang="en-US" sz="1900" kern="1200" dirty="0"/>
        </a:p>
      </dsp:txBody>
      <dsp:txXfrm rot="10800000">
        <a:off x="0" y="3000646"/>
        <a:ext cx="8686800" cy="1514157"/>
      </dsp:txXfrm>
    </dsp:sp>
    <dsp:sp modelId="{2FC3E465-58D5-4CD7-9972-DDEA1A42EAF5}">
      <dsp:nvSpPr>
        <dsp:cNvPr id="0" name=""/>
        <dsp:cNvSpPr/>
      </dsp:nvSpPr>
      <dsp:spPr>
        <a:xfrm rot="10800000">
          <a:off x="0" y="1501255"/>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Louis XVI responded by locking the Third Estate out of the meeting.</a:t>
          </a:r>
          <a:endParaRPr lang="en-US" sz="1900" kern="1200" dirty="0"/>
        </a:p>
      </dsp:txBody>
      <dsp:txXfrm rot="10800000">
        <a:off x="0" y="1501255"/>
        <a:ext cx="8686800" cy="1514157"/>
      </dsp:txXfrm>
    </dsp:sp>
    <dsp:sp modelId="{CF7B89AB-2996-4CF3-B9FA-6EA1F0939292}">
      <dsp:nvSpPr>
        <dsp:cNvPr id="0" name=""/>
        <dsp:cNvSpPr/>
      </dsp:nvSpPr>
      <dsp:spPr>
        <a:xfrm rot="10800000">
          <a:off x="0" y="1865"/>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declared itself to be the </a:t>
          </a:r>
          <a:r>
            <a:rPr lang="en-US" sz="1900" b="1" kern="1200" dirty="0" smtClean="0"/>
            <a:t>National Assembly.</a:t>
          </a:r>
          <a:endParaRPr lang="en-US" sz="1900" kern="1200" dirty="0"/>
        </a:p>
      </dsp:txBody>
      <dsp:txXfrm rot="10800000">
        <a:off x="0" y="1865"/>
        <a:ext cx="8686800" cy="151415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784A12-36EC-4576-B756-4F97870D23AA}">
      <dsp:nvSpPr>
        <dsp:cNvPr id="0" name=""/>
        <dsp:cNvSpPr/>
      </dsp:nvSpPr>
      <dsp:spPr>
        <a:xfrm>
          <a:off x="81438"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1.  What was the Old Regime?</a:t>
          </a:r>
          <a:endParaRPr lang="en-US" sz="2300" b="0" kern="1200" dirty="0">
            <a:latin typeface="Arial Narrow" pitchFamily="34" charset="0"/>
          </a:endParaRPr>
        </a:p>
      </dsp:txBody>
      <dsp:txXfrm>
        <a:off x="81438" y="3274"/>
        <a:ext cx="2663725" cy="1598235"/>
      </dsp:txXfrm>
    </dsp:sp>
    <dsp:sp modelId="{AA2BA3CB-6F95-4E5B-B4EB-DB9065200CC5}">
      <dsp:nvSpPr>
        <dsp:cNvPr id="0" name=""/>
        <dsp:cNvSpPr/>
      </dsp:nvSpPr>
      <dsp:spPr>
        <a:xfrm>
          <a:off x="3011537"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2.  How does an absolute monarchy (absolutism) operate?</a:t>
          </a:r>
          <a:endParaRPr lang="en-US" sz="2300" b="0" kern="1200" dirty="0">
            <a:latin typeface="Arial Narrow" pitchFamily="34" charset="0"/>
          </a:endParaRPr>
        </a:p>
      </dsp:txBody>
      <dsp:txXfrm>
        <a:off x="3011537" y="3274"/>
        <a:ext cx="2663725" cy="1598235"/>
      </dsp:txXfrm>
    </dsp:sp>
    <dsp:sp modelId="{6641B097-6BFC-4FD9-9F61-8D68230130B8}">
      <dsp:nvSpPr>
        <dsp:cNvPr id="0" name=""/>
        <dsp:cNvSpPr/>
      </dsp:nvSpPr>
      <dsp:spPr>
        <a:xfrm>
          <a:off x="5941635"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3.  Describe the size, privileges, exemptions, and burdens of the three estates.</a:t>
          </a:r>
          <a:endParaRPr lang="en-US" sz="2300" b="0" kern="1200" dirty="0">
            <a:latin typeface="Arial Narrow" pitchFamily="34" charset="0"/>
          </a:endParaRPr>
        </a:p>
      </dsp:txBody>
      <dsp:txXfrm>
        <a:off x="5941635" y="3274"/>
        <a:ext cx="2663725" cy="1598235"/>
      </dsp:txXfrm>
    </dsp:sp>
    <dsp:sp modelId="{C43C2500-1FEE-42C8-986D-2FEDA420B07C}">
      <dsp:nvSpPr>
        <dsp:cNvPr id="0" name=""/>
        <dsp:cNvSpPr/>
      </dsp:nvSpPr>
      <dsp:spPr>
        <a:xfrm>
          <a:off x="81438"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4.  What is deficit spending?</a:t>
          </a:r>
          <a:endParaRPr lang="en-US" sz="2300" b="0" kern="1200" dirty="0">
            <a:latin typeface="Arial Narrow" pitchFamily="34" charset="0"/>
          </a:endParaRPr>
        </a:p>
      </dsp:txBody>
      <dsp:txXfrm>
        <a:off x="81438" y="1867882"/>
        <a:ext cx="2663725" cy="1598235"/>
      </dsp:txXfrm>
    </dsp:sp>
    <dsp:sp modelId="{A774F521-749B-4366-8490-F292F83C8895}">
      <dsp:nvSpPr>
        <dsp:cNvPr id="0" name=""/>
        <dsp:cNvSpPr/>
      </dsp:nvSpPr>
      <dsp:spPr>
        <a:xfrm>
          <a:off x="3011537"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5.  Describe the type of thinking used by the </a:t>
          </a:r>
          <a:r>
            <a:rPr lang="en-US" sz="2300" b="0" i="1" kern="1200" dirty="0" err="1" smtClean="0">
              <a:latin typeface="Arial Narrow" pitchFamily="34" charset="0"/>
            </a:rPr>
            <a:t>philosophes</a:t>
          </a:r>
          <a:r>
            <a:rPr lang="en-US" sz="2300" b="0" i="0" kern="1200" dirty="0" smtClean="0">
              <a:latin typeface="Arial Narrow" pitchFamily="34" charset="0"/>
            </a:rPr>
            <a:t>.</a:t>
          </a:r>
          <a:endParaRPr lang="en-US" sz="2300" b="0" kern="1200" dirty="0">
            <a:latin typeface="Arial Narrow" pitchFamily="34" charset="0"/>
          </a:endParaRPr>
        </a:p>
      </dsp:txBody>
      <dsp:txXfrm>
        <a:off x="3011537" y="1867882"/>
        <a:ext cx="2663725" cy="1598235"/>
      </dsp:txXfrm>
    </dsp:sp>
    <dsp:sp modelId="{BF5DACC3-9F69-4CFA-AD52-559791F6DCC3}">
      <dsp:nvSpPr>
        <dsp:cNvPr id="0" name=""/>
        <dsp:cNvSpPr/>
      </dsp:nvSpPr>
      <dsp:spPr>
        <a:xfrm>
          <a:off x="5941635"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6.  What were the underlying (long-term) causes of the French Revolution?</a:t>
          </a:r>
          <a:endParaRPr lang="en-US" sz="2300" b="0" kern="1200" dirty="0">
            <a:latin typeface="Arial Narrow" pitchFamily="34" charset="0"/>
          </a:endParaRPr>
        </a:p>
      </dsp:txBody>
      <dsp:txXfrm>
        <a:off x="5941635" y="1867882"/>
        <a:ext cx="2663725" cy="1598235"/>
      </dsp:txXfrm>
    </dsp:sp>
    <dsp:sp modelId="{216A0DEB-3A81-449C-A7A3-09EC4847AF76}">
      <dsp:nvSpPr>
        <dsp:cNvPr id="0" name=""/>
        <dsp:cNvSpPr/>
      </dsp:nvSpPr>
      <dsp:spPr>
        <a:xfrm>
          <a:off x="81438"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7.  What were the immediate (short-term) causes of the French Revolution?</a:t>
          </a:r>
          <a:endParaRPr lang="en-US" sz="2300" b="0" kern="1200" dirty="0">
            <a:latin typeface="Arial Narrow" pitchFamily="34" charset="0"/>
          </a:endParaRPr>
        </a:p>
      </dsp:txBody>
      <dsp:txXfrm>
        <a:off x="81438" y="3732490"/>
        <a:ext cx="2663725" cy="1598235"/>
      </dsp:txXfrm>
    </dsp:sp>
    <dsp:sp modelId="{F0AC2FB8-DC66-4B9E-9E02-31B992354C7A}">
      <dsp:nvSpPr>
        <dsp:cNvPr id="0" name=""/>
        <dsp:cNvSpPr/>
      </dsp:nvSpPr>
      <dsp:spPr>
        <a:xfrm>
          <a:off x="3011537"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8.  Explain the debate over voting which occurred in the </a:t>
          </a:r>
          <a:r>
            <a:rPr lang="en-US" sz="2300" b="0" i="1" kern="1200" dirty="0" smtClean="0">
              <a:latin typeface="Arial Narrow" pitchFamily="34" charset="0"/>
            </a:rPr>
            <a:t>Estates-General</a:t>
          </a:r>
          <a:r>
            <a:rPr lang="en-US" sz="2300" b="0" i="0" kern="1200" dirty="0" smtClean="0">
              <a:latin typeface="Arial Narrow" pitchFamily="34" charset="0"/>
            </a:rPr>
            <a:t>.</a:t>
          </a:r>
          <a:endParaRPr lang="en-US" sz="2300" b="0" kern="1200" dirty="0">
            <a:latin typeface="Arial Narrow" pitchFamily="34" charset="0"/>
          </a:endParaRPr>
        </a:p>
      </dsp:txBody>
      <dsp:txXfrm>
        <a:off x="3011537" y="3732490"/>
        <a:ext cx="2663725" cy="1598235"/>
      </dsp:txXfrm>
    </dsp:sp>
    <dsp:sp modelId="{4C9BD7E8-1F34-4A3A-8A3A-5B0CBDC8EC42}">
      <dsp:nvSpPr>
        <dsp:cNvPr id="0" name=""/>
        <dsp:cNvSpPr/>
      </dsp:nvSpPr>
      <dsp:spPr>
        <a:xfrm>
          <a:off x="5941635"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9.  What was the Tennis Court Oath?</a:t>
          </a:r>
          <a:endParaRPr lang="en-US" sz="2300" b="0" kern="1200" dirty="0">
            <a:latin typeface="Arial Narrow" pitchFamily="34" charset="0"/>
          </a:endParaRPr>
        </a:p>
      </dsp:txBody>
      <dsp:txXfrm>
        <a:off x="5941635" y="3732490"/>
        <a:ext cx="2663725" cy="15982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691D5B-3913-46B9-A815-B091C7076EEF}">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3D7E9-887E-46AD-BC53-0D5D29210799}">
      <dsp:nvSpPr>
        <dsp:cNvPr id="0" name=""/>
        <dsp:cNvSpPr/>
      </dsp:nvSpPr>
      <dsp:spPr>
        <a:xfrm>
          <a:off x="411480" y="62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National Assembly (1789-1791)</a:t>
          </a:r>
          <a:endParaRPr lang="en-US" sz="2500" kern="1200" dirty="0"/>
        </a:p>
      </dsp:txBody>
      <dsp:txXfrm>
        <a:off x="411480" y="62481"/>
        <a:ext cx="5760720" cy="738000"/>
      </dsp:txXfrm>
    </dsp:sp>
    <dsp:sp modelId="{B61D49FA-CFEE-4500-9D44-04279CB53A34}">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B3132-AC30-4D48-B639-467319BFA9C5}">
      <dsp:nvSpPr>
        <dsp:cNvPr id="0" name=""/>
        <dsp:cNvSpPr/>
      </dsp:nvSpPr>
      <dsp:spPr>
        <a:xfrm>
          <a:off x="411480" y="1196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Legislative Assembly (1791-1792) </a:t>
          </a:r>
          <a:endParaRPr lang="en-US" sz="2500" kern="1200" dirty="0"/>
        </a:p>
      </dsp:txBody>
      <dsp:txXfrm>
        <a:off x="411480" y="1196481"/>
        <a:ext cx="5760720" cy="738000"/>
      </dsp:txXfrm>
    </dsp:sp>
    <dsp:sp modelId="{8E8B02F7-AFFE-4463-9DAB-0D7E6563C4BB}">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70AA0-87E4-49B5-9FBC-26E5ABBCFAB0}">
      <dsp:nvSpPr>
        <dsp:cNvPr id="0" name=""/>
        <dsp:cNvSpPr/>
      </dsp:nvSpPr>
      <dsp:spPr>
        <a:xfrm>
          <a:off x="411480" y="2330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Convention (1792-1795)</a:t>
          </a:r>
          <a:endParaRPr lang="en-US" sz="2500" kern="1200" dirty="0"/>
        </a:p>
      </dsp:txBody>
      <dsp:txXfrm>
        <a:off x="411480" y="2330481"/>
        <a:ext cx="5760720" cy="738000"/>
      </dsp:txXfrm>
    </dsp:sp>
    <dsp:sp modelId="{ED73FD08-31FD-420A-9CB9-251C025D40FA}">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8B7C6-78FF-40CA-B976-6B186AEEB211}">
      <dsp:nvSpPr>
        <dsp:cNvPr id="0" name=""/>
        <dsp:cNvSpPr/>
      </dsp:nvSpPr>
      <dsp:spPr>
        <a:xfrm>
          <a:off x="411480" y="3464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Directory (1795-1799)</a:t>
          </a:r>
          <a:endParaRPr lang="en-US" sz="2500" kern="1200" dirty="0"/>
        </a:p>
      </dsp:txBody>
      <dsp:txXfrm>
        <a:off x="411480" y="3464481"/>
        <a:ext cx="5760720" cy="738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5EF5D6-0A04-4FBB-9F3F-0C8449346C20}">
      <dsp:nvSpPr>
        <dsp:cNvPr id="0" name=""/>
        <dsp:cNvSpPr/>
      </dsp:nvSpPr>
      <dsp:spPr>
        <a:xfrm>
          <a:off x="40" y="245523"/>
          <a:ext cx="3845569" cy="7992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People of Paris seized weapons from the </a:t>
          </a:r>
          <a:r>
            <a:rPr lang="en-US" sz="2300" b="1" kern="1200" dirty="0" smtClean="0"/>
            <a:t>Bastille</a:t>
          </a:r>
          <a:endParaRPr lang="en-US" sz="2300" b="1" kern="1200" dirty="0"/>
        </a:p>
      </dsp:txBody>
      <dsp:txXfrm>
        <a:off x="40" y="245523"/>
        <a:ext cx="3845569" cy="799248"/>
      </dsp:txXfrm>
    </dsp:sp>
    <dsp:sp modelId="{10DF5276-F678-4B2A-B301-41E45E23B0CA}">
      <dsp:nvSpPr>
        <dsp:cNvPr id="0" name=""/>
        <dsp:cNvSpPr/>
      </dsp:nvSpPr>
      <dsp:spPr>
        <a:xfrm>
          <a:off x="40" y="1044771"/>
          <a:ext cx="3845569" cy="32356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July 14, 1789</a:t>
          </a:r>
          <a:endParaRPr lang="en-US" sz="2300" kern="1200" dirty="0"/>
        </a:p>
        <a:p>
          <a:pPr marL="228600" lvl="1" indent="-228600" algn="l" defTabSz="1022350">
            <a:lnSpc>
              <a:spcPct val="90000"/>
            </a:lnSpc>
            <a:spcBef>
              <a:spcPct val="0"/>
            </a:spcBef>
            <a:spcAft>
              <a:spcPct val="15000"/>
            </a:spcAft>
            <a:buChar char="••"/>
          </a:pPr>
          <a:r>
            <a:rPr lang="en-US" sz="2300" kern="1200" dirty="0" smtClean="0"/>
            <a:t>Parisians organized their own government which they called the </a:t>
          </a:r>
          <a:r>
            <a:rPr lang="en-US" sz="2300" b="1" kern="1200" dirty="0" smtClean="0"/>
            <a:t>Commune</a:t>
          </a:r>
          <a:endParaRPr lang="en-US" sz="2300" kern="1200" dirty="0"/>
        </a:p>
        <a:p>
          <a:pPr marL="228600" lvl="1" indent="-228600" algn="l" defTabSz="1022350">
            <a:lnSpc>
              <a:spcPct val="90000"/>
            </a:lnSpc>
            <a:spcBef>
              <a:spcPct val="0"/>
            </a:spcBef>
            <a:spcAft>
              <a:spcPct val="15000"/>
            </a:spcAft>
            <a:buChar char="••"/>
          </a:pPr>
          <a:r>
            <a:rPr lang="en-US" sz="2300" kern="1200" dirty="0" smtClean="0"/>
            <a:t>Small groups – </a:t>
          </a:r>
          <a:r>
            <a:rPr lang="en-US" sz="2300" b="1" kern="1200" dirty="0" smtClean="0"/>
            <a:t>factions</a:t>
          </a:r>
          <a:r>
            <a:rPr lang="en-US" sz="2300" b="0" kern="1200" dirty="0" smtClean="0"/>
            <a:t> – competed to control the city of Paris</a:t>
          </a:r>
          <a:endParaRPr lang="en-US" sz="2300" kern="1200" dirty="0"/>
        </a:p>
      </dsp:txBody>
      <dsp:txXfrm>
        <a:off x="40" y="1044771"/>
        <a:ext cx="3845569" cy="3235668"/>
      </dsp:txXfrm>
    </dsp:sp>
    <dsp:sp modelId="{0FC9D038-E1A4-478F-B7DE-5B0F61E41893}">
      <dsp:nvSpPr>
        <dsp:cNvPr id="0" name=""/>
        <dsp:cNvSpPr/>
      </dsp:nvSpPr>
      <dsp:spPr>
        <a:xfrm>
          <a:off x="4383989" y="245523"/>
          <a:ext cx="3845569" cy="7992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Uprising spread throughout France</a:t>
          </a:r>
          <a:endParaRPr lang="en-US" sz="2300" kern="1200" dirty="0"/>
        </a:p>
      </dsp:txBody>
      <dsp:txXfrm>
        <a:off x="4383989" y="245523"/>
        <a:ext cx="3845569" cy="799248"/>
      </dsp:txXfrm>
    </dsp:sp>
    <dsp:sp modelId="{FB774250-E527-4C10-B754-ECB008E5DF40}">
      <dsp:nvSpPr>
        <dsp:cNvPr id="0" name=""/>
        <dsp:cNvSpPr/>
      </dsp:nvSpPr>
      <dsp:spPr>
        <a:xfrm>
          <a:off x="4383989" y="1044771"/>
          <a:ext cx="3845569" cy="32356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Nobles were attacked</a:t>
          </a:r>
          <a:endParaRPr lang="en-US" sz="2300" kern="1200" dirty="0"/>
        </a:p>
        <a:p>
          <a:pPr marL="228600" lvl="1" indent="-228600" algn="l" defTabSz="1022350">
            <a:lnSpc>
              <a:spcPct val="90000"/>
            </a:lnSpc>
            <a:spcBef>
              <a:spcPct val="0"/>
            </a:spcBef>
            <a:spcAft>
              <a:spcPct val="15000"/>
            </a:spcAft>
            <a:buChar char="••"/>
          </a:pPr>
          <a:r>
            <a:rPr lang="en-US" sz="2300" kern="1200" dirty="0" smtClean="0"/>
            <a:t>Records of feudal dues and owed taxes were destroyed</a:t>
          </a:r>
          <a:endParaRPr lang="en-US" sz="2300" kern="1200" dirty="0"/>
        </a:p>
        <a:p>
          <a:pPr marL="228600" lvl="1" indent="-228600" algn="l" defTabSz="1022350">
            <a:lnSpc>
              <a:spcPct val="90000"/>
            </a:lnSpc>
            <a:spcBef>
              <a:spcPct val="0"/>
            </a:spcBef>
            <a:spcAft>
              <a:spcPct val="15000"/>
            </a:spcAft>
            <a:buChar char="••"/>
          </a:pPr>
          <a:r>
            <a:rPr lang="en-US" sz="2300" kern="1200" dirty="0" smtClean="0"/>
            <a:t>Many nobles fled the country – became known as </a:t>
          </a:r>
          <a:r>
            <a:rPr lang="en-US" sz="2300" b="1" i="1" kern="1200" dirty="0" smtClean="0"/>
            <a:t>émigr</a:t>
          </a:r>
          <a:r>
            <a:rPr lang="en-US" sz="2300" b="1" i="1" kern="1200" dirty="0" smtClean="0">
              <a:latin typeface="Calibri"/>
            </a:rPr>
            <a:t>és</a:t>
          </a:r>
          <a:r>
            <a:rPr lang="en-US" sz="2300" b="0" i="0" kern="1200" dirty="0" smtClean="0">
              <a:latin typeface="Calibri"/>
            </a:rPr>
            <a:t> </a:t>
          </a:r>
          <a:endParaRPr lang="en-US" sz="2300" b="1" i="1" kern="1200" dirty="0"/>
        </a:p>
        <a:p>
          <a:pPr marL="228600" lvl="1" indent="-228600" algn="l" defTabSz="1022350">
            <a:lnSpc>
              <a:spcPct val="90000"/>
            </a:lnSpc>
            <a:spcBef>
              <a:spcPct val="0"/>
            </a:spcBef>
            <a:spcAft>
              <a:spcPct val="15000"/>
            </a:spcAft>
            <a:buChar char="••"/>
          </a:pPr>
          <a:r>
            <a:rPr lang="en-US" sz="2300" b="0" i="0" kern="1200" dirty="0" smtClean="0"/>
            <a:t>Louis XVI was forced to fly the new tricolor flag of France</a:t>
          </a:r>
          <a:endParaRPr lang="en-US" sz="2300" b="0" i="0" kern="1200" dirty="0"/>
        </a:p>
      </dsp:txBody>
      <dsp:txXfrm>
        <a:off x="4383989" y="1044771"/>
        <a:ext cx="3845569" cy="323566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20729D-F6C5-49D8-AE7E-34CA5B5A6382}">
      <dsp:nvSpPr>
        <dsp:cNvPr id="0" name=""/>
        <dsp:cNvSpPr/>
      </dsp:nvSpPr>
      <dsp:spPr>
        <a:xfrm>
          <a:off x="170259"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Abolishment of guilds and labor unions</a:t>
          </a:r>
          <a:endParaRPr lang="en-US" sz="2400" kern="1200" dirty="0"/>
        </a:p>
      </dsp:txBody>
      <dsp:txXfrm>
        <a:off x="170259" y="1637"/>
        <a:ext cx="2512962" cy="1507777"/>
      </dsp:txXfrm>
    </dsp:sp>
    <dsp:sp modelId="{A7BA3F4C-723A-443E-A38A-5A53BF0C9839}">
      <dsp:nvSpPr>
        <dsp:cNvPr id="0" name=""/>
        <dsp:cNvSpPr/>
      </dsp:nvSpPr>
      <dsp:spPr>
        <a:xfrm>
          <a:off x="2934518"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Abolition of special privileges</a:t>
          </a:r>
          <a:endParaRPr lang="en-US" sz="2400" kern="1200" dirty="0"/>
        </a:p>
      </dsp:txBody>
      <dsp:txXfrm>
        <a:off x="2934518" y="1637"/>
        <a:ext cx="2512962" cy="1507777"/>
      </dsp:txXfrm>
    </dsp:sp>
    <dsp:sp modelId="{3F548BBA-9980-477F-9C65-1B4075C2C1F3}">
      <dsp:nvSpPr>
        <dsp:cNvPr id="0" name=""/>
        <dsp:cNvSpPr/>
      </dsp:nvSpPr>
      <dsp:spPr>
        <a:xfrm>
          <a:off x="5698777"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Constitution of 1791</a:t>
          </a:r>
          <a:endParaRPr lang="en-US" sz="2400" kern="1200" dirty="0"/>
        </a:p>
      </dsp:txBody>
      <dsp:txXfrm>
        <a:off x="5698777" y="1637"/>
        <a:ext cx="2512962" cy="1507777"/>
      </dsp:txXfrm>
    </dsp:sp>
    <dsp:sp modelId="{034804AD-098B-409E-A3A7-4900E10D5FCA}">
      <dsp:nvSpPr>
        <dsp:cNvPr id="0" name=""/>
        <dsp:cNvSpPr/>
      </dsp:nvSpPr>
      <dsp:spPr>
        <a:xfrm>
          <a:off x="170259"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smtClean="0"/>
            <a:t>Declaration of the Rights of Man</a:t>
          </a:r>
          <a:endParaRPr lang="en-US" sz="2400" kern="1200" dirty="0"/>
        </a:p>
      </dsp:txBody>
      <dsp:txXfrm>
        <a:off x="170259" y="1760711"/>
        <a:ext cx="2512962" cy="1507777"/>
      </dsp:txXfrm>
    </dsp:sp>
    <dsp:sp modelId="{E143F1E7-6B66-464F-AAD6-CE9BD63D9DA6}">
      <dsp:nvSpPr>
        <dsp:cNvPr id="0" name=""/>
        <dsp:cNvSpPr/>
      </dsp:nvSpPr>
      <dsp:spPr>
        <a:xfrm>
          <a:off x="2934518"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Equality before the law (for men)</a:t>
          </a:r>
          <a:endParaRPr lang="en-US" sz="2400" kern="1200" dirty="0"/>
        </a:p>
      </dsp:txBody>
      <dsp:txXfrm>
        <a:off x="2934518" y="1760711"/>
        <a:ext cx="2512962" cy="1507777"/>
      </dsp:txXfrm>
    </dsp:sp>
    <dsp:sp modelId="{9DDB2F32-A805-4686-A710-DDFBA4AEBB90}">
      <dsp:nvSpPr>
        <dsp:cNvPr id="0" name=""/>
        <dsp:cNvSpPr/>
      </dsp:nvSpPr>
      <dsp:spPr>
        <a:xfrm>
          <a:off x="5698777"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t>Many nobles left France and became known as </a:t>
          </a:r>
          <a:r>
            <a:rPr lang="en-US" sz="2400" b="1" i="1" kern="1200" dirty="0" smtClean="0"/>
            <a:t>émigr</a:t>
          </a:r>
          <a:r>
            <a:rPr lang="en-US" sz="2400" b="1" i="1" kern="1200" dirty="0" smtClean="0">
              <a:latin typeface="Calibri"/>
            </a:rPr>
            <a:t>és</a:t>
          </a:r>
          <a:endParaRPr lang="en-US" sz="2400" kern="1200" dirty="0"/>
        </a:p>
      </dsp:txBody>
      <dsp:txXfrm>
        <a:off x="5698777" y="1760711"/>
        <a:ext cx="2512962" cy="1507777"/>
      </dsp:txXfrm>
    </dsp:sp>
    <dsp:sp modelId="{A45BDD88-8D16-4C79-8110-BCEEA27B6C9E}">
      <dsp:nvSpPr>
        <dsp:cNvPr id="0" name=""/>
        <dsp:cNvSpPr/>
      </dsp:nvSpPr>
      <dsp:spPr>
        <a:xfrm>
          <a:off x="1552388" y="3519785"/>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Reforms in local government</a:t>
          </a:r>
          <a:endParaRPr lang="en-US" sz="2400" kern="1200" dirty="0"/>
        </a:p>
      </dsp:txBody>
      <dsp:txXfrm>
        <a:off x="1552388" y="3519785"/>
        <a:ext cx="2512962" cy="1507777"/>
      </dsp:txXfrm>
    </dsp:sp>
    <dsp:sp modelId="{61669899-CB2E-404C-BDF4-E948A1091B19}">
      <dsp:nvSpPr>
        <dsp:cNvPr id="0" name=""/>
        <dsp:cNvSpPr/>
      </dsp:nvSpPr>
      <dsp:spPr>
        <a:xfrm>
          <a:off x="4316648" y="3519785"/>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Taxes levied based on the ability to pay</a:t>
          </a:r>
          <a:endParaRPr lang="en-US" sz="2400" kern="1200" dirty="0"/>
        </a:p>
      </dsp:txBody>
      <dsp:txXfrm>
        <a:off x="4316648" y="3519785"/>
        <a:ext cx="2512962" cy="15077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1A496-E073-4D78-ACC6-85E6D4390EEB}" type="datetimeFigureOut">
              <a:rPr lang="en-US" smtClean="0"/>
              <a:t>10/23/2009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17A0B-F9B3-4BCF-9970-E447BDEF129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17A0B-F9B3-4BCF-9970-E447BDEF1291}" type="slidenum">
              <a:rPr lang="en-US" smtClean="0"/>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50517-35AD-4167-8A72-73850E53E6BC}"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50517-35AD-4167-8A72-73850E53E6BC}"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50517-35AD-4167-8A72-73850E53E6BC}"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50517-35AD-4167-8A72-73850E53E6BC}"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50517-35AD-4167-8A72-73850E53E6BC}"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50517-35AD-4167-8A72-73850E53E6BC}"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50517-35AD-4167-8A72-73850E53E6BC}" type="datetimeFigureOut">
              <a:rPr lang="en-US" smtClean="0"/>
              <a:t>10/22/2009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50517-35AD-4167-8A72-73850E53E6BC}" type="datetimeFigureOut">
              <a:rPr lang="en-US" smtClean="0"/>
              <a:t>10/22/2009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50517-35AD-4167-8A72-73850E53E6BC}" type="datetimeFigureOut">
              <a:rPr lang="en-US" smtClean="0"/>
              <a:t>10/22/2009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50517-35AD-4167-8A72-73850E53E6BC}"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50517-35AD-4167-8A72-73850E53E6BC}"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00EED-EB73-4822-9B40-B8E94E5C57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50517-35AD-4167-8A72-73850E53E6BC}" type="datetimeFigureOut">
              <a:rPr lang="en-US" smtClean="0"/>
              <a:t>10/22/2009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00EED-EB73-4822-9B40-B8E94E5C57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noAutofit/>
          </a:bodyPr>
          <a:lstStyle/>
          <a:p>
            <a:r>
              <a:rPr lang="en-US" sz="9600" dirty="0" smtClean="0">
                <a:solidFill>
                  <a:schemeClr val="tx2">
                    <a:lumMod val="75000"/>
                  </a:schemeClr>
                </a:solidFill>
                <a:latin typeface="Dolphin" pitchFamily="34" charset="0"/>
              </a:rPr>
              <a:t>The French Revolution</a:t>
            </a:r>
            <a:endParaRPr lang="en-US" sz="9600" dirty="0">
              <a:solidFill>
                <a:schemeClr val="tx2">
                  <a:lumMod val="75000"/>
                </a:schemeClr>
              </a:solidFill>
              <a:latin typeface="Dolphin" pitchFamily="34" charset="0"/>
            </a:endParaRPr>
          </a:p>
        </p:txBody>
      </p:sp>
      <p:sp>
        <p:nvSpPr>
          <p:cNvPr id="3" name="Subtitle 2"/>
          <p:cNvSpPr>
            <a:spLocks noGrp="1"/>
          </p:cNvSpPr>
          <p:nvPr>
            <p:ph type="subTitle" idx="1"/>
          </p:nvPr>
        </p:nvSpPr>
        <p:spPr>
          <a:xfrm>
            <a:off x="1371600" y="6172200"/>
            <a:ext cx="6400800" cy="381000"/>
          </a:xfrm>
        </p:spPr>
        <p:txBody>
          <a:bodyPr>
            <a:normAutofit fontScale="70000" lnSpcReduction="20000"/>
          </a:bodyPr>
          <a:lstStyle/>
          <a:p>
            <a:r>
              <a:rPr lang="en-US" sz="1400" dirty="0" smtClean="0"/>
              <a:t>© Student Handouts, Inc.</a:t>
            </a:r>
          </a:p>
          <a:p>
            <a:r>
              <a:rPr lang="en-US" sz="1400" dirty="0" smtClean="0"/>
              <a:t>www.studenthandouts.com</a:t>
            </a:r>
            <a:endParaRPr lang="en-US" sz="1400" dirty="0"/>
          </a:p>
        </p:txBody>
      </p:sp>
      <p:pic>
        <p:nvPicPr>
          <p:cNvPr id="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914650" y="3543300"/>
            <a:ext cx="3254375" cy="212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Economic Conditions under the</a:t>
            </a:r>
            <a:br>
              <a:rPr lang="en-US" dirty="0" smtClean="0">
                <a:solidFill>
                  <a:schemeClr val="tx2">
                    <a:lumMod val="75000"/>
                  </a:schemeClr>
                </a:solidFill>
              </a:rPr>
            </a:br>
            <a:r>
              <a:rPr lang="en-US" dirty="0" smtClean="0">
                <a:solidFill>
                  <a:schemeClr val="tx2">
                    <a:lumMod val="75000"/>
                  </a:schemeClr>
                </a:solidFill>
              </a:rPr>
              <a:t>Old Regime</a:t>
            </a:r>
            <a:endParaRPr lang="en-US" dirty="0">
              <a:solidFill>
                <a:schemeClr val="tx2">
                  <a:lumMod val="75000"/>
                </a:schemeClr>
              </a:solidFill>
            </a:endParaRPr>
          </a:p>
        </p:txBody>
      </p:sp>
      <p:sp>
        <p:nvSpPr>
          <p:cNvPr id="3" name="Content Placeholder 2"/>
          <p:cNvSpPr>
            <a:spLocks noGrp="1"/>
          </p:cNvSpPr>
          <p:nvPr>
            <p:ph idx="1"/>
          </p:nvPr>
        </p:nvSpPr>
        <p:spPr>
          <a:xfrm>
            <a:off x="457200" y="1828800"/>
            <a:ext cx="8229600" cy="4800600"/>
          </a:xfrm>
        </p:spPr>
        <p:txBody>
          <a:bodyPr>
            <a:normAutofit fontScale="92500" lnSpcReduction="10000"/>
          </a:bodyPr>
          <a:lstStyle/>
          <a:p>
            <a:r>
              <a:rPr lang="en-US" dirty="0" smtClean="0"/>
              <a:t>France’s economy was based primarily on agriculture</a:t>
            </a:r>
          </a:p>
          <a:p>
            <a:r>
              <a:rPr lang="en-US" dirty="0" smtClean="0"/>
              <a:t>Peasant farmers of France bore the burden of taxation</a:t>
            </a:r>
          </a:p>
          <a:p>
            <a:r>
              <a:rPr lang="en-US" dirty="0" smtClean="0"/>
              <a:t>Poor harvests meant that peasants had trouble paying their regular taxes</a:t>
            </a:r>
          </a:p>
          <a:p>
            <a:pPr lvl="1"/>
            <a:r>
              <a:rPr lang="en-US" dirty="0" smtClean="0"/>
              <a:t>Certainly could not afford to have their taxes raised</a:t>
            </a:r>
          </a:p>
          <a:p>
            <a:r>
              <a:rPr lang="en-US" dirty="0" smtClean="0"/>
              <a:t>Bourgeoisie often managed to gather wealth</a:t>
            </a:r>
          </a:p>
          <a:p>
            <a:pPr lvl="1"/>
            <a:r>
              <a:rPr lang="en-US" dirty="0" smtClean="0"/>
              <a:t>But were upset that they paid taxes while nobles did not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France Is Bankrupt</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king (Louis XVI) lavished money on himself and residences like Versailles</a:t>
            </a:r>
          </a:p>
          <a:p>
            <a:r>
              <a:rPr lang="en-US" dirty="0" smtClean="0"/>
              <a:t>Queen Marie Antoinette was seen as a wasteful spender</a:t>
            </a:r>
          </a:p>
          <a:p>
            <a:r>
              <a:rPr lang="en-US" dirty="0" smtClean="0"/>
              <a:t>Government found its funds depleted as a result of wars</a:t>
            </a:r>
          </a:p>
          <a:p>
            <a:pPr lvl="1"/>
            <a:r>
              <a:rPr lang="en-US" dirty="0" smtClean="0"/>
              <a:t>Including the funding of the American Revolution</a:t>
            </a:r>
          </a:p>
          <a:p>
            <a:r>
              <a:rPr lang="en-US" b="1" dirty="0" smtClean="0"/>
              <a:t>Deficit spending</a:t>
            </a:r>
            <a:r>
              <a:rPr lang="en-US" dirty="0" smtClean="0"/>
              <a:t> – a government spending more money than it takes in from tax revenues</a:t>
            </a:r>
          </a:p>
          <a:p>
            <a:r>
              <a:rPr lang="en-US" dirty="0" smtClean="0"/>
              <a:t>Privileged classes would not submit to being taxed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372C28"/>
              </a:clrFrom>
              <a:clrTo>
                <a:srgbClr val="372C28">
                  <a:alpha val="0"/>
                </a:srgbClr>
              </a:clrTo>
            </a:clrChange>
          </a:blip>
          <a:srcRect/>
          <a:stretch>
            <a:fillRect/>
          </a:stretch>
        </p:blipFill>
        <p:spPr bwMode="auto">
          <a:xfrm>
            <a:off x="855663" y="22225"/>
            <a:ext cx="7416800" cy="683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tudenthandouts.com/1misc/marie1.jpg"/>
          <p:cNvPicPr>
            <a:picLocks noChangeAspect="1" noChangeArrowheads="1"/>
          </p:cNvPicPr>
          <p:nvPr/>
        </p:nvPicPr>
        <p:blipFill>
          <a:blip r:embed="rId2" cstate="print"/>
          <a:srcRect/>
          <a:stretch>
            <a:fillRect/>
          </a:stretch>
        </p:blipFill>
        <p:spPr bwMode="auto">
          <a:xfrm>
            <a:off x="1676400" y="0"/>
            <a:ext cx="557843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81.photobucket.com/albums/kk204/StudentHandoutsInc/People/France-1.jpg"/>
          <p:cNvPicPr>
            <a:picLocks noChangeAspect="1" noChangeArrowheads="1"/>
          </p:cNvPicPr>
          <p:nvPr/>
        </p:nvPicPr>
        <p:blipFill>
          <a:blip r:embed="rId2" cstate="print"/>
          <a:srcRect/>
          <a:stretch>
            <a:fillRect/>
          </a:stretch>
        </p:blipFill>
        <p:spPr bwMode="auto">
          <a:xfrm>
            <a:off x="2286000" y="15875"/>
            <a:ext cx="4377877" cy="6842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Philosophy of the French Revolution: The Enlightenment (Age of Reason)</a:t>
            </a:r>
            <a:endParaRPr lang="en-US" dirty="0">
              <a:solidFill>
                <a:schemeClr val="tx2">
                  <a:lumMod val="75000"/>
                </a:schemeClr>
              </a:solidFill>
            </a:endParaRPr>
          </a:p>
        </p:txBody>
      </p:sp>
      <p:sp>
        <p:nvSpPr>
          <p:cNvPr id="3" name="Content Placeholder 2"/>
          <p:cNvSpPr>
            <a:spLocks noGrp="1"/>
          </p:cNvSpPr>
          <p:nvPr>
            <p:ph idx="1"/>
          </p:nvPr>
        </p:nvSpPr>
        <p:spPr>
          <a:xfrm>
            <a:off x="457200" y="1828800"/>
            <a:ext cx="8229600" cy="4800600"/>
          </a:xfrm>
        </p:spPr>
        <p:txBody>
          <a:bodyPr>
            <a:normAutofit fontScale="85000" lnSpcReduction="20000"/>
          </a:bodyPr>
          <a:lstStyle/>
          <a:p>
            <a:r>
              <a:rPr lang="en-US" dirty="0" smtClean="0"/>
              <a:t>Scientists during the Renaissance had discovered laws that govern the natural world</a:t>
            </a:r>
          </a:p>
          <a:p>
            <a:r>
              <a:rPr lang="en-US" dirty="0" smtClean="0"/>
              <a:t>Intellectuals – </a:t>
            </a:r>
            <a:r>
              <a:rPr lang="en-US" b="1" i="1" dirty="0" err="1" smtClean="0"/>
              <a:t>philosophes</a:t>
            </a:r>
            <a:r>
              <a:rPr lang="en-US" dirty="0" smtClean="0"/>
              <a:t> – began to ask if natural laws might also apply to human beings</a:t>
            </a:r>
          </a:p>
          <a:p>
            <a:pPr lvl="1"/>
            <a:r>
              <a:rPr lang="en-US" dirty="0" smtClean="0"/>
              <a:t>Particularly to human institutions such as governments</a:t>
            </a:r>
          </a:p>
          <a:p>
            <a:pPr lvl="1"/>
            <a:r>
              <a:rPr lang="en-US" i="1" dirty="0" err="1" smtClean="0"/>
              <a:t>Philosophes</a:t>
            </a:r>
            <a:r>
              <a:rPr lang="en-US" dirty="0" smtClean="0"/>
              <a:t> were </a:t>
            </a:r>
            <a:r>
              <a:rPr lang="en-US" b="1" dirty="0" smtClean="0"/>
              <a:t>secular</a:t>
            </a:r>
            <a:r>
              <a:rPr lang="en-US" dirty="0" smtClean="0"/>
              <a:t> in thinking – they used reason and logic, rather than faith, religion, and superstition, to answer important questions</a:t>
            </a:r>
          </a:p>
          <a:p>
            <a:pPr lvl="1"/>
            <a:r>
              <a:rPr lang="en-US" dirty="0"/>
              <a:t>U</a:t>
            </a:r>
            <a:r>
              <a:rPr lang="en-US" dirty="0" smtClean="0"/>
              <a:t>sed reason and logic to determine how governments are formed</a:t>
            </a:r>
          </a:p>
          <a:p>
            <a:pPr lvl="2"/>
            <a:r>
              <a:rPr lang="en-US" dirty="0" smtClean="0"/>
              <a:t>Tried to figure out what logical, rational principles work to tie people to their governments</a:t>
            </a:r>
          </a:p>
          <a:p>
            <a:pPr lvl="1"/>
            <a:r>
              <a:rPr lang="en-US" dirty="0" smtClean="0"/>
              <a:t>Questioned the divine right of kings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Long- and Short-term Causes</a:t>
            </a:r>
            <a:endParaRPr lang="en-US" dirty="0">
              <a:solidFill>
                <a:schemeClr val="tx2">
                  <a:lumMod val="75000"/>
                </a:schemeClr>
              </a:solidFill>
            </a:endParaRPr>
          </a:p>
        </p:txBody>
      </p:sp>
      <p:sp>
        <p:nvSpPr>
          <p:cNvPr id="3" name="Content Placeholder 2"/>
          <p:cNvSpPr>
            <a:spLocks noGrp="1"/>
          </p:cNvSpPr>
          <p:nvPr>
            <p:ph idx="1"/>
          </p:nvPr>
        </p:nvSpPr>
        <p:spPr>
          <a:xfrm>
            <a:off x="457200" y="1143000"/>
            <a:ext cx="8229600" cy="5715000"/>
          </a:xfrm>
        </p:spPr>
        <p:txBody>
          <a:bodyPr>
            <a:normAutofit fontScale="77500" lnSpcReduction="20000"/>
          </a:bodyPr>
          <a:lstStyle/>
          <a:p>
            <a:r>
              <a:rPr lang="en-US" dirty="0" smtClean="0"/>
              <a:t>Long-term causes</a:t>
            </a:r>
          </a:p>
          <a:p>
            <a:pPr lvl="1"/>
            <a:r>
              <a:rPr lang="en-US" dirty="0" smtClean="0"/>
              <a:t>Also known as </a:t>
            </a:r>
            <a:r>
              <a:rPr lang="en-US" i="1" dirty="0" smtClean="0"/>
              <a:t>underlying causes</a:t>
            </a:r>
            <a:endParaRPr lang="en-US" dirty="0" smtClean="0"/>
          </a:p>
          <a:p>
            <a:pPr lvl="1"/>
            <a:r>
              <a:rPr lang="en-US" dirty="0" smtClean="0"/>
              <a:t>Causes which can stem back many years</a:t>
            </a:r>
          </a:p>
          <a:p>
            <a:r>
              <a:rPr lang="en-US" dirty="0" smtClean="0"/>
              <a:t>Short-term causes</a:t>
            </a:r>
          </a:p>
          <a:p>
            <a:pPr lvl="1"/>
            <a:r>
              <a:rPr lang="en-US" dirty="0" smtClean="0"/>
              <a:t>Also known as </a:t>
            </a:r>
            <a:r>
              <a:rPr lang="en-US" i="1" dirty="0" smtClean="0"/>
              <a:t>immediate causes</a:t>
            </a:r>
            <a:endParaRPr lang="en-US" dirty="0" smtClean="0"/>
          </a:p>
          <a:p>
            <a:pPr lvl="1"/>
            <a:r>
              <a:rPr lang="en-US" dirty="0" smtClean="0"/>
              <a:t>Causes which happen close to the moment the change or action happens</a:t>
            </a:r>
          </a:p>
          <a:p>
            <a:pPr lvl="1">
              <a:buNone/>
            </a:pPr>
            <a:endParaRPr lang="en-US" dirty="0" smtClean="0"/>
          </a:p>
          <a:p>
            <a:r>
              <a:rPr lang="en-US" dirty="0" smtClean="0"/>
              <a:t>Example:  A person is fired from his or her job.</a:t>
            </a:r>
          </a:p>
          <a:p>
            <a:pPr lvl="1"/>
            <a:r>
              <a:rPr lang="en-US" dirty="0" smtClean="0"/>
              <a:t>Long-term cause(s): The person is often late to work and is generally unproductive on the job.</a:t>
            </a:r>
          </a:p>
          <a:p>
            <a:pPr lvl="1"/>
            <a:r>
              <a:rPr lang="en-US" dirty="0" smtClean="0"/>
              <a:t>Short-term cause(s): The person fails to show up for work and does not call the employer.</a:t>
            </a:r>
          </a:p>
          <a:p>
            <a:pPr lvl="1">
              <a:buNone/>
            </a:pPr>
            <a:endParaRPr lang="en-US" dirty="0" smtClean="0"/>
          </a:p>
          <a:p>
            <a:r>
              <a:rPr lang="en-US" dirty="0" smtClean="0"/>
              <a:t>Key:  One typically does not happen without the other.   Events which bring important change (or action) need both long-term and short-term causes.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Long-term Causes of the French Revolution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Short-term Causes of the French Revolution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3048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Preparing for the </a:t>
            </a:r>
            <a:r>
              <a:rPr lang="en-US" i="1" dirty="0" smtClean="0">
                <a:solidFill>
                  <a:schemeClr val="tx2">
                    <a:lumMod val="75000"/>
                  </a:schemeClr>
                </a:solidFill>
              </a:rPr>
              <a:t>Estates-General</a:t>
            </a:r>
            <a:endParaRPr lang="en-US" i="1"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Winter of 1788-1789</a:t>
            </a:r>
          </a:p>
          <a:p>
            <a:pPr lvl="1"/>
            <a:r>
              <a:rPr lang="en-US" dirty="0" smtClean="0"/>
              <a:t>Members of the estates elected representatives</a:t>
            </a:r>
          </a:p>
          <a:p>
            <a:pPr lvl="1">
              <a:buNone/>
            </a:pPr>
            <a:endParaRPr lang="en-US" dirty="0" smtClean="0"/>
          </a:p>
          <a:p>
            <a:r>
              <a:rPr lang="en-US" i="1" dirty="0" smtClean="0"/>
              <a:t>Cahiers</a:t>
            </a:r>
            <a:endParaRPr lang="en-US" dirty="0" smtClean="0"/>
          </a:p>
          <a:p>
            <a:pPr lvl="1"/>
            <a:r>
              <a:rPr lang="en-US" dirty="0" smtClean="0"/>
              <a:t>Traditional lists of grievances written by the people</a:t>
            </a:r>
          </a:p>
          <a:p>
            <a:pPr lvl="1"/>
            <a:r>
              <a:rPr lang="en-US" dirty="0" smtClean="0"/>
              <a:t>Nothing out of the ordinary </a:t>
            </a:r>
          </a:p>
          <a:p>
            <a:pPr lvl="2"/>
            <a:r>
              <a:rPr lang="en-US" dirty="0"/>
              <a:t>A</a:t>
            </a:r>
            <a:r>
              <a:rPr lang="en-US" dirty="0" smtClean="0"/>
              <a:t>sked for only moderate changes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Old Regime (</a:t>
            </a:r>
            <a:r>
              <a:rPr lang="en-US" i="1" dirty="0" err="1" smtClean="0">
                <a:solidFill>
                  <a:schemeClr val="tx2">
                    <a:lumMod val="75000"/>
                  </a:schemeClr>
                </a:solidFill>
              </a:rPr>
              <a:t>Ancien</a:t>
            </a:r>
            <a:r>
              <a:rPr lang="en-US" i="1" dirty="0" smtClean="0">
                <a:solidFill>
                  <a:schemeClr val="tx2">
                    <a:lumMod val="75000"/>
                  </a:schemeClr>
                </a:solidFill>
              </a:rPr>
              <a:t> Regime</a:t>
            </a:r>
            <a:r>
              <a:rPr lang="en-US" dirty="0" smtClean="0">
                <a:solidFill>
                  <a:schemeClr val="tx2">
                    <a:lumMod val="75000"/>
                  </a:schemeClr>
                </a:solidFill>
              </a:rPr>
              <a:t>)</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a:bodyPr>
          <a:lstStyle/>
          <a:p>
            <a:r>
              <a:rPr lang="en-US" b="1" dirty="0" smtClean="0"/>
              <a:t>Old Regime</a:t>
            </a:r>
            <a:r>
              <a:rPr lang="en-US" dirty="0" smtClean="0"/>
              <a:t> – socio-political system which existed in most of Europe during the 18</a:t>
            </a:r>
            <a:r>
              <a:rPr lang="en-US" baseline="30000" dirty="0" smtClean="0"/>
              <a:t>th</a:t>
            </a:r>
            <a:r>
              <a:rPr lang="en-US" dirty="0" smtClean="0"/>
              <a:t> century</a:t>
            </a:r>
          </a:p>
          <a:p>
            <a:r>
              <a:rPr lang="en-US" dirty="0" smtClean="0"/>
              <a:t>Countries were ruled by </a:t>
            </a:r>
            <a:r>
              <a:rPr lang="en-US" b="1" dirty="0" smtClean="0"/>
              <a:t>absolutism</a:t>
            </a:r>
            <a:r>
              <a:rPr lang="en-US" dirty="0" smtClean="0"/>
              <a:t> – the monarch had absolute control over the government</a:t>
            </a:r>
          </a:p>
          <a:p>
            <a:r>
              <a:rPr lang="en-US" dirty="0" smtClean="0"/>
              <a:t>Classes of people – privileged and unprivileged</a:t>
            </a:r>
          </a:p>
          <a:p>
            <a:pPr lvl="1"/>
            <a:r>
              <a:rPr lang="en-US" b="1" dirty="0" smtClean="0"/>
              <a:t>Unprivileged people </a:t>
            </a:r>
            <a:r>
              <a:rPr lang="en-US" dirty="0" smtClean="0"/>
              <a:t>– paid taxes and treated badly</a:t>
            </a:r>
          </a:p>
          <a:p>
            <a:pPr lvl="1"/>
            <a:r>
              <a:rPr lang="en-US" b="1" dirty="0" smtClean="0"/>
              <a:t>Privileged people </a:t>
            </a:r>
            <a:r>
              <a:rPr lang="en-US" dirty="0" smtClean="0"/>
              <a:t>– did not pay taxes and treated well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i281.photobucket.com/albums/kk204/StudentHandoutsInc/Pictures/FrenchRevolution-11.jpg"/>
          <p:cNvPicPr>
            <a:picLocks noChangeAspect="1" noChangeArrowheads="1"/>
          </p:cNvPicPr>
          <p:nvPr/>
        </p:nvPicPr>
        <p:blipFill>
          <a:blip r:embed="rId2" cstate="print"/>
          <a:srcRect/>
          <a:stretch>
            <a:fillRect/>
          </a:stretch>
        </p:blipFill>
        <p:spPr bwMode="auto">
          <a:xfrm>
            <a:off x="228600" y="0"/>
            <a:ext cx="8670506" cy="663193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Meeting of the </a:t>
            </a:r>
            <a:r>
              <a:rPr lang="en-US" i="1" dirty="0" smtClean="0">
                <a:solidFill>
                  <a:schemeClr val="tx2">
                    <a:lumMod val="75000"/>
                  </a:schemeClr>
                </a:solidFill>
              </a:rPr>
              <a:t>Estates-General</a:t>
            </a:r>
            <a:r>
              <a:rPr lang="en-US" dirty="0" smtClean="0">
                <a:solidFill>
                  <a:schemeClr val="tx2">
                    <a:lumMod val="75000"/>
                  </a:schemeClr>
                </a:solidFill>
              </a:rPr>
              <a:t>:</a:t>
            </a:r>
            <a:br>
              <a:rPr lang="en-US" dirty="0" smtClean="0">
                <a:solidFill>
                  <a:schemeClr val="tx2">
                    <a:lumMod val="75000"/>
                  </a:schemeClr>
                </a:solidFill>
              </a:rPr>
            </a:br>
            <a:r>
              <a:rPr lang="en-US" dirty="0" smtClean="0">
                <a:solidFill>
                  <a:schemeClr val="tx2">
                    <a:lumMod val="75000"/>
                  </a:schemeClr>
                </a:solidFill>
              </a:rPr>
              <a:t>May 5, 1789</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Voting was conducted by estate</a:t>
            </a:r>
          </a:p>
          <a:p>
            <a:pPr lvl="1"/>
            <a:r>
              <a:rPr lang="en-US" dirty="0" smtClean="0"/>
              <a:t>Each estate had one vote</a:t>
            </a:r>
          </a:p>
          <a:p>
            <a:pPr lvl="1"/>
            <a:r>
              <a:rPr lang="en-US" dirty="0" smtClean="0"/>
              <a:t>First and Second Estates could operate as a </a:t>
            </a:r>
            <a:r>
              <a:rPr lang="en-US" b="1" dirty="0" smtClean="0"/>
              <a:t>bloc</a:t>
            </a:r>
            <a:r>
              <a:rPr lang="en-US" dirty="0" smtClean="0"/>
              <a:t> to stop the Third Estate from having its way</a:t>
            </a:r>
          </a:p>
          <a:p>
            <a:pPr>
              <a:buNone/>
            </a:pPr>
            <a:endParaRPr lang="en-US" dirty="0" smtClean="0"/>
          </a:p>
          <a:p>
            <a:pPr algn="ctr">
              <a:buNone/>
            </a:pPr>
            <a:r>
              <a:rPr lang="en-US" dirty="0" smtClean="0">
                <a:solidFill>
                  <a:schemeClr val="tx2">
                    <a:lumMod val="75000"/>
                  </a:schemeClr>
                </a:solidFill>
              </a:rPr>
              <a:t>◊ First Estate + ◊ Second Estate - </a:t>
            </a:r>
            <a:r>
              <a:rPr lang="en-US" i="1" dirty="0" smtClean="0">
                <a:solidFill>
                  <a:schemeClr val="tx2">
                    <a:lumMod val="75000"/>
                  </a:schemeClr>
                </a:solidFill>
              </a:rPr>
              <a:t>vs</a:t>
            </a:r>
            <a:r>
              <a:rPr lang="en-US" dirty="0" smtClean="0">
                <a:solidFill>
                  <a:schemeClr val="tx2">
                    <a:lumMod val="75000"/>
                  </a:schemeClr>
                </a:solidFill>
              </a:rPr>
              <a:t>. - ◊ Third Estate</a:t>
            </a:r>
          </a:p>
          <a:p>
            <a:pPr>
              <a:buNone/>
            </a:pPr>
            <a:endParaRPr lang="en-US" dirty="0" smtClean="0">
              <a:solidFill>
                <a:schemeClr val="tx2">
                  <a:lumMod val="75000"/>
                </a:schemeClr>
              </a:solidFill>
            </a:endParaRPr>
          </a:p>
          <a:p>
            <a:r>
              <a:rPr lang="en-US" dirty="0" smtClean="0"/>
              <a:t>Representatives from the Third Estate demanded that voting be by population</a:t>
            </a:r>
          </a:p>
          <a:p>
            <a:pPr lvl="1"/>
            <a:r>
              <a:rPr lang="en-US" dirty="0" smtClean="0"/>
              <a:t>This would give the Third Estate a great advantage</a:t>
            </a:r>
          </a:p>
          <a:p>
            <a:r>
              <a:rPr lang="en-US" dirty="0" smtClean="0"/>
              <a:t>Deadlock resulted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nvGraphicFramePr>
        <p:xfrm>
          <a:off x="304800" y="2286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Tennis Court Oath</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10668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0" y="571500"/>
            <a:ext cx="9153525" cy="5734050"/>
          </a:xfrm>
          <a:prstGeom prst="rect">
            <a:avLst/>
          </a:prstGeom>
          <a:noFill/>
          <a:ln w="9525">
            <a:noFill/>
            <a:miter lim="800000"/>
            <a:headEnd/>
            <a:tailEnd/>
          </a:ln>
        </p:spPr>
      </p:pic>
      <p:sp>
        <p:nvSpPr>
          <p:cNvPr id="3" name="TextBox 2"/>
          <p:cNvSpPr txBox="1"/>
          <p:nvPr/>
        </p:nvSpPr>
        <p:spPr>
          <a:xfrm>
            <a:off x="762000" y="381000"/>
            <a:ext cx="7543800" cy="523220"/>
          </a:xfrm>
          <a:prstGeom prst="rect">
            <a:avLst/>
          </a:prstGeom>
          <a:noFill/>
        </p:spPr>
        <p:txBody>
          <a:bodyPr wrap="square" rtlCol="0">
            <a:spAutoFit/>
          </a:bodyPr>
          <a:lstStyle/>
          <a:p>
            <a:pPr algn="ctr"/>
            <a:r>
              <a:rPr lang="en-US" sz="2800" b="1" i="1" dirty="0" smtClean="0"/>
              <a:t>Tennis Court Oath </a:t>
            </a:r>
            <a:r>
              <a:rPr lang="en-US" sz="2800" b="1" dirty="0" smtClean="0"/>
              <a:t>by Jacques Louis David</a:t>
            </a:r>
            <a:endParaRPr 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Tennis Court Oath</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algn="ctr">
              <a:buNone/>
            </a:pPr>
            <a:r>
              <a:rPr lang="en-US" dirty="0" smtClean="0"/>
              <a:t>“The National Assembly, considering that it has been summoned to establish the constitution of the kingdom, to effect the regeneration of the public order, and to  maintain the true principles of monarchy; that nothing  can prevent it from continuing its deliberations in whatever  place it may be forced to establish itself; and, finally, that  </a:t>
            </a:r>
            <a:r>
              <a:rPr lang="en-US" dirty="0" err="1" smtClean="0"/>
              <a:t>wheresoever</a:t>
            </a:r>
            <a:r>
              <a:rPr lang="en-US" dirty="0" smtClean="0"/>
              <a:t> its members are assembled, there is the National Assembly;</a:t>
            </a:r>
          </a:p>
          <a:p>
            <a:pPr algn="ctr"/>
            <a:endParaRPr lang="en-US" dirty="0" smtClean="0"/>
          </a:p>
          <a:p>
            <a:pPr algn="ctr">
              <a:buNone/>
            </a:pPr>
            <a:r>
              <a:rPr lang="en-US" dirty="0" smtClean="0"/>
              <a:t>“Decrees that all members of this Assembly shall immediately take a solemn oath not to separate, and to  reassemble wherever circumstances require, until the  constitution of the kingdom is established and  consolidated upon firm foundations; and that, the said oath taken, all members and each one of them individually shall ratify this steadfast resolution by signature.”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chemeClr val="tx2">
                    <a:lumMod val="75000"/>
                  </a:schemeClr>
                </a:solidFill>
              </a:rPr>
              <a:t>Review Questions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12192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Four Phases (Periods) of the French Revolution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495800" cy="1143000"/>
          </a:xfrm>
        </p:spPr>
        <p:txBody>
          <a:bodyPr>
            <a:normAutofit fontScale="90000"/>
          </a:bodyPr>
          <a:lstStyle/>
          <a:p>
            <a:r>
              <a:rPr lang="en-US" dirty="0" smtClean="0">
                <a:solidFill>
                  <a:schemeClr val="tx2">
                    <a:lumMod val="75000"/>
                  </a:schemeClr>
                </a:solidFill>
              </a:rPr>
              <a:t>National Assembly (1789-1791)</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3886200" cy="4800600"/>
          </a:xfrm>
        </p:spPr>
        <p:txBody>
          <a:bodyPr>
            <a:normAutofit fontScale="92500"/>
          </a:bodyPr>
          <a:lstStyle/>
          <a:p>
            <a:r>
              <a:rPr lang="en-US" dirty="0" smtClean="0"/>
              <a:t>Louis XVI did not actually want a written constitution</a:t>
            </a:r>
          </a:p>
          <a:p>
            <a:r>
              <a:rPr lang="en-US" dirty="0" smtClean="0"/>
              <a:t>When news of his plan to use military force against the National Assembly reached Paris on </a:t>
            </a:r>
            <a:r>
              <a:rPr lang="en-US" b="1" dirty="0" smtClean="0"/>
              <a:t>July 14, 1789</a:t>
            </a:r>
            <a:r>
              <a:rPr lang="en-US" dirty="0" smtClean="0"/>
              <a:t>, people stormed the </a:t>
            </a:r>
            <a:r>
              <a:rPr lang="en-US" b="1" dirty="0" smtClean="0"/>
              <a:t>Bastille</a:t>
            </a:r>
            <a:endParaRPr lang="en-US" dirty="0"/>
          </a:p>
        </p:txBody>
      </p:sp>
      <p:pic>
        <p:nvPicPr>
          <p:cNvPr id="32770" name="Picture 2" descr="http://i281.photobucket.com/albums/kk204/StudentHandoutsInc/Pictures/FrenchRevolution-3.jpg"/>
          <p:cNvPicPr>
            <a:picLocks noChangeAspect="1" noChangeArrowheads="1"/>
          </p:cNvPicPr>
          <p:nvPr/>
        </p:nvPicPr>
        <p:blipFill>
          <a:blip r:embed="rId2" cstate="print"/>
          <a:srcRect/>
          <a:stretch>
            <a:fillRect/>
          </a:stretch>
        </p:blipFill>
        <p:spPr bwMode="auto">
          <a:xfrm>
            <a:off x="4791652" y="1"/>
            <a:ext cx="4161847"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Uprising in Paris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81.photobucket.com/albums/kk204/StudentHandoutsInc/Pictures/FrenchRevolution-9.jpg"/>
          <p:cNvPicPr>
            <a:picLocks noChangeAspect="1" noChangeArrowheads="1"/>
          </p:cNvPicPr>
          <p:nvPr/>
        </p:nvPicPr>
        <p:blipFill>
          <a:blip r:embed="rId2" cstate="print"/>
          <a:srcRect/>
          <a:stretch>
            <a:fillRect/>
          </a:stretch>
        </p:blipFill>
        <p:spPr bwMode="auto">
          <a:xfrm>
            <a:off x="1524000" y="0"/>
            <a:ext cx="5944203"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575" y="381000"/>
            <a:ext cx="9115425"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Goodbye, Versailles!  </a:t>
            </a:r>
            <a:r>
              <a:rPr lang="en-US" i="1" dirty="0" smtClean="0">
                <a:solidFill>
                  <a:schemeClr val="tx2">
                    <a:lumMod val="75000"/>
                  </a:schemeClr>
                </a:solidFill>
              </a:rPr>
              <a:t>Adieu, Versailles!</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Parisian Commune feared that Louis XVI would have foreign troops invade France to put down the rebellion</a:t>
            </a:r>
          </a:p>
          <a:p>
            <a:pPr lvl="1"/>
            <a:r>
              <a:rPr lang="en-US" dirty="0" smtClean="0"/>
              <a:t>Louis XVI’s wife, Marie Antoinette, was the sister of the Austrian emperor</a:t>
            </a:r>
          </a:p>
          <a:p>
            <a:r>
              <a:rPr lang="en-US" dirty="0" smtClean="0"/>
              <a:t>A group of women attacked Versailles on October 5, 1789</a:t>
            </a:r>
          </a:p>
          <a:p>
            <a:pPr lvl="1"/>
            <a:r>
              <a:rPr lang="en-US" dirty="0" smtClean="0"/>
              <a:t>Forced royal family to relocate to Paris along with National Assembly</a:t>
            </a:r>
          </a:p>
          <a:p>
            <a:pPr lvl="1"/>
            <a:r>
              <a:rPr lang="en-US" dirty="0" smtClean="0"/>
              <a:t>Royal family spent next several years in the </a:t>
            </a:r>
            <a:r>
              <a:rPr lang="en-US" dirty="0" err="1" smtClean="0"/>
              <a:t>Tuileries</a:t>
            </a:r>
            <a:r>
              <a:rPr lang="en-US" dirty="0" smtClean="0"/>
              <a:t> Palace as virtual prisoners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lumMod val="75000"/>
                  </a:schemeClr>
                </a:solidFill>
              </a:rPr>
              <a:t>Tuileries</a:t>
            </a:r>
            <a:r>
              <a:rPr lang="en-US" dirty="0" smtClean="0">
                <a:solidFill>
                  <a:schemeClr val="tx2">
                    <a:lumMod val="75000"/>
                  </a:schemeClr>
                </a:solidFill>
              </a:rPr>
              <a:t> Palace (Paris, France)</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a:buNone/>
            </a:pPr>
            <a:endParaRPr lang="en-US" dirty="0"/>
          </a:p>
        </p:txBody>
      </p:sp>
      <p:pic>
        <p:nvPicPr>
          <p:cNvPr id="28674" name="Picture 2" descr="http://upload.wikimedia.org/wikipedia/commons/1/14/211.5_Les_Tuileries_vues_du_Louvre.jpg"/>
          <p:cNvPicPr>
            <a:picLocks noChangeAspect="1" noChangeArrowheads="1"/>
          </p:cNvPicPr>
          <p:nvPr/>
        </p:nvPicPr>
        <p:blipFill>
          <a:blip r:embed="rId2" cstate="print"/>
          <a:srcRect/>
          <a:stretch>
            <a:fillRect/>
          </a:stretch>
        </p:blipFill>
        <p:spPr bwMode="auto">
          <a:xfrm>
            <a:off x="762000" y="1600199"/>
            <a:ext cx="7620000" cy="468385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Changes under the National Assembly</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381000" y="1600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http://i281.photobucket.com/albums/kk204/StudentHandoutsInc/Pictures/FrenchRevolution-7.jpg"/>
          <p:cNvPicPr>
            <a:picLocks noChangeAspect="1" noChangeArrowheads="1"/>
          </p:cNvPicPr>
          <p:nvPr/>
        </p:nvPicPr>
        <p:blipFill>
          <a:blip r:embed="rId2" cstate="print"/>
          <a:srcRect/>
          <a:stretch>
            <a:fillRect/>
          </a:stretch>
        </p:blipFill>
        <p:spPr bwMode="auto">
          <a:xfrm>
            <a:off x="1295400" y="0"/>
            <a:ext cx="6559549" cy="688661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lumMod val="75000"/>
                  </a:schemeClr>
                </a:solidFill>
              </a:rPr>
              <a:t>Declaration of the Rights of Man</a:t>
            </a:r>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304800"/>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End of Special Privileges</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Church lands were seized, divided, and sold to peasants</a:t>
            </a:r>
          </a:p>
          <a:p>
            <a:r>
              <a:rPr lang="en-US" b="1" dirty="0" smtClean="0"/>
              <a:t>Civil Constitution of the Clergy</a:t>
            </a:r>
            <a:r>
              <a:rPr lang="en-US" dirty="0" smtClean="0"/>
              <a:t> required that Church officials be elected by the people, with salaries paid by the government</a:t>
            </a:r>
          </a:p>
          <a:p>
            <a:pPr lvl="1"/>
            <a:r>
              <a:rPr lang="en-US" dirty="0" smtClean="0"/>
              <a:t>2/3 of Church officials fled the country rather than swear allegiance to this</a:t>
            </a:r>
          </a:p>
          <a:p>
            <a:r>
              <a:rPr lang="en-US" dirty="0" smtClean="0"/>
              <a:t>All feudal dues and tithes were eradicated</a:t>
            </a:r>
          </a:p>
          <a:p>
            <a:r>
              <a:rPr lang="en-US" dirty="0" smtClean="0"/>
              <a:t>All special privileges of the First and Second Estates were abolished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Reforms in Local Government</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The 30 provinces and their “petty tyrants” (</a:t>
            </a:r>
            <a:r>
              <a:rPr lang="en-US" i="1" dirty="0" err="1" smtClean="0"/>
              <a:t>Intendants</a:t>
            </a:r>
            <a:r>
              <a:rPr lang="en-US" dirty="0" smtClean="0"/>
              <a:t>) were replaced with 83 new departments</a:t>
            </a:r>
          </a:p>
          <a:p>
            <a:pPr lvl="1"/>
            <a:r>
              <a:rPr lang="en-US" dirty="0" smtClean="0"/>
              <a:t>Ruled by elected governors</a:t>
            </a:r>
          </a:p>
          <a:p>
            <a:endParaRPr lang="en-US" dirty="0" smtClean="0"/>
          </a:p>
          <a:p>
            <a:r>
              <a:rPr lang="en-US" dirty="0" smtClean="0"/>
              <a:t>New courts, with judges elected by the people, were established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Constitution of 1791</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tx2">
                    <a:lumMod val="75000"/>
                  </a:schemeClr>
                </a:solidFill>
              </a:rPr>
              <a:t>Democratic features</a:t>
            </a:r>
          </a:p>
          <a:p>
            <a:pPr lvl="1"/>
            <a:r>
              <a:rPr lang="en-US" dirty="0" smtClean="0"/>
              <a:t>France became a </a:t>
            </a:r>
            <a:r>
              <a:rPr lang="en-US" b="1" dirty="0" smtClean="0"/>
              <a:t>limited monarchy</a:t>
            </a:r>
            <a:endParaRPr lang="en-US" dirty="0" smtClean="0"/>
          </a:p>
          <a:p>
            <a:pPr lvl="2"/>
            <a:r>
              <a:rPr lang="en-US" dirty="0" smtClean="0"/>
              <a:t>King became merely the head of state</a:t>
            </a:r>
          </a:p>
          <a:p>
            <a:pPr lvl="1"/>
            <a:r>
              <a:rPr lang="en-US" dirty="0" smtClean="0"/>
              <a:t>All laws were created by the </a:t>
            </a:r>
            <a:r>
              <a:rPr lang="en-US" b="1" dirty="0" smtClean="0"/>
              <a:t>Legislative Assembly</a:t>
            </a:r>
          </a:p>
          <a:p>
            <a:pPr lvl="1"/>
            <a:r>
              <a:rPr lang="en-US" dirty="0" smtClean="0"/>
              <a:t>Feudalism was abolished</a:t>
            </a:r>
          </a:p>
          <a:p>
            <a:r>
              <a:rPr lang="en-US" b="1" dirty="0" smtClean="0">
                <a:solidFill>
                  <a:schemeClr val="tx2">
                    <a:lumMod val="75000"/>
                  </a:schemeClr>
                </a:solidFill>
              </a:rPr>
              <a:t>Undemocratic features</a:t>
            </a:r>
          </a:p>
          <a:p>
            <a:pPr lvl="1"/>
            <a:r>
              <a:rPr lang="en-US" dirty="0" smtClean="0"/>
              <a:t>Voting was limited to taxpayers</a:t>
            </a:r>
          </a:p>
          <a:p>
            <a:pPr lvl="1"/>
            <a:r>
              <a:rPr lang="en-US" dirty="0" smtClean="0"/>
              <a:t>Offices were reserved for property owners</a:t>
            </a:r>
          </a:p>
          <a:p>
            <a:r>
              <a:rPr lang="en-US" dirty="0" smtClean="0"/>
              <a:t>This new government became known as the </a:t>
            </a:r>
            <a:r>
              <a:rPr lang="en-US" b="1" dirty="0" smtClean="0"/>
              <a:t>Legislative Assembly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588" y="233363"/>
            <a:ext cx="9147176" cy="639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Legislative Assembly (1791-1792)</a:t>
            </a:r>
            <a:endParaRPr lang="en-US" dirty="0">
              <a:solidFill>
                <a:schemeClr val="tx2">
                  <a:lumMod val="75000"/>
                </a:schemeClr>
              </a:solidFill>
            </a:endParaRPr>
          </a:p>
        </p:txBody>
      </p:sp>
      <p:sp>
        <p:nvSpPr>
          <p:cNvPr id="3" name="Content Placeholder 2"/>
          <p:cNvSpPr>
            <a:spLocks noGrp="1"/>
          </p:cNvSpPr>
          <p:nvPr>
            <p:ph idx="1"/>
          </p:nvPr>
        </p:nvSpPr>
        <p:spPr>
          <a:xfrm>
            <a:off x="457200" y="1219200"/>
            <a:ext cx="8229600" cy="5410200"/>
          </a:xfrm>
        </p:spPr>
        <p:txBody>
          <a:bodyPr>
            <a:normAutofit fontScale="85000" lnSpcReduction="10000"/>
          </a:bodyPr>
          <a:lstStyle/>
          <a:p>
            <a:r>
              <a:rPr lang="en-US" dirty="0" smtClean="0"/>
              <a:t>Royal family sought help from Austria</a:t>
            </a:r>
          </a:p>
          <a:p>
            <a:pPr lvl="1"/>
            <a:r>
              <a:rPr lang="en-US" dirty="0" smtClean="0"/>
              <a:t>In June, 1791, they were caught trying to escape to Austria</a:t>
            </a:r>
          </a:p>
          <a:p>
            <a:r>
              <a:rPr lang="en-US" dirty="0" smtClean="0"/>
              <a:t>Nobles who fled the revolution lived abroad as </a:t>
            </a:r>
            <a:r>
              <a:rPr lang="en-US" b="1" i="1" dirty="0" smtClean="0">
                <a:ea typeface="Verdana"/>
                <a:cs typeface="Verdana"/>
              </a:rPr>
              <a:t>émigrés</a:t>
            </a:r>
          </a:p>
          <a:p>
            <a:pPr lvl="1"/>
            <a:r>
              <a:rPr lang="en-US" dirty="0" smtClean="0"/>
              <a:t>They hoped that, with foreign help, the Old Regime could be restored in France</a:t>
            </a:r>
          </a:p>
          <a:p>
            <a:r>
              <a:rPr lang="en-US" dirty="0" smtClean="0"/>
              <a:t>Church officials wanted Church lands, rights, and privileges restored</a:t>
            </a:r>
          </a:p>
          <a:p>
            <a:pPr lvl="1"/>
            <a:r>
              <a:rPr lang="en-US" dirty="0" smtClean="0"/>
              <a:t>Some devout Catholic peasants also supported the Church</a:t>
            </a:r>
          </a:p>
          <a:p>
            <a:r>
              <a:rPr lang="en-US" dirty="0" smtClean="0"/>
              <a:t>Political parties, representing different interests, emerged</a:t>
            </a:r>
          </a:p>
          <a:p>
            <a:pPr lvl="1"/>
            <a:r>
              <a:rPr lang="en-US" b="1" dirty="0" err="1" smtClean="0"/>
              <a:t>Girondists</a:t>
            </a:r>
            <a:endParaRPr lang="en-US" b="1" dirty="0" smtClean="0"/>
          </a:p>
          <a:p>
            <a:pPr lvl="1"/>
            <a:r>
              <a:rPr lang="en-US" b="1" dirty="0" smtClean="0"/>
              <a:t>Jacobins</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http://i281.photobucket.com/albums/kk204/StudentHandoutsInc/Pictures/FrenchRevolution-5.jpg"/>
          <p:cNvPicPr>
            <a:picLocks noChangeAspect="1" noChangeArrowheads="1"/>
          </p:cNvPicPr>
          <p:nvPr/>
        </p:nvPicPr>
        <p:blipFill>
          <a:blip r:embed="rId2" cstate="print"/>
          <a:srcRect/>
          <a:stretch>
            <a:fillRect/>
          </a:stretch>
        </p:blipFill>
        <p:spPr bwMode="auto">
          <a:xfrm>
            <a:off x="1143000" y="0"/>
            <a:ext cx="6881963" cy="67659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tx2">
                    <a:lumMod val="75000"/>
                  </a:schemeClr>
                </a:solidFill>
              </a:rPr>
              <a:t>Opposition to the New Government</a:t>
            </a:r>
            <a:endParaRPr lang="en-US" dirty="0">
              <a:solidFill>
                <a:schemeClr val="tx2">
                  <a:lumMod val="75000"/>
                </a:schemeClr>
              </a:solidFill>
            </a:endParaRPr>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smtClean="0"/>
              <a:t>European monarchs feared that revolution would spread to their own countries</a:t>
            </a:r>
          </a:p>
          <a:p>
            <a:pPr lvl="1"/>
            <a:r>
              <a:rPr lang="en-US" dirty="0" smtClean="0"/>
              <a:t>France was invaded by Austrian and Prussian troops</a:t>
            </a:r>
          </a:p>
          <a:p>
            <a:r>
              <a:rPr lang="en-US" dirty="0" smtClean="0"/>
              <a:t>In the uproar, the Commune took control of Paris</a:t>
            </a:r>
          </a:p>
          <a:p>
            <a:pPr lvl="1"/>
            <a:r>
              <a:rPr lang="en-US" dirty="0" smtClean="0"/>
              <a:t>Commune was led by </a:t>
            </a:r>
            <a:r>
              <a:rPr lang="en-US" b="1" dirty="0" smtClean="0"/>
              <a:t>Danton</a:t>
            </a:r>
            <a:r>
              <a:rPr lang="en-US" dirty="0" smtClean="0"/>
              <a:t>, a member of the Jacobin political party</a:t>
            </a:r>
          </a:p>
          <a:p>
            <a:r>
              <a:rPr lang="en-US" dirty="0" smtClean="0"/>
              <a:t>Voters began electing representatives for a new convention which would write a republican constitution for France</a:t>
            </a:r>
          </a:p>
          <a:p>
            <a:pPr lvl="1"/>
            <a:r>
              <a:rPr lang="en-US" dirty="0" smtClean="0"/>
              <a:t>A </a:t>
            </a:r>
            <a:r>
              <a:rPr lang="en-US" b="1" dirty="0" smtClean="0"/>
              <a:t>republic</a:t>
            </a:r>
            <a:r>
              <a:rPr lang="en-US" dirty="0" smtClean="0"/>
              <a:t> is a government in which the people elect representatives who will create laws and rule on their behalf</a:t>
            </a:r>
          </a:p>
          <a:p>
            <a:pPr lvl="1"/>
            <a:r>
              <a:rPr lang="en-US" dirty="0" smtClean="0"/>
              <a:t>Meanwhile, thousands of nobles were executed under the suspicion that they were conspirators in the foreign invasion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Convention (1792-1795)</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On September 22, 1792, the </a:t>
            </a:r>
            <a:r>
              <a:rPr lang="en-US" b="1" dirty="0" smtClean="0"/>
              <a:t>Convention</a:t>
            </a:r>
            <a:r>
              <a:rPr lang="en-US" dirty="0" smtClean="0"/>
              <a:t> met for the first time</a:t>
            </a:r>
          </a:p>
          <a:p>
            <a:r>
              <a:rPr lang="en-US" dirty="0" smtClean="0"/>
              <a:t>Established the First French Republic</a:t>
            </a:r>
          </a:p>
          <a:p>
            <a:r>
              <a:rPr lang="en-US" dirty="0" smtClean="0">
                <a:ea typeface="Verdana"/>
                <a:cs typeface="Verdana"/>
              </a:rPr>
              <a:t>Faced domestic opposition and strife</a:t>
            </a:r>
          </a:p>
          <a:p>
            <a:pPr lvl="1"/>
            <a:r>
              <a:rPr lang="en-US" b="1" dirty="0" err="1" smtClean="0">
                <a:ea typeface="Verdana"/>
                <a:cs typeface="Verdana"/>
              </a:rPr>
              <a:t>Girondists</a:t>
            </a:r>
            <a:r>
              <a:rPr lang="en-US" dirty="0" smtClean="0">
                <a:ea typeface="Verdana"/>
                <a:cs typeface="Verdana"/>
              </a:rPr>
              <a:t> were moderates who represented the rich middle class of the provinces</a:t>
            </a:r>
          </a:p>
          <a:p>
            <a:pPr lvl="1"/>
            <a:r>
              <a:rPr lang="en-US" b="1" dirty="0" smtClean="0">
                <a:ea typeface="Verdana"/>
                <a:cs typeface="Verdana"/>
              </a:rPr>
              <a:t>Jacobins</a:t>
            </a:r>
            <a:r>
              <a:rPr lang="en-US" dirty="0" smtClean="0">
                <a:ea typeface="Verdana"/>
                <a:cs typeface="Verdana"/>
              </a:rPr>
              <a:t> (led by </a:t>
            </a:r>
            <a:r>
              <a:rPr lang="en-US" b="1" dirty="0" smtClean="0">
                <a:ea typeface="Verdana"/>
                <a:cs typeface="Verdana"/>
              </a:rPr>
              <a:t>Marat</a:t>
            </a:r>
            <a:r>
              <a:rPr lang="en-US" dirty="0" smtClean="0">
                <a:ea typeface="Verdana"/>
                <a:cs typeface="Verdana"/>
              </a:rPr>
              <a:t>, </a:t>
            </a:r>
            <a:r>
              <a:rPr lang="en-US" b="1" dirty="0" smtClean="0">
                <a:ea typeface="Verdana"/>
                <a:cs typeface="Verdana"/>
              </a:rPr>
              <a:t>Danton</a:t>
            </a:r>
            <a:r>
              <a:rPr lang="en-US" dirty="0" smtClean="0">
                <a:ea typeface="Verdana"/>
                <a:cs typeface="Verdana"/>
              </a:rPr>
              <a:t>, and </a:t>
            </a:r>
            <a:r>
              <a:rPr lang="en-US" b="1" dirty="0" smtClean="0">
                <a:ea typeface="Verdana"/>
                <a:cs typeface="Verdana"/>
              </a:rPr>
              <a:t>Robespierre</a:t>
            </a:r>
            <a:r>
              <a:rPr lang="en-US" dirty="0" smtClean="0">
                <a:ea typeface="Verdana"/>
                <a:cs typeface="Verdana"/>
              </a:rPr>
              <a:t>) represented workers</a:t>
            </a:r>
          </a:p>
          <a:p>
            <a:r>
              <a:rPr lang="en-US" dirty="0" smtClean="0">
                <a:ea typeface="Verdana"/>
                <a:cs typeface="Verdana"/>
              </a:rPr>
              <a:t>Faced opposition from abroad</a:t>
            </a:r>
          </a:p>
          <a:p>
            <a:pPr lvl="1"/>
            <a:r>
              <a:rPr lang="en-US" dirty="0" smtClean="0">
                <a:ea typeface="Verdana"/>
                <a:cs typeface="Verdana"/>
              </a:rPr>
              <a:t>Austria, England, Holland, Prussia, Sardinia, and Spain formed a Coalition invading France</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Abolishment of the Monarchy</a:t>
            </a:r>
            <a:endParaRPr lang="en-US" dirty="0">
              <a:solidFill>
                <a:schemeClr val="tx2">
                  <a:lumMod val="75000"/>
                </a:schemeClr>
              </a:solidFill>
            </a:endParaRPr>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r>
              <a:rPr lang="en-US" dirty="0" smtClean="0"/>
              <a:t>The Convention a</a:t>
            </a:r>
            <a:r>
              <a:rPr lang="en-US" dirty="0" smtClean="0"/>
              <a:t>bolished the monarchy</a:t>
            </a:r>
          </a:p>
          <a:p>
            <a:pPr lvl="1"/>
            <a:r>
              <a:rPr lang="en-US" dirty="0" smtClean="0"/>
              <a:t>As long as the royal family lived, the monarchy could be restored</a:t>
            </a:r>
            <a:r>
              <a:rPr lang="en-US" dirty="0" smtClean="0"/>
              <a:t> </a:t>
            </a:r>
          </a:p>
          <a:p>
            <a:pPr lvl="1"/>
            <a:r>
              <a:rPr lang="en-US" dirty="0" smtClean="0"/>
              <a:t>Put the royal couple on trial for treason</a:t>
            </a:r>
          </a:p>
          <a:p>
            <a:pPr lvl="2"/>
            <a:r>
              <a:rPr lang="en-US" dirty="0" smtClean="0"/>
              <a:t>Convictions were a foregone conclusion</a:t>
            </a:r>
            <a:endParaRPr lang="en-US" dirty="0" smtClean="0"/>
          </a:p>
          <a:p>
            <a:pPr lvl="1"/>
            <a:r>
              <a:rPr lang="en-US" b="1" dirty="0" smtClean="0"/>
              <a:t>Louis XVI </a:t>
            </a:r>
            <a:r>
              <a:rPr lang="en-US" dirty="0" smtClean="0"/>
              <a:t>was guillotined on January 21, 1793</a:t>
            </a:r>
          </a:p>
          <a:p>
            <a:pPr lvl="1"/>
            <a:r>
              <a:rPr lang="en-US" b="1" dirty="0" smtClean="0"/>
              <a:t>Marie Antoinette </a:t>
            </a:r>
            <a:r>
              <a:rPr lang="en-US" dirty="0" smtClean="0"/>
              <a:t>was guillotined on October 16, 1793</a:t>
            </a:r>
          </a:p>
          <a:p>
            <a:pPr lvl="1"/>
            <a:r>
              <a:rPr lang="en-US" dirty="0" smtClean="0"/>
              <a:t>Daughter </a:t>
            </a:r>
            <a:r>
              <a:rPr lang="en-US" b="1" dirty="0" smtClean="0"/>
              <a:t>Marie-</a:t>
            </a:r>
            <a:r>
              <a:rPr lang="en-US" b="1" dirty="0" err="1" smtClean="0"/>
              <a:t>Thér</a:t>
            </a:r>
            <a:r>
              <a:rPr lang="en-US" b="1" dirty="0" err="1" smtClean="0">
                <a:ea typeface="Verdana"/>
                <a:cs typeface="Verdana"/>
              </a:rPr>
              <a:t>èse</a:t>
            </a:r>
            <a:r>
              <a:rPr lang="en-US" dirty="0" smtClean="0">
                <a:ea typeface="Verdana"/>
                <a:cs typeface="Verdana"/>
              </a:rPr>
              <a:t> was allowed to go to Vienna in 1795 </a:t>
            </a:r>
          </a:p>
          <a:p>
            <a:pPr lvl="2"/>
            <a:r>
              <a:rPr lang="en-US" dirty="0" smtClean="0">
                <a:ea typeface="Verdana"/>
                <a:cs typeface="Verdana"/>
              </a:rPr>
              <a:t>She c</a:t>
            </a:r>
            <a:r>
              <a:rPr lang="en-US" dirty="0" smtClean="0">
                <a:ea typeface="Verdana"/>
                <a:cs typeface="Verdana"/>
              </a:rPr>
              <a:t>ould not become queen because of </a:t>
            </a:r>
            <a:r>
              <a:rPr lang="en-US" dirty="0" err="1" smtClean="0">
                <a:ea typeface="Verdana"/>
                <a:cs typeface="Verdana"/>
              </a:rPr>
              <a:t>Salic</a:t>
            </a:r>
            <a:r>
              <a:rPr lang="en-US" dirty="0" smtClean="0">
                <a:ea typeface="Verdana"/>
                <a:cs typeface="Verdana"/>
              </a:rPr>
              <a:t> law, which did not allow females to succeed to the throne</a:t>
            </a:r>
          </a:p>
          <a:p>
            <a:pPr lvl="1"/>
            <a:r>
              <a:rPr lang="en-US" dirty="0" smtClean="0">
                <a:ea typeface="Verdana"/>
                <a:cs typeface="Verdana"/>
              </a:rPr>
              <a:t>Son </a:t>
            </a:r>
            <a:r>
              <a:rPr lang="en-US" b="1" dirty="0" smtClean="0">
                <a:ea typeface="Verdana"/>
                <a:cs typeface="Verdana"/>
              </a:rPr>
              <a:t>Louis-Charles</a:t>
            </a:r>
            <a:r>
              <a:rPr lang="en-US" dirty="0" smtClean="0">
                <a:ea typeface="Verdana"/>
                <a:cs typeface="Verdana"/>
              </a:rPr>
              <a:t>, a.k.a. Louis XVII (lived 1785-1795) was beaten and mistreated until he died in prison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i281.photobucket.com/albums/kk204/StudentHandoutsInc/Pictures/MemorialFuneralUrnforKingLouisXV-1.jpg"/>
          <p:cNvPicPr>
            <a:picLocks noChangeAspect="1" noChangeArrowheads="1"/>
          </p:cNvPicPr>
          <p:nvPr/>
        </p:nvPicPr>
        <p:blipFill>
          <a:blip r:embed="rId2" cstate="print"/>
          <a:srcRect/>
          <a:stretch>
            <a:fillRect/>
          </a:stretch>
        </p:blipFill>
        <p:spPr bwMode="auto">
          <a:xfrm>
            <a:off x="2057400" y="0"/>
            <a:ext cx="4971794" cy="67659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i281.photobucket.com/albums/kk204/StudentHandoutsInc/Pictures/FrenchRevolution-13.jpg"/>
          <p:cNvPicPr>
            <a:picLocks noChangeAspect="1" noChangeArrowheads="1"/>
          </p:cNvPicPr>
          <p:nvPr/>
        </p:nvPicPr>
        <p:blipFill>
          <a:blip r:embed="rId2" cstate="print"/>
          <a:srcRect/>
          <a:stretch>
            <a:fillRect/>
          </a:stretch>
        </p:blipFill>
        <p:spPr bwMode="auto">
          <a:xfrm>
            <a:off x="1" y="228600"/>
            <a:ext cx="9144000" cy="625078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http://upload.wikimedia.org/wikipedia/commons/a/aa/Death_of_Marat_by_David.jpg"/>
          <p:cNvPicPr>
            <a:picLocks noChangeAspect="1" noChangeArrowheads="1"/>
          </p:cNvPicPr>
          <p:nvPr/>
        </p:nvPicPr>
        <p:blipFill>
          <a:blip r:embed="rId2" cstate="print"/>
          <a:srcRect/>
          <a:stretch>
            <a:fillRect/>
          </a:stretch>
        </p:blipFill>
        <p:spPr bwMode="auto">
          <a:xfrm>
            <a:off x="152400" y="228600"/>
            <a:ext cx="5029200" cy="6466113"/>
          </a:xfrm>
          <a:prstGeom prst="rect">
            <a:avLst/>
          </a:prstGeom>
          <a:noFill/>
        </p:spPr>
      </p:pic>
      <p:sp>
        <p:nvSpPr>
          <p:cNvPr id="5" name="TextBox 4"/>
          <p:cNvSpPr txBox="1"/>
          <p:nvPr/>
        </p:nvSpPr>
        <p:spPr>
          <a:xfrm>
            <a:off x="5181600" y="228600"/>
            <a:ext cx="3810000" cy="6370975"/>
          </a:xfrm>
          <a:prstGeom prst="rect">
            <a:avLst/>
          </a:prstGeom>
          <a:noFill/>
        </p:spPr>
        <p:txBody>
          <a:bodyPr wrap="square" rtlCol="0">
            <a:spAutoFit/>
          </a:bodyPr>
          <a:lstStyle/>
          <a:p>
            <a:r>
              <a:rPr lang="en-US" sz="2400" dirty="0" smtClean="0"/>
              <a:t>The three most memorable Jacobins were </a:t>
            </a:r>
            <a:r>
              <a:rPr lang="en-US" sz="2400" b="1" dirty="0" smtClean="0"/>
              <a:t>Georges Danton</a:t>
            </a:r>
            <a:r>
              <a:rPr lang="en-US" sz="2400" dirty="0" smtClean="0"/>
              <a:t>, </a:t>
            </a:r>
            <a:r>
              <a:rPr lang="en-US" sz="2400" b="1" dirty="0" err="1" smtClean="0"/>
              <a:t>Maximilien</a:t>
            </a:r>
            <a:r>
              <a:rPr lang="en-US" sz="2400" b="1" dirty="0" smtClean="0"/>
              <a:t> Robespierre, </a:t>
            </a:r>
            <a:r>
              <a:rPr lang="en-US" sz="2400" dirty="0" smtClean="0"/>
              <a:t>and </a:t>
            </a:r>
            <a:r>
              <a:rPr lang="en-US" sz="2400" b="1" dirty="0" smtClean="0"/>
              <a:t>Jean-Paul Marat</a:t>
            </a:r>
            <a:r>
              <a:rPr lang="en-US" sz="2400" dirty="0" smtClean="0"/>
              <a:t>.</a:t>
            </a:r>
          </a:p>
          <a:p>
            <a:endParaRPr lang="en-US" sz="2400" dirty="0"/>
          </a:p>
          <a:p>
            <a:r>
              <a:rPr lang="en-US" sz="2400" dirty="0" smtClean="0"/>
              <a:t>Because of a debilitating illness, </a:t>
            </a:r>
            <a:r>
              <a:rPr lang="en-US" sz="2400" b="1" dirty="0" smtClean="0"/>
              <a:t>Marat</a:t>
            </a:r>
            <a:r>
              <a:rPr lang="en-US" sz="2400" dirty="0" smtClean="0"/>
              <a:t> was eventually forced to work from home.  He was assassinated (in the tub while taking a medicinal bath) by </a:t>
            </a:r>
            <a:r>
              <a:rPr lang="en-US" sz="2400" b="1" dirty="0" smtClean="0"/>
              <a:t>Charlotte Corday</a:t>
            </a:r>
            <a:r>
              <a:rPr lang="en-US" sz="2400" dirty="0" smtClean="0"/>
              <a:t>, a </a:t>
            </a:r>
            <a:r>
              <a:rPr lang="en-US" sz="2400" dirty="0" err="1" smtClean="0"/>
              <a:t>Girondist</a:t>
            </a:r>
            <a:r>
              <a:rPr lang="en-US" sz="2400" dirty="0" smtClean="0"/>
              <a:t> sympathizer, in July, 1793.</a:t>
            </a:r>
            <a:endParaRPr lang="en-US" i="1" dirty="0" smtClean="0"/>
          </a:p>
          <a:p>
            <a:endParaRPr lang="en-US" i="1" dirty="0"/>
          </a:p>
          <a:p>
            <a:endParaRPr lang="en-US" i="1" dirty="0" smtClean="0"/>
          </a:p>
          <a:p>
            <a:r>
              <a:rPr lang="en-US" i="1" dirty="0" smtClean="0"/>
              <a:t>The Death of Marat</a:t>
            </a:r>
            <a:r>
              <a:rPr lang="en-US" dirty="0" smtClean="0"/>
              <a:t> by Jacques-Louis David</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Growing Coalition against the French</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t>Convention drafted Frenchmen into the army to defeat the foreign Coalition</a:t>
            </a:r>
          </a:p>
          <a:p>
            <a:pPr lvl="1"/>
            <a:r>
              <a:rPr lang="en-US" dirty="0" smtClean="0"/>
              <a:t>These troops were led by </a:t>
            </a:r>
            <a:r>
              <a:rPr lang="en-US" b="1" dirty="0" smtClean="0"/>
              <a:t>General Carnot</a:t>
            </a:r>
          </a:p>
          <a:p>
            <a:pPr lvl="1"/>
            <a:r>
              <a:rPr lang="en-US" dirty="0" smtClean="0"/>
              <a:t>The people supported military operations because they did not want the country back under the Old Regime</a:t>
            </a:r>
          </a:p>
          <a:p>
            <a:r>
              <a:rPr lang="en-US" b="1" dirty="0" err="1" smtClean="0"/>
              <a:t>Rouget</a:t>
            </a:r>
            <a:r>
              <a:rPr lang="en-US" b="1" dirty="0" smtClean="0"/>
              <a:t> de Lisle</a:t>
            </a:r>
            <a:r>
              <a:rPr lang="en-US" dirty="0" smtClean="0"/>
              <a:t> wrote the “</a:t>
            </a:r>
            <a:r>
              <a:rPr lang="en-US" b="1" i="1" dirty="0" smtClean="0"/>
              <a:t>Marseillaise</a:t>
            </a:r>
            <a:r>
              <a:rPr lang="en-US" dirty="0" smtClean="0"/>
              <a:t>”</a:t>
            </a:r>
          </a:p>
          <a:p>
            <a:pPr lvl="1"/>
            <a:r>
              <a:rPr lang="en-US" dirty="0" smtClean="0"/>
              <a:t>Became the French national anthem</a:t>
            </a:r>
          </a:p>
          <a:p>
            <a:pPr lvl="1"/>
            <a:r>
              <a:rPr lang="en-US" dirty="0" smtClean="0"/>
              <a:t>Inspired troops as they were led into battle</a:t>
            </a:r>
          </a:p>
          <a:p>
            <a:r>
              <a:rPr lang="en-US" dirty="0" smtClean="0"/>
              <a:t>After two years</a:t>
            </a:r>
          </a:p>
          <a:p>
            <a:pPr lvl="1"/>
            <a:r>
              <a:rPr lang="en-US" dirty="0" smtClean="0"/>
              <a:t>Coalition was defeated</a:t>
            </a:r>
          </a:p>
          <a:p>
            <a:pPr lvl="1"/>
            <a:r>
              <a:rPr lang="en-US" dirty="0" smtClean="0"/>
              <a:t>France had gained, rather than lost, territory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Reign of Terror:</a:t>
            </a:r>
            <a:br>
              <a:rPr lang="en-US" dirty="0" smtClean="0">
                <a:solidFill>
                  <a:schemeClr val="tx2">
                    <a:lumMod val="75000"/>
                  </a:schemeClr>
                </a:solidFill>
              </a:rPr>
            </a:br>
            <a:r>
              <a:rPr lang="en-US" dirty="0" smtClean="0">
                <a:solidFill>
                  <a:schemeClr val="tx2">
                    <a:lumMod val="75000"/>
                  </a:schemeClr>
                </a:solidFill>
              </a:rPr>
              <a:t>September 5, 1793-July 27, 1794</a:t>
            </a:r>
            <a:endParaRPr lang="en-US" dirty="0">
              <a:solidFill>
                <a:schemeClr val="tx2">
                  <a:lumMod val="75000"/>
                </a:schemeClr>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Despite military successes, the Convention continued to face problems domestically</a:t>
            </a:r>
          </a:p>
          <a:p>
            <a:r>
              <a:rPr lang="en-US" b="1" dirty="0" smtClean="0"/>
              <a:t>Danton</a:t>
            </a:r>
            <a:r>
              <a:rPr lang="en-US" dirty="0" smtClean="0"/>
              <a:t> and his </a:t>
            </a:r>
            <a:r>
              <a:rPr lang="en-US" b="1" dirty="0" smtClean="0"/>
              <a:t>Jacobin</a:t>
            </a:r>
            <a:r>
              <a:rPr lang="en-US" dirty="0" smtClean="0"/>
              <a:t> political party came to dominate French politics</a:t>
            </a:r>
          </a:p>
          <a:p>
            <a:r>
              <a:rPr lang="en-US" b="1" dirty="0" smtClean="0"/>
              <a:t>Committee of Public Safety</a:t>
            </a:r>
            <a:endParaRPr lang="en-US" dirty="0" smtClean="0"/>
          </a:p>
          <a:p>
            <a:pPr lvl="1"/>
            <a:r>
              <a:rPr lang="en-US" dirty="0" smtClean="0"/>
              <a:t>Headed by </a:t>
            </a:r>
            <a:r>
              <a:rPr lang="en-US" b="1" dirty="0" smtClean="0"/>
              <a:t>Danton</a:t>
            </a:r>
            <a:r>
              <a:rPr lang="en-US" dirty="0" smtClean="0"/>
              <a:t> (and later </a:t>
            </a:r>
            <a:r>
              <a:rPr lang="en-US" b="1" dirty="0" smtClean="0"/>
              <a:t>Robespierre</a:t>
            </a:r>
            <a:r>
              <a:rPr lang="en-US" dirty="0" smtClean="0"/>
              <a:t>)</a:t>
            </a:r>
          </a:p>
          <a:p>
            <a:pPr lvl="1"/>
            <a:r>
              <a:rPr lang="en-US" dirty="0" smtClean="0"/>
              <a:t>Those accused of treason were tried by the Committee’s </a:t>
            </a:r>
            <a:r>
              <a:rPr lang="en-US" b="1" dirty="0" smtClean="0"/>
              <a:t>Revolutionary Tribunal</a:t>
            </a:r>
            <a:endParaRPr lang="en-US" dirty="0" smtClean="0"/>
          </a:p>
          <a:p>
            <a:pPr lvl="1"/>
            <a:r>
              <a:rPr lang="en-US" dirty="0" smtClean="0"/>
              <a:t>Approximately 15,000 people died on the</a:t>
            </a:r>
            <a:r>
              <a:rPr lang="en-US" b="1" dirty="0" smtClean="0"/>
              <a:t> guillotine</a:t>
            </a:r>
          </a:p>
          <a:p>
            <a:pPr lvl="2"/>
            <a:r>
              <a:rPr lang="en-US" b="1" dirty="0" smtClean="0"/>
              <a:t>Guillotine</a:t>
            </a:r>
            <a:r>
              <a:rPr lang="en-US" dirty="0" smtClean="0"/>
              <a:t> became known as the “</a:t>
            </a:r>
            <a:r>
              <a:rPr lang="en-US" b="1" dirty="0"/>
              <a:t>N</a:t>
            </a:r>
            <a:r>
              <a:rPr lang="en-US" b="1" dirty="0" smtClean="0"/>
              <a:t>ational Razor</a:t>
            </a:r>
            <a:r>
              <a:rPr lang="en-US" dirty="0" smtClean="0"/>
              <a:t>”</a:t>
            </a:r>
          </a:p>
          <a:p>
            <a:pPr lvl="2"/>
            <a:r>
              <a:rPr lang="en-US" dirty="0" smtClean="0"/>
              <a:t>Including innovative thinkers like </a:t>
            </a:r>
            <a:r>
              <a:rPr lang="en-US" b="1" dirty="0" err="1" smtClean="0"/>
              <a:t>Olympe</a:t>
            </a:r>
            <a:r>
              <a:rPr lang="en-US" b="1" dirty="0" smtClean="0"/>
              <a:t> de Gouges</a:t>
            </a:r>
            <a:r>
              <a:rPr lang="en-US" dirty="0" smtClean="0"/>
              <a:t> and </a:t>
            </a:r>
            <a:r>
              <a:rPr lang="en-US" b="1" dirty="0" smtClean="0"/>
              <a:t>Madame Jeanne Roland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Society under the Old Regime</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 France, people were divided into three estates</a:t>
            </a:r>
          </a:p>
          <a:p>
            <a:pPr lvl="1"/>
            <a:r>
              <a:rPr lang="en-US" b="1" dirty="0" smtClean="0"/>
              <a:t>First Estate</a:t>
            </a:r>
            <a:r>
              <a:rPr lang="en-US" dirty="0" smtClean="0"/>
              <a:t> </a:t>
            </a:r>
          </a:p>
          <a:p>
            <a:pPr lvl="2"/>
            <a:r>
              <a:rPr lang="en-US" dirty="0" smtClean="0"/>
              <a:t>High-ranking members of the Church</a:t>
            </a:r>
          </a:p>
          <a:p>
            <a:pPr lvl="2"/>
            <a:r>
              <a:rPr lang="en-US" dirty="0" smtClean="0"/>
              <a:t>Privileged class</a:t>
            </a:r>
          </a:p>
          <a:p>
            <a:pPr lvl="1"/>
            <a:r>
              <a:rPr lang="en-US" b="1" dirty="0" smtClean="0"/>
              <a:t>Second Estate</a:t>
            </a:r>
            <a:endParaRPr lang="en-US" dirty="0" smtClean="0"/>
          </a:p>
          <a:p>
            <a:pPr lvl="2"/>
            <a:r>
              <a:rPr lang="en-US" dirty="0" smtClean="0"/>
              <a:t>Nobility</a:t>
            </a:r>
          </a:p>
          <a:p>
            <a:pPr lvl="2"/>
            <a:r>
              <a:rPr lang="en-US" dirty="0" smtClean="0"/>
              <a:t>Privileged class</a:t>
            </a:r>
          </a:p>
          <a:p>
            <a:pPr lvl="1"/>
            <a:r>
              <a:rPr lang="en-US" b="1" dirty="0" smtClean="0"/>
              <a:t>Third Estate</a:t>
            </a:r>
            <a:endParaRPr lang="en-US" dirty="0" smtClean="0"/>
          </a:p>
          <a:p>
            <a:pPr lvl="2"/>
            <a:r>
              <a:rPr lang="en-US" dirty="0" smtClean="0"/>
              <a:t>Everyone else – from peasants in the countryside to wealthy bourgeoisie merchants in the cities</a:t>
            </a:r>
          </a:p>
          <a:p>
            <a:pPr lvl="2"/>
            <a:r>
              <a:rPr lang="en-US" dirty="0" smtClean="0"/>
              <a:t>Unprivileged class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Committee of Public Safety</a:t>
            </a:r>
            <a:endParaRPr lang="en-US" dirty="0">
              <a:solidFill>
                <a:schemeClr val="tx2">
                  <a:lumMod val="75000"/>
                </a:schemeClr>
              </a:solidFill>
            </a:endParaRPr>
          </a:p>
        </p:txBody>
      </p:sp>
      <p:sp>
        <p:nvSpPr>
          <p:cNvPr id="3" name="Content Placeholder 2"/>
          <p:cNvSpPr>
            <a:spLocks noGrp="1"/>
          </p:cNvSpPr>
          <p:nvPr>
            <p:ph idx="1"/>
          </p:nvPr>
        </p:nvSpPr>
        <p:spPr/>
        <p:txBody>
          <a:bodyPr/>
          <a:lstStyle/>
          <a:p>
            <a:endParaRPr lang="en-US"/>
          </a:p>
        </p:txBody>
      </p:sp>
      <p:pic>
        <p:nvPicPr>
          <p:cNvPr id="44034" name="Picture 2" descr="http://upload.wikimedia.org/wikipedia/commons/6/6f/Comite_de_Salut_Public.jpg"/>
          <p:cNvPicPr>
            <a:picLocks noChangeAspect="1" noChangeArrowheads="1"/>
          </p:cNvPicPr>
          <p:nvPr/>
        </p:nvPicPr>
        <p:blipFill>
          <a:blip r:embed="rId2" cstate="print"/>
          <a:srcRect/>
          <a:stretch>
            <a:fillRect/>
          </a:stretch>
        </p:blipFill>
        <p:spPr bwMode="auto">
          <a:xfrm>
            <a:off x="1143000" y="990600"/>
            <a:ext cx="6858000" cy="55816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427288" y="1588"/>
            <a:ext cx="4291012" cy="685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End of the Reign of Terror</a:t>
            </a:r>
            <a:endParaRPr lang="en-US" dirty="0">
              <a:solidFill>
                <a:schemeClr val="tx2">
                  <a:lumMod val="75000"/>
                </a:schemeClr>
              </a:solidFill>
            </a:endParaRPr>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r>
              <a:rPr lang="en-US" dirty="0" smtClean="0"/>
              <a:t>Members of the </a:t>
            </a:r>
            <a:r>
              <a:rPr lang="en-US" b="1" dirty="0" err="1" smtClean="0"/>
              <a:t>Girondist</a:t>
            </a:r>
            <a:r>
              <a:rPr lang="en-US" dirty="0" smtClean="0"/>
              <a:t> political party tried to end the </a:t>
            </a:r>
            <a:r>
              <a:rPr lang="en-US" b="1" dirty="0" smtClean="0"/>
              <a:t>Reign of Terror</a:t>
            </a:r>
            <a:r>
              <a:rPr lang="en-US" dirty="0" smtClean="0"/>
              <a:t> initiated by the </a:t>
            </a:r>
            <a:r>
              <a:rPr lang="en-US" b="1" dirty="0" smtClean="0"/>
              <a:t>Jacobin</a:t>
            </a:r>
            <a:r>
              <a:rPr lang="en-US" dirty="0" smtClean="0"/>
              <a:t> political party</a:t>
            </a:r>
          </a:p>
          <a:p>
            <a:pPr lvl="1"/>
            <a:r>
              <a:rPr lang="en-US" dirty="0" smtClean="0"/>
              <a:t>This opposition to the </a:t>
            </a:r>
            <a:r>
              <a:rPr lang="en-US" b="1" dirty="0" smtClean="0"/>
              <a:t>Committee of Public Safety</a:t>
            </a:r>
            <a:r>
              <a:rPr lang="en-US" dirty="0" smtClean="0"/>
              <a:t> caused many </a:t>
            </a:r>
            <a:r>
              <a:rPr lang="en-US" dirty="0" err="1" smtClean="0"/>
              <a:t>Girondists</a:t>
            </a:r>
            <a:r>
              <a:rPr lang="en-US" dirty="0" smtClean="0"/>
              <a:t> to be tried and executed for treason</a:t>
            </a:r>
          </a:p>
          <a:p>
            <a:r>
              <a:rPr lang="en-US" dirty="0" smtClean="0"/>
              <a:t>Eventually, even </a:t>
            </a:r>
            <a:r>
              <a:rPr lang="en-US" b="1" dirty="0" smtClean="0"/>
              <a:t>Georges Danton</a:t>
            </a:r>
            <a:r>
              <a:rPr lang="en-US" dirty="0" smtClean="0"/>
              <a:t> wanted to end the executions</a:t>
            </a:r>
          </a:p>
          <a:p>
            <a:pPr lvl="1"/>
            <a:r>
              <a:rPr lang="en-US" dirty="0" smtClean="0"/>
              <a:t>This resulted in Danton being tried and executed for treason</a:t>
            </a:r>
          </a:p>
          <a:p>
            <a:r>
              <a:rPr lang="en-US" b="1" dirty="0" err="1" smtClean="0"/>
              <a:t>Maximilien</a:t>
            </a:r>
            <a:r>
              <a:rPr lang="en-US" b="1" dirty="0" smtClean="0"/>
              <a:t> Robespierre</a:t>
            </a:r>
            <a:r>
              <a:rPr lang="en-US" dirty="0" smtClean="0"/>
              <a:t> became leader of the Committee of Public Safety</a:t>
            </a:r>
          </a:p>
          <a:p>
            <a:pPr lvl="1"/>
            <a:r>
              <a:rPr lang="en-US" dirty="0" smtClean="0"/>
              <a:t>He continued the executions</a:t>
            </a:r>
          </a:p>
          <a:p>
            <a:pPr lvl="1"/>
            <a:r>
              <a:rPr lang="en-US" dirty="0" smtClean="0"/>
              <a:t>Convention came to blame Robespierre for the Reign of Terror</a:t>
            </a:r>
          </a:p>
          <a:p>
            <a:r>
              <a:rPr lang="en-US" b="1" dirty="0" err="1" smtClean="0"/>
              <a:t>Thermidorean</a:t>
            </a:r>
            <a:r>
              <a:rPr lang="en-US" b="1" dirty="0" smtClean="0"/>
              <a:t> Reaction</a:t>
            </a:r>
            <a:endParaRPr lang="en-US" dirty="0" smtClean="0"/>
          </a:p>
          <a:p>
            <a:pPr lvl="1"/>
            <a:r>
              <a:rPr lang="en-US" dirty="0" smtClean="0"/>
              <a:t>July 27, 1794 – ended the Reign of Terror</a:t>
            </a:r>
          </a:p>
          <a:p>
            <a:pPr lvl="1"/>
            <a:r>
              <a:rPr lang="en-US" dirty="0" smtClean="0"/>
              <a:t>Convention sent Robespierre and other members of the Committee of Public Safety to the guillotine </a:t>
            </a:r>
          </a:p>
          <a:p>
            <a:pPr lvl="2"/>
            <a:r>
              <a:rPr lang="en-US" dirty="0" smtClean="0"/>
              <a:t>Robespierre was guillotined on July 28, 1794</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Constitution of the Year III of the Republic (1795)</a:t>
            </a:r>
            <a:endParaRPr lang="en-US" dirty="0">
              <a:solidFill>
                <a:schemeClr val="tx2">
                  <a:lumMod val="75000"/>
                </a:schemeClr>
              </a:solidFill>
            </a:endParaRPr>
          </a:p>
        </p:txBody>
      </p:sp>
      <p:sp>
        <p:nvSpPr>
          <p:cNvPr id="3" name="Content Placeholder 2"/>
          <p:cNvSpPr>
            <a:spLocks noGrp="1"/>
          </p:cNvSpPr>
          <p:nvPr>
            <p:ph idx="1"/>
          </p:nvPr>
        </p:nvSpPr>
        <p:spPr/>
        <p:txBody>
          <a:bodyPr/>
          <a:lstStyle/>
          <a:p>
            <a:endParaRPr lang="en-US" dirty="0" smtClean="0"/>
          </a:p>
          <a:p>
            <a:r>
              <a:rPr lang="en-US" dirty="0" smtClean="0"/>
              <a:t>With the foreign invaders vanquished and the Reign of Terror at an end, the Convention was finally able to inaugurate its new constitution</a:t>
            </a:r>
          </a:p>
          <a:p>
            <a:endParaRPr lang="en-US" dirty="0" smtClean="0"/>
          </a:p>
          <a:p>
            <a:r>
              <a:rPr lang="en-US" dirty="0" smtClean="0"/>
              <a:t>Constitution of the Year III of the Republic (1795) created the </a:t>
            </a:r>
            <a:r>
              <a:rPr lang="en-US" b="1" dirty="0" smtClean="0"/>
              <a:t>Directory</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75000"/>
                  </a:schemeClr>
                </a:solidFill>
              </a:rPr>
              <a:t>Government under the Directory</a:t>
            </a:r>
            <a:endParaRPr lang="en-US" dirty="0">
              <a:solidFill>
                <a:schemeClr val="tx2">
                  <a:lumMod val="75000"/>
                </a:schemeClr>
              </a:solidFill>
            </a:endParaRPr>
          </a:p>
        </p:txBody>
      </p:sp>
      <p:graphicFrame>
        <p:nvGraphicFramePr>
          <p:cNvPr id="7" name="Content Placeholder 6"/>
          <p:cNvGraphicFramePr>
            <a:graphicFrameLocks noGrp="1"/>
          </p:cNvGraphicFramePr>
          <p:nvPr>
            <p:ph idx="1"/>
          </p:nvPr>
        </p:nvGraphicFramePr>
        <p:xfrm>
          <a:off x="228600" y="11430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Other Parting Reforms</a:t>
            </a:r>
            <a:br>
              <a:rPr lang="en-US" dirty="0" smtClean="0">
                <a:solidFill>
                  <a:schemeClr val="tx2">
                    <a:lumMod val="75000"/>
                  </a:schemeClr>
                </a:solidFill>
              </a:rPr>
            </a:br>
            <a:r>
              <a:rPr lang="en-US" dirty="0" smtClean="0">
                <a:solidFill>
                  <a:schemeClr val="tx2">
                    <a:lumMod val="75000"/>
                  </a:schemeClr>
                </a:solidFill>
              </a:rPr>
              <a:t>Passed by the Convention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chemeClr val="tx2">
                    <a:lumMod val="75000"/>
                  </a:schemeClr>
                </a:solidFill>
              </a:rPr>
              <a:t>Directory (1795-1799)</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838200"/>
          <a:ext cx="8686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chemeClr val="tx2">
                    <a:lumMod val="75000"/>
                  </a:schemeClr>
                </a:solidFill>
              </a:rPr>
              <a:t>Review Questions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9144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chemeClr val="tx2">
                    <a:lumMod val="75000"/>
                  </a:schemeClr>
                </a:solidFill>
              </a:rPr>
              <a:t>The Three Estates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228600" y="914400"/>
          <a:ext cx="8686800" cy="5582920"/>
        </p:xfrm>
        <a:graphic>
          <a:graphicData uri="http://schemas.openxmlformats.org/drawingml/2006/table">
            <a:tbl>
              <a:tblPr firstRow="1" bandRow="1">
                <a:tableStyleId>{5C22544A-7EE6-4342-B048-85BDC9FD1C3A}</a:tableStyleId>
              </a:tblPr>
              <a:tblGrid>
                <a:gridCol w="914400"/>
                <a:gridCol w="1371600"/>
                <a:gridCol w="2362200"/>
                <a:gridCol w="1447800"/>
                <a:gridCol w="2590800"/>
              </a:tblGrid>
              <a:tr h="370840">
                <a:tc>
                  <a:txBody>
                    <a:bodyPr/>
                    <a:lstStyle/>
                    <a:p>
                      <a:pPr algn="ctr"/>
                      <a:r>
                        <a:rPr lang="en-US" sz="1600" dirty="0" smtClean="0"/>
                        <a:t>Estate</a:t>
                      </a:r>
                      <a:endParaRPr lang="en-US" sz="1600" dirty="0"/>
                    </a:p>
                  </a:txBody>
                  <a:tcPr/>
                </a:tc>
                <a:tc>
                  <a:txBody>
                    <a:bodyPr/>
                    <a:lstStyle/>
                    <a:p>
                      <a:pPr algn="ctr"/>
                      <a:r>
                        <a:rPr lang="en-US" sz="1600" dirty="0" smtClean="0"/>
                        <a:t>Population</a:t>
                      </a:r>
                      <a:endParaRPr lang="en-US" sz="1600" dirty="0"/>
                    </a:p>
                  </a:txBody>
                  <a:tcPr/>
                </a:tc>
                <a:tc>
                  <a:txBody>
                    <a:bodyPr/>
                    <a:lstStyle/>
                    <a:p>
                      <a:pPr algn="ctr"/>
                      <a:r>
                        <a:rPr lang="en-US" sz="1600" dirty="0" smtClean="0"/>
                        <a:t>Privileges</a:t>
                      </a:r>
                      <a:endParaRPr lang="en-US" sz="1600" dirty="0"/>
                    </a:p>
                  </a:txBody>
                  <a:tcPr/>
                </a:tc>
                <a:tc>
                  <a:txBody>
                    <a:bodyPr/>
                    <a:lstStyle/>
                    <a:p>
                      <a:pPr algn="ctr"/>
                      <a:r>
                        <a:rPr lang="en-US" sz="1600" dirty="0" smtClean="0"/>
                        <a:t>Exemptions</a:t>
                      </a:r>
                      <a:endParaRPr lang="en-US" sz="1600" dirty="0"/>
                    </a:p>
                  </a:txBody>
                  <a:tcPr/>
                </a:tc>
                <a:tc>
                  <a:txBody>
                    <a:bodyPr/>
                    <a:lstStyle/>
                    <a:p>
                      <a:pPr algn="ctr"/>
                      <a:r>
                        <a:rPr lang="en-US" sz="1600" dirty="0" smtClean="0"/>
                        <a:t>Burdens</a:t>
                      </a:r>
                      <a:endParaRPr lang="en-US" sz="1600" dirty="0"/>
                    </a:p>
                  </a:txBody>
                  <a:tcPr/>
                </a:tc>
              </a:tr>
              <a:tr h="370840">
                <a:tc>
                  <a:txBody>
                    <a:bodyPr/>
                    <a:lstStyle/>
                    <a:p>
                      <a:pPr algn="ctr"/>
                      <a:r>
                        <a:rPr lang="en-US" sz="1600" dirty="0" smtClean="0"/>
                        <a:t>First </a:t>
                      </a:r>
                      <a:endParaRPr lang="en-US" sz="1600" dirty="0"/>
                    </a:p>
                  </a:txBody>
                  <a:tcPr/>
                </a:tc>
                <a:tc>
                  <a:txBody>
                    <a:bodyPr/>
                    <a:lstStyle/>
                    <a:p>
                      <a:pPr>
                        <a:buFont typeface="Arial" pitchFamily="34" charset="0"/>
                        <a:buChar char="•"/>
                      </a:pPr>
                      <a:r>
                        <a:rPr lang="en-US" sz="1200" dirty="0" smtClean="0"/>
                        <a:t>Circa 130,000</a:t>
                      </a:r>
                    </a:p>
                    <a:p>
                      <a:pPr>
                        <a:buFont typeface="Arial" pitchFamily="34" charset="0"/>
                        <a:buNone/>
                      </a:pPr>
                      <a:endParaRPr lang="en-US" sz="1200" dirty="0" smtClean="0"/>
                    </a:p>
                    <a:p>
                      <a:pPr>
                        <a:buFont typeface="Arial" pitchFamily="34" charset="0"/>
                        <a:buChar char="•"/>
                      </a:pPr>
                      <a:r>
                        <a:rPr lang="en-US" sz="1200" dirty="0" smtClean="0"/>
                        <a:t>High-ranking clergy</a:t>
                      </a:r>
                      <a:endParaRPr lang="en-US" sz="1200" dirty="0"/>
                    </a:p>
                  </a:txBody>
                  <a:tcPr/>
                </a:tc>
                <a:tc>
                  <a:txBody>
                    <a:bodyPr/>
                    <a:lstStyle/>
                    <a:p>
                      <a:pPr>
                        <a:buFont typeface="Arial" pitchFamily="34" charset="0"/>
                        <a:buChar char="•"/>
                      </a:pPr>
                      <a:r>
                        <a:rPr lang="en-US" sz="1200" dirty="0" smtClean="0"/>
                        <a:t>Collected the tithe</a:t>
                      </a:r>
                    </a:p>
                    <a:p>
                      <a:pPr>
                        <a:buFont typeface="Arial" pitchFamily="34" charset="0"/>
                        <a:buChar char="•"/>
                      </a:pPr>
                      <a:r>
                        <a:rPr lang="en-US" sz="1200" dirty="0" smtClean="0"/>
                        <a:t>Censorship of the press</a:t>
                      </a:r>
                    </a:p>
                    <a:p>
                      <a:pPr>
                        <a:buFont typeface="Arial" pitchFamily="34" charset="0"/>
                        <a:buChar char="•"/>
                      </a:pPr>
                      <a:r>
                        <a:rPr lang="en-US" sz="1200" dirty="0" smtClean="0"/>
                        <a:t>Control</a:t>
                      </a:r>
                      <a:r>
                        <a:rPr lang="en-US" sz="1200" baseline="0" dirty="0" smtClean="0"/>
                        <a:t> of education</a:t>
                      </a:r>
                    </a:p>
                    <a:p>
                      <a:pPr>
                        <a:buFont typeface="Arial" pitchFamily="34" charset="0"/>
                        <a:buChar char="•"/>
                      </a:pPr>
                      <a:r>
                        <a:rPr lang="en-US" sz="1200" baseline="0" dirty="0" smtClean="0"/>
                        <a:t>Kept records of births, deaths, marriages, etc.</a:t>
                      </a:r>
                    </a:p>
                    <a:p>
                      <a:pPr>
                        <a:buFont typeface="Arial" pitchFamily="34" charset="0"/>
                        <a:buChar char="•"/>
                      </a:pPr>
                      <a:r>
                        <a:rPr lang="en-US" sz="1200" baseline="0" dirty="0" smtClean="0"/>
                        <a:t>Catholic faith held honored position of being the state religion (practiced by monarch and nobility)</a:t>
                      </a:r>
                    </a:p>
                    <a:p>
                      <a:pPr>
                        <a:buFont typeface="Arial" pitchFamily="34" charset="0"/>
                        <a:buChar char="•"/>
                      </a:pPr>
                      <a:r>
                        <a:rPr lang="en-US" sz="1200" baseline="0" dirty="0" smtClean="0"/>
                        <a:t>Owned 20% of the land</a:t>
                      </a:r>
                      <a:endParaRPr lang="en-US" sz="1200" dirty="0"/>
                    </a:p>
                  </a:txBody>
                  <a:tcPr/>
                </a:tc>
                <a:tc>
                  <a:txBody>
                    <a:bodyPr/>
                    <a:lstStyle/>
                    <a:p>
                      <a:pPr>
                        <a:buFont typeface="Arial" pitchFamily="34" charset="0"/>
                        <a:buChar char="•"/>
                      </a:pPr>
                      <a:r>
                        <a:rPr lang="en-US" sz="1200" dirty="0" smtClean="0"/>
                        <a:t>Paid no taxes</a:t>
                      </a:r>
                    </a:p>
                    <a:p>
                      <a:pPr>
                        <a:buFont typeface="Arial" pitchFamily="34" charset="0"/>
                        <a:buChar char="•"/>
                      </a:pPr>
                      <a:r>
                        <a:rPr lang="en-US" sz="1200" dirty="0" smtClean="0"/>
                        <a:t>Subject to Church law rather than civil law</a:t>
                      </a:r>
                      <a:endParaRPr lang="en-US" sz="1200" dirty="0"/>
                    </a:p>
                  </a:txBody>
                  <a:tcPr/>
                </a:tc>
                <a:tc>
                  <a:txBody>
                    <a:bodyPr/>
                    <a:lstStyle/>
                    <a:p>
                      <a:pPr>
                        <a:buFont typeface="Arial" pitchFamily="34" charset="0"/>
                        <a:buChar char="•"/>
                      </a:pPr>
                      <a:r>
                        <a:rPr lang="en-US" sz="1200" dirty="0" smtClean="0"/>
                        <a:t>Moral obligation (rather than legal obligation) to assist the poor and needy</a:t>
                      </a:r>
                    </a:p>
                    <a:p>
                      <a:pPr>
                        <a:buFont typeface="Arial" pitchFamily="34" charset="0"/>
                        <a:buChar char="•"/>
                      </a:pPr>
                      <a:r>
                        <a:rPr lang="en-US" sz="1200" dirty="0" smtClean="0"/>
                        <a:t>Support the monarchy and Old</a:t>
                      </a:r>
                      <a:r>
                        <a:rPr lang="en-US" sz="1200" baseline="0" dirty="0" smtClean="0"/>
                        <a:t> Regime</a:t>
                      </a:r>
                      <a:endParaRPr lang="en-US" sz="1200" dirty="0"/>
                    </a:p>
                  </a:txBody>
                  <a:tcPr/>
                </a:tc>
              </a:tr>
              <a:tr h="370840">
                <a:tc>
                  <a:txBody>
                    <a:bodyPr/>
                    <a:lstStyle/>
                    <a:p>
                      <a:pPr algn="ctr"/>
                      <a:r>
                        <a:rPr lang="en-US" sz="1600" dirty="0" smtClean="0"/>
                        <a:t>Second</a:t>
                      </a:r>
                      <a:endParaRPr lang="en-US" sz="1600" dirty="0"/>
                    </a:p>
                  </a:txBody>
                  <a:tcPr/>
                </a:tc>
                <a:tc>
                  <a:txBody>
                    <a:bodyPr/>
                    <a:lstStyle/>
                    <a:p>
                      <a:pPr>
                        <a:buFont typeface="Arial" pitchFamily="34" charset="0"/>
                        <a:buChar char="•"/>
                      </a:pPr>
                      <a:r>
                        <a:rPr lang="en-US" sz="1200" dirty="0" smtClean="0"/>
                        <a:t>Circa 110,000</a:t>
                      </a:r>
                    </a:p>
                    <a:p>
                      <a:pPr>
                        <a:buFont typeface="Arial" pitchFamily="34" charset="0"/>
                        <a:buNone/>
                      </a:pPr>
                      <a:endParaRPr lang="en-US" sz="1200" dirty="0" smtClean="0"/>
                    </a:p>
                    <a:p>
                      <a:pPr>
                        <a:buFont typeface="Arial" pitchFamily="34" charset="0"/>
                        <a:buChar char="•"/>
                      </a:pPr>
                      <a:r>
                        <a:rPr lang="en-US" sz="1200" dirty="0" smtClean="0"/>
                        <a:t>Nobles</a:t>
                      </a:r>
                      <a:endParaRPr lang="en-US" sz="1200" dirty="0"/>
                    </a:p>
                  </a:txBody>
                  <a:tcPr/>
                </a:tc>
                <a:tc>
                  <a:txBody>
                    <a:bodyPr/>
                    <a:lstStyle/>
                    <a:p>
                      <a:pPr>
                        <a:buFont typeface="Arial" pitchFamily="34" charset="0"/>
                        <a:buChar char="•"/>
                      </a:pPr>
                      <a:r>
                        <a:rPr lang="en-US" sz="1200" dirty="0" smtClean="0"/>
                        <a:t>Collected taxes in the form of feudal dues</a:t>
                      </a:r>
                    </a:p>
                    <a:p>
                      <a:pPr>
                        <a:buFont typeface="Arial" pitchFamily="34" charset="0"/>
                        <a:buChar char="•"/>
                      </a:pPr>
                      <a:r>
                        <a:rPr lang="en-US" sz="1200" dirty="0" smtClean="0"/>
                        <a:t>Monopolized military and state appointments</a:t>
                      </a:r>
                    </a:p>
                    <a:p>
                      <a:pPr>
                        <a:buFont typeface="Arial" pitchFamily="34" charset="0"/>
                        <a:buChar char="•"/>
                      </a:pPr>
                      <a:r>
                        <a:rPr lang="en-US" sz="1200" dirty="0" smtClean="0"/>
                        <a:t>Owned 20% of the land</a:t>
                      </a:r>
                      <a:endParaRPr lang="en-US" sz="1200" dirty="0"/>
                    </a:p>
                  </a:txBody>
                  <a:tcPr/>
                </a:tc>
                <a:tc>
                  <a:txBody>
                    <a:bodyPr/>
                    <a:lstStyle/>
                    <a:p>
                      <a:pPr>
                        <a:buFont typeface="Arial" pitchFamily="34" charset="0"/>
                        <a:buChar char="•"/>
                      </a:pPr>
                      <a:r>
                        <a:rPr lang="en-US" sz="1200" dirty="0" smtClean="0"/>
                        <a:t>Paid no taxes</a:t>
                      </a:r>
                      <a:endParaRPr lang="en-US" sz="1200" dirty="0"/>
                    </a:p>
                  </a:txBody>
                  <a:tcPr/>
                </a:tc>
                <a:tc>
                  <a:txBody>
                    <a:bodyPr/>
                    <a:lstStyle/>
                    <a:p>
                      <a:pPr>
                        <a:buFont typeface="Arial" pitchFamily="34" charset="0"/>
                        <a:buChar char="•"/>
                      </a:pPr>
                      <a:r>
                        <a:rPr lang="en-US" sz="1200" dirty="0" smtClean="0"/>
                        <a:t>Support the monarchy and Old Regime</a:t>
                      </a:r>
                      <a:endParaRPr lang="en-US" sz="1200" dirty="0"/>
                    </a:p>
                  </a:txBody>
                  <a:tcPr/>
                </a:tc>
              </a:tr>
              <a:tr h="370840">
                <a:tc>
                  <a:txBody>
                    <a:bodyPr/>
                    <a:lstStyle/>
                    <a:p>
                      <a:pPr algn="ctr"/>
                      <a:r>
                        <a:rPr lang="en-US" sz="1600" dirty="0" smtClean="0"/>
                        <a:t>Third </a:t>
                      </a:r>
                      <a:endParaRPr lang="en-US" sz="1600" dirty="0"/>
                    </a:p>
                  </a:txBody>
                  <a:tcPr/>
                </a:tc>
                <a:tc>
                  <a:txBody>
                    <a:bodyPr/>
                    <a:lstStyle/>
                    <a:p>
                      <a:pPr>
                        <a:buFont typeface="Arial" pitchFamily="34" charset="0"/>
                        <a:buChar char="•"/>
                      </a:pPr>
                      <a:r>
                        <a:rPr lang="en-US" sz="1200" dirty="0" smtClean="0"/>
                        <a:t>Circa 25,000,000</a:t>
                      </a:r>
                    </a:p>
                    <a:p>
                      <a:pPr>
                        <a:buFont typeface="Arial" pitchFamily="34" charset="0"/>
                        <a:buChar char="•"/>
                      </a:pPr>
                      <a:endParaRPr lang="en-US" sz="1200" dirty="0" smtClean="0"/>
                    </a:p>
                    <a:p>
                      <a:pPr>
                        <a:buFont typeface="Arial" pitchFamily="34" charset="0"/>
                        <a:buChar char="•"/>
                      </a:pPr>
                      <a:r>
                        <a:rPr lang="en-US" sz="1200" dirty="0" smtClean="0"/>
                        <a:t>Everyone else:</a:t>
                      </a:r>
                      <a:r>
                        <a:rPr lang="en-US" sz="1200" baseline="0" dirty="0" smtClean="0"/>
                        <a:t>  artisans, bourgeoisie, city workers, merchants, peasants, etc., along with many parish priests</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Paid all taxes</a:t>
                      </a:r>
                    </a:p>
                    <a:p>
                      <a:pPr>
                        <a:buFont typeface="Arial" pitchFamily="34" charset="0"/>
                        <a:buChar char="•"/>
                      </a:pPr>
                      <a:r>
                        <a:rPr lang="en-US" sz="1200" dirty="0" smtClean="0"/>
                        <a:t>Tithe (Church tax)</a:t>
                      </a:r>
                    </a:p>
                    <a:p>
                      <a:pPr>
                        <a:buFont typeface="Arial" pitchFamily="34" charset="0"/>
                        <a:buChar char="•"/>
                      </a:pPr>
                      <a:r>
                        <a:rPr lang="en-US" sz="1200" i="1" dirty="0" err="1" smtClean="0"/>
                        <a:t>Octrot</a:t>
                      </a:r>
                      <a:r>
                        <a:rPr lang="en-US" sz="1200" i="0" dirty="0" smtClean="0"/>
                        <a:t> (tax on goods brought into cities)</a:t>
                      </a:r>
                    </a:p>
                    <a:p>
                      <a:pPr>
                        <a:buFont typeface="Arial" pitchFamily="34" charset="0"/>
                        <a:buChar char="•"/>
                      </a:pPr>
                      <a:r>
                        <a:rPr lang="en-US" sz="1200" i="1" dirty="0" err="1" smtClean="0"/>
                        <a:t>Corv</a:t>
                      </a:r>
                      <a:r>
                        <a:rPr lang="en-US" sz="1200" i="1" dirty="0" err="1" smtClean="0">
                          <a:latin typeface="Calibri"/>
                        </a:rPr>
                        <a:t>ée</a:t>
                      </a:r>
                      <a:r>
                        <a:rPr lang="en-US" sz="1200" i="0" dirty="0" smtClean="0">
                          <a:latin typeface="Calibri"/>
                        </a:rPr>
                        <a:t> (forced road work)</a:t>
                      </a:r>
                    </a:p>
                    <a:p>
                      <a:pPr>
                        <a:buFont typeface="Arial" pitchFamily="34" charset="0"/>
                        <a:buChar char="•"/>
                      </a:pPr>
                      <a:r>
                        <a:rPr lang="en-US" sz="1200" i="1" dirty="0" smtClean="0">
                          <a:latin typeface="Calibri"/>
                        </a:rPr>
                        <a:t>Capitation</a:t>
                      </a:r>
                      <a:r>
                        <a:rPr lang="en-US" sz="1200" i="0" dirty="0" smtClean="0">
                          <a:latin typeface="Calibri"/>
                        </a:rPr>
                        <a:t> (poll tax)</a:t>
                      </a:r>
                    </a:p>
                    <a:p>
                      <a:pPr>
                        <a:buFont typeface="Arial" pitchFamily="34" charset="0"/>
                        <a:buChar char="•"/>
                      </a:pPr>
                      <a:r>
                        <a:rPr lang="en-US" sz="1200" i="1" dirty="0" err="1" smtClean="0">
                          <a:latin typeface="Calibri"/>
                        </a:rPr>
                        <a:t>Vingtiéme</a:t>
                      </a:r>
                      <a:r>
                        <a:rPr lang="en-US" sz="1200" i="0" dirty="0" smtClean="0">
                          <a:latin typeface="Calibri"/>
                        </a:rPr>
                        <a:t> (income tax)</a:t>
                      </a:r>
                    </a:p>
                    <a:p>
                      <a:pPr>
                        <a:buFont typeface="Arial" pitchFamily="34" charset="0"/>
                        <a:buChar char="•"/>
                      </a:pPr>
                      <a:r>
                        <a:rPr lang="en-US" sz="1200" i="1" dirty="0" err="1" smtClean="0">
                          <a:latin typeface="Calibri"/>
                        </a:rPr>
                        <a:t>Gabelle</a:t>
                      </a:r>
                      <a:r>
                        <a:rPr lang="en-US" sz="1200" i="0" dirty="0" smtClean="0">
                          <a:latin typeface="Calibri"/>
                        </a:rPr>
                        <a:t> (salt tax)</a:t>
                      </a:r>
                    </a:p>
                    <a:p>
                      <a:pPr>
                        <a:buFont typeface="Arial" pitchFamily="34" charset="0"/>
                        <a:buChar char="•"/>
                      </a:pPr>
                      <a:r>
                        <a:rPr lang="en-US" sz="1200" i="1" dirty="0" err="1" smtClean="0">
                          <a:latin typeface="Calibri"/>
                        </a:rPr>
                        <a:t>Taille</a:t>
                      </a:r>
                      <a:r>
                        <a:rPr lang="en-US" sz="1200" i="0" dirty="0" smtClean="0">
                          <a:latin typeface="Calibri"/>
                        </a:rPr>
                        <a:t> (land tax)</a:t>
                      </a:r>
                    </a:p>
                    <a:p>
                      <a:pPr>
                        <a:buFont typeface="Arial" pitchFamily="34" charset="0"/>
                        <a:buChar char="•"/>
                      </a:pPr>
                      <a:r>
                        <a:rPr lang="en-US" sz="1200" i="0" dirty="0" smtClean="0">
                          <a:latin typeface="Calibri"/>
                        </a:rPr>
                        <a:t>Feudal dues for use</a:t>
                      </a:r>
                      <a:r>
                        <a:rPr lang="en-US" sz="1200" i="0" baseline="0" dirty="0" smtClean="0">
                          <a:latin typeface="Calibri"/>
                        </a:rPr>
                        <a:t> of local manor’s winepress, oven, etc.</a:t>
                      </a:r>
                      <a:endParaRPr lang="en-US" sz="1200" i="1" dirty="0" smtClean="0">
                        <a:latin typeface="Calibri"/>
                      </a:endParaRPr>
                    </a:p>
                    <a:p>
                      <a:pPr>
                        <a:buFont typeface="Arial" pitchFamily="34" charset="0"/>
                        <a:buChar char="•"/>
                      </a:pPr>
                      <a:endParaRPr lang="en-US" sz="1200" i="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971550" y="1028700"/>
            <a:ext cx="7210425" cy="5749925"/>
          </a:xfrm>
          <a:prstGeom prst="rect">
            <a:avLst/>
          </a:prstGeom>
          <a:noFill/>
          <a:ln w="9525">
            <a:noFill/>
            <a:miter lim="800000"/>
            <a:headEnd/>
            <a:tailEnd/>
          </a:ln>
        </p:spPr>
      </p:pic>
      <p:sp>
        <p:nvSpPr>
          <p:cNvPr id="3" name="TextBox 2"/>
          <p:cNvSpPr txBox="1"/>
          <p:nvPr/>
        </p:nvSpPr>
        <p:spPr>
          <a:xfrm>
            <a:off x="381000" y="304800"/>
            <a:ext cx="8382000" cy="707886"/>
          </a:xfrm>
          <a:prstGeom prst="rect">
            <a:avLst/>
          </a:prstGeom>
          <a:noFill/>
        </p:spPr>
        <p:txBody>
          <a:bodyPr wrap="square" rtlCol="0">
            <a:spAutoFit/>
          </a:bodyPr>
          <a:lstStyle/>
          <a:p>
            <a:pPr algn="ctr"/>
            <a:r>
              <a:rPr lang="en-US" sz="2000" b="1" dirty="0" smtClean="0"/>
              <a:t>What does this contemporary political cartoon say about conditions in France under the Old Regime?</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Government under the Old Regime:</a:t>
            </a:r>
            <a:br>
              <a:rPr lang="en-US" dirty="0" smtClean="0">
                <a:solidFill>
                  <a:schemeClr val="tx2">
                    <a:lumMod val="75000"/>
                  </a:schemeClr>
                </a:solidFill>
              </a:rPr>
            </a:br>
            <a:r>
              <a:rPr lang="en-US" dirty="0" smtClean="0">
                <a:solidFill>
                  <a:schemeClr val="tx2">
                    <a:lumMod val="75000"/>
                  </a:schemeClr>
                </a:solidFill>
              </a:rPr>
              <a:t>The Divine Right of Kings</a:t>
            </a:r>
            <a:endParaRPr lang="en-US" dirty="0">
              <a:solidFill>
                <a:schemeClr val="tx2">
                  <a:lumMod val="75000"/>
                </a:schemeClr>
              </a:solidFill>
            </a:endParaRPr>
          </a:p>
        </p:txBody>
      </p:sp>
      <p:sp>
        <p:nvSpPr>
          <p:cNvPr id="3" name="Content Placeholder 2"/>
          <p:cNvSpPr>
            <a:spLocks noGrp="1"/>
          </p:cNvSpPr>
          <p:nvPr>
            <p:ph idx="1"/>
          </p:nvPr>
        </p:nvSpPr>
        <p:spPr>
          <a:xfrm>
            <a:off x="457200" y="1828800"/>
            <a:ext cx="8229600" cy="4525963"/>
          </a:xfrm>
        </p:spPr>
        <p:txBody>
          <a:bodyPr/>
          <a:lstStyle/>
          <a:p>
            <a:r>
              <a:rPr lang="en-US" dirty="0" smtClean="0"/>
              <a:t>Monarch ruled by </a:t>
            </a:r>
            <a:r>
              <a:rPr lang="en-US" b="1" dirty="0" smtClean="0"/>
              <a:t>divine right</a:t>
            </a:r>
            <a:endParaRPr lang="en-US" dirty="0"/>
          </a:p>
          <a:p>
            <a:pPr lvl="1"/>
            <a:r>
              <a:rPr lang="en-US" dirty="0" smtClean="0"/>
              <a:t>God put the world in motion</a:t>
            </a:r>
          </a:p>
          <a:p>
            <a:pPr lvl="1"/>
            <a:r>
              <a:rPr lang="en-US" dirty="0" smtClean="0"/>
              <a:t>God put some people in positions of power</a:t>
            </a:r>
          </a:p>
          <a:p>
            <a:pPr lvl="1"/>
            <a:r>
              <a:rPr lang="en-US" dirty="0" smtClean="0"/>
              <a:t>Power is given by God</a:t>
            </a:r>
          </a:p>
          <a:p>
            <a:pPr lvl="1"/>
            <a:r>
              <a:rPr lang="en-US" dirty="0" smtClean="0"/>
              <a:t>No one can question God</a:t>
            </a:r>
          </a:p>
          <a:p>
            <a:pPr lvl="1"/>
            <a:r>
              <a:rPr lang="en-US" dirty="0" smtClean="0"/>
              <a:t>No one can question someone put in power by God</a:t>
            </a:r>
          </a:p>
          <a:p>
            <a:pPr lvl="1"/>
            <a:r>
              <a:rPr lang="en-US" dirty="0" smtClean="0"/>
              <a:t>Questioning the monarchy was blasphemy because it meant questioning God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What the King Did</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TotalTime>
  <Words>3165</Words>
  <Application>Microsoft Office PowerPoint</Application>
  <PresentationFormat>On-screen Show (4:3)</PresentationFormat>
  <Paragraphs>366</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The French Revolution</vt:lpstr>
      <vt:lpstr>The Old Regime (Ancien Regime)</vt:lpstr>
      <vt:lpstr>Slide 3</vt:lpstr>
      <vt:lpstr>Slide 4</vt:lpstr>
      <vt:lpstr>Society under the Old Regime</vt:lpstr>
      <vt:lpstr>The Three Estates</vt:lpstr>
      <vt:lpstr>Slide 7</vt:lpstr>
      <vt:lpstr>Government under the Old Regime: The Divine Right of Kings</vt:lpstr>
      <vt:lpstr>What the King Did</vt:lpstr>
      <vt:lpstr>Economic Conditions under the Old Regime</vt:lpstr>
      <vt:lpstr>France Is Bankrupt</vt:lpstr>
      <vt:lpstr>Slide 12</vt:lpstr>
      <vt:lpstr>Slide 13</vt:lpstr>
      <vt:lpstr>Slide 14</vt:lpstr>
      <vt:lpstr>Philosophy of the French Revolution: The Enlightenment (Age of Reason)</vt:lpstr>
      <vt:lpstr>Long- and Short-term Causes</vt:lpstr>
      <vt:lpstr>Long-term Causes of the French Revolution</vt:lpstr>
      <vt:lpstr>Short-term Causes of the French Revolution</vt:lpstr>
      <vt:lpstr>Preparing for the Estates-General</vt:lpstr>
      <vt:lpstr>Slide 20</vt:lpstr>
      <vt:lpstr>Meeting of the Estates-General: May 5, 1789</vt:lpstr>
      <vt:lpstr>Slide 22</vt:lpstr>
      <vt:lpstr>Tennis Court Oath</vt:lpstr>
      <vt:lpstr>Slide 24</vt:lpstr>
      <vt:lpstr>The Tennis Court Oath</vt:lpstr>
      <vt:lpstr>Review Questions</vt:lpstr>
      <vt:lpstr>Four Phases (Periods) of the French Revolution</vt:lpstr>
      <vt:lpstr>National Assembly (1789-1791)</vt:lpstr>
      <vt:lpstr>Uprising in Paris</vt:lpstr>
      <vt:lpstr>Slide 30</vt:lpstr>
      <vt:lpstr>Goodbye, Versailles!  Adieu, Versailles!</vt:lpstr>
      <vt:lpstr>Tuileries Palace (Paris, France)</vt:lpstr>
      <vt:lpstr>Changes under the National Assembly</vt:lpstr>
      <vt:lpstr>Slide 34</vt:lpstr>
      <vt:lpstr>Declaration of the Rights of Man</vt:lpstr>
      <vt:lpstr>Slide 36</vt:lpstr>
      <vt:lpstr>End of Special Privileges</vt:lpstr>
      <vt:lpstr>Reforms in Local Government</vt:lpstr>
      <vt:lpstr>Constitution of 1791</vt:lpstr>
      <vt:lpstr>Legislative Assembly (1791-1792)</vt:lpstr>
      <vt:lpstr>Slide 41</vt:lpstr>
      <vt:lpstr>Opposition to the New Government</vt:lpstr>
      <vt:lpstr>Convention (1792-1795)</vt:lpstr>
      <vt:lpstr>Abolishment of the Monarchy</vt:lpstr>
      <vt:lpstr>Slide 45</vt:lpstr>
      <vt:lpstr>Slide 46</vt:lpstr>
      <vt:lpstr>Slide 47</vt:lpstr>
      <vt:lpstr>Growing Coalition against the French</vt:lpstr>
      <vt:lpstr>Reign of Terror: September 5, 1793-July 27, 1794</vt:lpstr>
      <vt:lpstr>Committee of Public Safety</vt:lpstr>
      <vt:lpstr>Slide 51</vt:lpstr>
      <vt:lpstr>End of the Reign of Terror</vt:lpstr>
      <vt:lpstr>Constitution of the Year III of the Republic (1795)</vt:lpstr>
      <vt:lpstr>Government under the Directory</vt:lpstr>
      <vt:lpstr>Other Parting Reforms Passed by the Convention</vt:lpstr>
      <vt:lpstr>Directory (1795-1799)</vt:lpstr>
      <vt:lpstr>Review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of 1789 PowerPoint Presentation</dc:title>
  <dc:subject>World History - Global Studies</dc:subject>
  <dc:creator>Student Handouts, Inc.</dc:creator>
  <cp:lastModifiedBy>HP Authorized Customer</cp:lastModifiedBy>
  <cp:revision>46</cp:revision>
  <dcterms:created xsi:type="dcterms:W3CDTF">2009-10-22T23:22:24Z</dcterms:created>
  <dcterms:modified xsi:type="dcterms:W3CDTF">2009-10-24T03:40:30Z</dcterms:modified>
  <cp:category>PPTX Format</cp:category>
</cp:coreProperties>
</file>