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2" r:id="rId3"/>
    <p:sldId id="257" r:id="rId4"/>
    <p:sldId id="258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3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0C1D-6F8D-4F36-A556-962F3CA9F3B3}" type="datetimeFigureOut">
              <a:rPr lang="en-US" smtClean="0"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C2FD-9A5A-401F-9DC9-0B304B38FE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0C1D-6F8D-4F36-A556-962F3CA9F3B3}" type="datetimeFigureOut">
              <a:rPr lang="en-US" smtClean="0"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C2FD-9A5A-401F-9DC9-0B304B38FE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0C1D-6F8D-4F36-A556-962F3CA9F3B3}" type="datetimeFigureOut">
              <a:rPr lang="en-US" smtClean="0"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C2FD-9A5A-401F-9DC9-0B304B38FE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0C1D-6F8D-4F36-A556-962F3CA9F3B3}" type="datetimeFigureOut">
              <a:rPr lang="en-US" smtClean="0"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C2FD-9A5A-401F-9DC9-0B304B38FE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0C1D-6F8D-4F36-A556-962F3CA9F3B3}" type="datetimeFigureOut">
              <a:rPr lang="en-US" smtClean="0"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C2FD-9A5A-401F-9DC9-0B304B38FE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0C1D-6F8D-4F36-A556-962F3CA9F3B3}" type="datetimeFigureOut">
              <a:rPr lang="en-US" smtClean="0"/>
              <a:t>8/30/2010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C2FD-9A5A-401F-9DC9-0B304B38FE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0C1D-6F8D-4F36-A556-962F3CA9F3B3}" type="datetimeFigureOut">
              <a:rPr lang="en-US" smtClean="0"/>
              <a:t>8/30/2010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C2FD-9A5A-401F-9DC9-0B304B38FE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0C1D-6F8D-4F36-A556-962F3CA9F3B3}" type="datetimeFigureOut">
              <a:rPr lang="en-US" smtClean="0"/>
              <a:t>8/30/2010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C2FD-9A5A-401F-9DC9-0B304B38FE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0C1D-6F8D-4F36-A556-962F3CA9F3B3}" type="datetimeFigureOut">
              <a:rPr lang="en-US" smtClean="0"/>
              <a:t>8/30/2010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C2FD-9A5A-401F-9DC9-0B304B38FE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0C1D-6F8D-4F36-A556-962F3CA9F3B3}" type="datetimeFigureOut">
              <a:rPr lang="en-US" smtClean="0"/>
              <a:t>8/30/2010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C2FD-9A5A-401F-9DC9-0B304B38FE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200C1D-6F8D-4F36-A556-962F3CA9F3B3}" type="datetimeFigureOut">
              <a:rPr lang="en-US" smtClean="0"/>
              <a:t>8/30/2010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AC2FD-9A5A-401F-9DC9-0B304B38FE7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200C1D-6F8D-4F36-A556-962F3CA9F3B3}" type="datetimeFigureOut">
              <a:rPr lang="en-US" smtClean="0"/>
              <a:t>8/30/2010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AC2FD-9A5A-401F-9DC9-0B304B38FE7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"/>
            <a:ext cx="8229600" cy="2381251"/>
          </a:xfrm>
        </p:spPr>
        <p:txBody>
          <a:bodyPr>
            <a:normAutofit/>
          </a:bodyPr>
          <a:lstStyle/>
          <a:p>
            <a:r>
              <a:rPr lang="en-US" sz="8000" dirty="0" smtClean="0"/>
              <a:t>INDIA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 Quick Overview of Indian History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6553200"/>
            <a:ext cx="6400800" cy="304800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© Student Handouts. Inc.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2590800"/>
            <a:ext cx="3467784" cy="381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Mughal</a:t>
            </a:r>
            <a:r>
              <a:rPr lang="en-US" b="1" dirty="0" smtClean="0"/>
              <a:t> Empire </a:t>
            </a:r>
            <a:r>
              <a:rPr lang="en-US" dirty="0" smtClean="0"/>
              <a:t>(1526-1858)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12</a:t>
            </a:r>
            <a:r>
              <a:rPr lang="en-US" baseline="30000" dirty="0" smtClean="0"/>
              <a:t>th</a:t>
            </a:r>
            <a:r>
              <a:rPr lang="en-US" dirty="0" smtClean="0"/>
              <a:t> century – Muslim invasion</a:t>
            </a:r>
          </a:p>
          <a:p>
            <a:r>
              <a:rPr lang="en-US" dirty="0" smtClean="0"/>
              <a:t>1500 – Central Asians, led by </a:t>
            </a:r>
            <a:r>
              <a:rPr lang="en-US" dirty="0" err="1" smtClean="0"/>
              <a:t>Mughals</a:t>
            </a:r>
            <a:r>
              <a:rPr lang="en-US" dirty="0" smtClean="0"/>
              <a:t> (Moguls), established a kingdom in northern India</a:t>
            </a:r>
          </a:p>
          <a:p>
            <a:r>
              <a:rPr lang="en-US" dirty="0" smtClean="0"/>
              <a:t>Akbar (1556-1605)</a:t>
            </a:r>
          </a:p>
          <a:p>
            <a:pPr lvl="1"/>
            <a:r>
              <a:rPr lang="en-US" dirty="0" smtClean="0"/>
              <a:t>Conquest of central India</a:t>
            </a:r>
          </a:p>
          <a:p>
            <a:pPr lvl="1"/>
            <a:r>
              <a:rPr lang="en-US" dirty="0" smtClean="0"/>
              <a:t>Efficient and strong government</a:t>
            </a:r>
          </a:p>
          <a:p>
            <a:pPr lvl="1"/>
            <a:r>
              <a:rPr lang="en-US" dirty="0" smtClean="0"/>
              <a:t>Religious tolerance</a:t>
            </a:r>
          </a:p>
          <a:p>
            <a:pPr lvl="1"/>
            <a:r>
              <a:rPr lang="en-US" dirty="0" smtClean="0"/>
              <a:t>Business and commerce encouraged</a:t>
            </a:r>
          </a:p>
          <a:p>
            <a:r>
              <a:rPr lang="en-US" dirty="0" smtClean="0"/>
              <a:t>Architecture</a:t>
            </a:r>
          </a:p>
          <a:p>
            <a:pPr lvl="1"/>
            <a:r>
              <a:rPr lang="en-US" dirty="0" smtClean="0"/>
              <a:t>Forts, mosques, palaces, tombs</a:t>
            </a:r>
          </a:p>
          <a:p>
            <a:pPr lvl="2"/>
            <a:r>
              <a:rPr lang="en-US" dirty="0" err="1" smtClean="0"/>
              <a:t>Taj</a:t>
            </a:r>
            <a:r>
              <a:rPr lang="en-US" dirty="0" smtClean="0"/>
              <a:t> </a:t>
            </a:r>
            <a:r>
              <a:rPr lang="en-US" dirty="0" err="1" smtClean="0"/>
              <a:t>Mahal</a:t>
            </a:r>
            <a:r>
              <a:rPr lang="en-US" dirty="0" smtClean="0"/>
              <a:t> – Agra, India – Tomb for a Mogul emperor’s favorite wife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End of the </a:t>
            </a:r>
            <a:r>
              <a:rPr lang="en-US" dirty="0" err="1" smtClean="0"/>
              <a:t>Mughal</a:t>
            </a:r>
            <a:r>
              <a:rPr lang="en-US" dirty="0" smtClean="0"/>
              <a:t> Empire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17</a:t>
            </a:r>
            <a:r>
              <a:rPr lang="en-US" baseline="30000" dirty="0" smtClean="0"/>
              <a:t>th</a:t>
            </a:r>
            <a:r>
              <a:rPr lang="en-US" dirty="0" smtClean="0"/>
              <a:t> century – empire crumbled</a:t>
            </a:r>
          </a:p>
          <a:p>
            <a:pPr lvl="1"/>
            <a:r>
              <a:rPr lang="en-US" dirty="0" smtClean="0"/>
              <a:t>Fighting between smaller kingdoms</a:t>
            </a:r>
          </a:p>
          <a:p>
            <a:pPr lvl="1"/>
            <a:r>
              <a:rPr lang="en-US" dirty="0" smtClean="0"/>
              <a:t>English, French, and Portuguese traders gained influence</a:t>
            </a:r>
          </a:p>
          <a:p>
            <a:r>
              <a:rPr lang="en-US" dirty="0" smtClean="0"/>
              <a:t>1763 – Seven Years’ War</a:t>
            </a:r>
          </a:p>
          <a:p>
            <a:pPr lvl="1"/>
            <a:r>
              <a:rPr lang="en-US" dirty="0" smtClean="0"/>
              <a:t>English (British East India Company) won control of India from the French</a:t>
            </a:r>
          </a:p>
          <a:p>
            <a:pPr lvl="1"/>
            <a:r>
              <a:rPr lang="en-US" dirty="0" smtClean="0"/>
              <a:t>Taken over by the British government under Queen Victoria (British Raj, 1858-1947)</a:t>
            </a:r>
          </a:p>
          <a:p>
            <a:pPr lvl="2"/>
            <a:r>
              <a:rPr lang="en-US" dirty="0" smtClean="0"/>
              <a:t>Independent after World War II (1947) 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Hinduism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Escape sins of life by attaining purity and perfection of the soul</a:t>
            </a:r>
          </a:p>
          <a:p>
            <a:r>
              <a:rPr lang="en-US" dirty="0" smtClean="0"/>
              <a:t>Caste system</a:t>
            </a:r>
          </a:p>
          <a:p>
            <a:pPr lvl="1"/>
            <a:r>
              <a:rPr lang="en-US" dirty="0" smtClean="0"/>
              <a:t>Process starts in lowest caste (Untouchables)</a:t>
            </a:r>
          </a:p>
          <a:p>
            <a:pPr lvl="1"/>
            <a:r>
              <a:rPr lang="en-US" dirty="0" smtClean="0"/>
              <a:t>Soul reincarnated in person of higher caste</a:t>
            </a:r>
          </a:p>
          <a:p>
            <a:pPr lvl="1"/>
            <a:r>
              <a:rPr lang="en-US" dirty="0" smtClean="0"/>
              <a:t>Must carry out duties of the caste</a:t>
            </a:r>
          </a:p>
          <a:p>
            <a:pPr lvl="1"/>
            <a:r>
              <a:rPr lang="en-US" dirty="0" smtClean="0"/>
              <a:t>Repeated rebirths</a:t>
            </a:r>
          </a:p>
          <a:p>
            <a:pPr lvl="1"/>
            <a:r>
              <a:rPr lang="en-US" dirty="0" smtClean="0"/>
              <a:t>Soul ultimately becomes perfect and merges with the soul of Brahma (principal god)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Castes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/>
          </a:bodyPr>
          <a:lstStyle/>
          <a:p>
            <a:r>
              <a:rPr lang="en-US" dirty="0" smtClean="0"/>
              <a:t>Original castes</a:t>
            </a:r>
          </a:p>
          <a:p>
            <a:pPr lvl="1"/>
            <a:r>
              <a:rPr lang="en-US" dirty="0" smtClean="0"/>
              <a:t>Brahmin (priests)</a:t>
            </a:r>
          </a:p>
          <a:p>
            <a:pPr lvl="1"/>
            <a:r>
              <a:rPr lang="en-US" dirty="0" smtClean="0"/>
              <a:t>Warriors</a:t>
            </a:r>
          </a:p>
          <a:p>
            <a:pPr lvl="1"/>
            <a:r>
              <a:rPr lang="en-US" dirty="0" smtClean="0"/>
              <a:t>Farmers and traders</a:t>
            </a:r>
          </a:p>
          <a:p>
            <a:pPr lvl="1"/>
            <a:r>
              <a:rPr lang="en-US" dirty="0" err="1" smtClean="0"/>
              <a:t>Sudra</a:t>
            </a:r>
            <a:r>
              <a:rPr lang="en-US" dirty="0" smtClean="0"/>
              <a:t> (servants)</a:t>
            </a:r>
          </a:p>
          <a:p>
            <a:r>
              <a:rPr lang="en-US" dirty="0" smtClean="0"/>
              <a:t>Eventually divided by occupation into thousands of castes </a:t>
            </a:r>
          </a:p>
          <a:p>
            <a:pPr lvl="1"/>
            <a:r>
              <a:rPr lang="en-US" dirty="0" smtClean="0"/>
              <a:t>Lowest – the Untouchables</a:t>
            </a:r>
          </a:p>
          <a:p>
            <a:pPr lvl="2"/>
            <a:r>
              <a:rPr lang="en-US" dirty="0" smtClean="0"/>
              <a:t>Strict purification rituals if others contact them</a:t>
            </a:r>
          </a:p>
          <a:p>
            <a:pPr lvl="2"/>
            <a:r>
              <a:rPr lang="en-US" dirty="0" smtClean="0"/>
              <a:t>Today – legal protections under Indian law, but prejudice still exists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Hinduism 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All life is sacred</a:t>
            </a:r>
          </a:p>
          <a:p>
            <a:pPr lvl="1"/>
            <a:r>
              <a:rPr lang="en-US" dirty="0" smtClean="0"/>
              <a:t>Animals respected</a:t>
            </a:r>
          </a:p>
          <a:p>
            <a:pPr lvl="1"/>
            <a:r>
              <a:rPr lang="en-US" dirty="0" smtClean="0"/>
              <a:t>Cow is sacred</a:t>
            </a:r>
          </a:p>
          <a:p>
            <a:pPr lvl="1"/>
            <a:r>
              <a:rPr lang="en-US" dirty="0" smtClean="0"/>
              <a:t>Most Hindus are vegetarians</a:t>
            </a:r>
          </a:p>
          <a:p>
            <a:r>
              <a:rPr lang="en-US" dirty="0" smtClean="0"/>
              <a:t>Basic beliefs</a:t>
            </a:r>
          </a:p>
          <a:p>
            <a:pPr lvl="1"/>
            <a:r>
              <a:rPr lang="en-US" dirty="0" smtClean="0"/>
              <a:t>World is evil</a:t>
            </a:r>
          </a:p>
          <a:p>
            <a:pPr lvl="1"/>
            <a:r>
              <a:rPr lang="en-US" dirty="0" smtClean="0"/>
              <a:t>Reincarnation after death (animal or human)</a:t>
            </a:r>
          </a:p>
          <a:p>
            <a:pPr lvl="1"/>
            <a:r>
              <a:rPr lang="en-US" dirty="0" smtClean="0"/>
              <a:t>Soul purified by completion of caste duties</a:t>
            </a:r>
          </a:p>
          <a:p>
            <a:pPr lvl="1"/>
            <a:r>
              <a:rPr lang="en-US" dirty="0" smtClean="0"/>
              <a:t>Reverence for animals</a:t>
            </a:r>
          </a:p>
          <a:p>
            <a:pPr lvl="1"/>
            <a:r>
              <a:rPr lang="en-US" dirty="0" smtClean="0"/>
              <a:t>Escape world’s evils through prayer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Buddhism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Founded by Gautama (563-483 BCE)</a:t>
            </a:r>
          </a:p>
          <a:p>
            <a:pPr lvl="1"/>
            <a:r>
              <a:rPr lang="en-US" dirty="0" smtClean="0"/>
              <a:t>Age 30 – Gave up position and wealth to study the right way to live</a:t>
            </a:r>
          </a:p>
          <a:p>
            <a:pPr lvl="1"/>
            <a:r>
              <a:rPr lang="en-US" dirty="0" smtClean="0"/>
              <a:t>Called Buddha (“the enlightened one”)</a:t>
            </a:r>
          </a:p>
          <a:p>
            <a:r>
              <a:rPr lang="en-US" dirty="0" smtClean="0"/>
              <a:t>Life is evil and suffering</a:t>
            </a:r>
          </a:p>
          <a:p>
            <a:pPr lvl="1"/>
            <a:r>
              <a:rPr lang="en-US" dirty="0" smtClean="0"/>
              <a:t>Can be avoided by good desires</a:t>
            </a:r>
          </a:p>
          <a:p>
            <a:r>
              <a:rPr lang="en-US" dirty="0" smtClean="0"/>
              <a:t>Eightfold Path</a:t>
            </a:r>
          </a:p>
          <a:p>
            <a:pPr lvl="1"/>
            <a:r>
              <a:rPr lang="en-US" dirty="0" smtClean="0"/>
              <a:t>Do not gossip, have impure thoughts, hate, lie, or steal</a:t>
            </a:r>
          </a:p>
          <a:p>
            <a:r>
              <a:rPr lang="en-US" dirty="0" smtClean="0"/>
              <a:t>Rare in India today, but spread throughout East Asia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Culture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err="1" smtClean="0"/>
              <a:t>Kalidasa</a:t>
            </a:r>
            <a:r>
              <a:rPr lang="en-US" dirty="0" smtClean="0"/>
              <a:t> (6</a:t>
            </a:r>
            <a:r>
              <a:rPr lang="en-US" baseline="30000" dirty="0" smtClean="0"/>
              <a:t>th</a:t>
            </a:r>
            <a:r>
              <a:rPr lang="en-US" dirty="0" smtClean="0"/>
              <a:t> century CE)</a:t>
            </a:r>
          </a:p>
          <a:p>
            <a:pPr lvl="1"/>
            <a:r>
              <a:rPr lang="en-US" dirty="0" smtClean="0"/>
              <a:t>Playwright and poet</a:t>
            </a:r>
          </a:p>
          <a:p>
            <a:pPr lvl="1"/>
            <a:r>
              <a:rPr lang="en-US" dirty="0" smtClean="0"/>
              <a:t>Fairy stories and animal fables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Art and architecture</a:t>
            </a:r>
          </a:p>
          <a:p>
            <a:pPr lvl="1"/>
            <a:r>
              <a:rPr lang="en-US" dirty="0" smtClean="0"/>
              <a:t>Temples covered with designs and figures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Science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562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Mathematics</a:t>
            </a:r>
          </a:p>
          <a:p>
            <a:pPr lvl="1"/>
            <a:r>
              <a:rPr lang="en-US" dirty="0" smtClean="0"/>
              <a:t>Zero</a:t>
            </a:r>
          </a:p>
          <a:p>
            <a:pPr lvl="1"/>
            <a:r>
              <a:rPr lang="en-US" dirty="0" smtClean="0"/>
              <a:t>Decimal point</a:t>
            </a:r>
          </a:p>
          <a:p>
            <a:pPr lvl="1"/>
            <a:r>
              <a:rPr lang="en-US" dirty="0" smtClean="0"/>
              <a:t>Minus sign</a:t>
            </a:r>
          </a:p>
          <a:p>
            <a:pPr lvl="1"/>
            <a:r>
              <a:rPr lang="en-US" dirty="0" smtClean="0"/>
              <a:t>“Arabic” numerals (Europe got them from Arab traders, who got them from India)</a:t>
            </a:r>
          </a:p>
          <a:p>
            <a:r>
              <a:rPr lang="en-US" dirty="0" smtClean="0"/>
              <a:t>Gupta Period (320-467 CE)</a:t>
            </a:r>
          </a:p>
          <a:p>
            <a:pPr lvl="1"/>
            <a:r>
              <a:rPr lang="en-US" dirty="0" smtClean="0"/>
              <a:t>Leaders in dyeing, tanning leather, soap and glass making</a:t>
            </a:r>
          </a:p>
          <a:p>
            <a:r>
              <a:rPr lang="en-US" dirty="0" smtClean="0"/>
              <a:t>Textiles</a:t>
            </a:r>
          </a:p>
          <a:p>
            <a:pPr lvl="1"/>
            <a:r>
              <a:rPr lang="en-US" dirty="0" smtClean="0"/>
              <a:t>Cotton, cashmere, calico, chintz – all originally Indian terms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Review Questions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After 1947, India split into what three separate countries?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two ancient Indus River Valley civilizations were discovered by archaeologists in the early 1900s?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The </a:t>
            </a:r>
            <a:r>
              <a:rPr lang="en-US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Vedas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were written in what language?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religion was practiced by the </a:t>
            </a:r>
            <a:r>
              <a:rPr lang="en-US" dirty="0" err="1" smtClean="0"/>
              <a:t>Mughal</a:t>
            </a:r>
            <a:r>
              <a:rPr lang="en-US" dirty="0" smtClean="0"/>
              <a:t> emperors?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Describe India’s caste system.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What is the origin of the term “Arabic numerals”?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FYI: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Historically, India’s geographic boundaries were bigger than they are today</a:t>
            </a:r>
          </a:p>
          <a:p>
            <a:pPr>
              <a:buNone/>
            </a:pPr>
            <a:endParaRPr lang="en-US" dirty="0" smtClean="0"/>
          </a:p>
          <a:p>
            <a:pPr algn="ctr">
              <a:buNone/>
            </a:pPr>
            <a:r>
              <a:rPr lang="en-US" dirty="0" smtClean="0"/>
              <a:t>Bangladesh + India + Pakistan = India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Bangladesh and Pakistan did not exist as separate countries until after India gained independence from Great Britain in 1947</a:t>
            </a:r>
          </a:p>
          <a:p>
            <a:r>
              <a:rPr lang="en-US" dirty="0" smtClean="0"/>
              <a:t>“Northwest India” generally means Pakistan</a:t>
            </a:r>
          </a:p>
          <a:p>
            <a:r>
              <a:rPr lang="en-US" dirty="0" smtClean="0"/>
              <a:t>Ancient Indian cities, such as Harappa and </a:t>
            </a:r>
            <a:r>
              <a:rPr lang="en-US" dirty="0" err="1" smtClean="0"/>
              <a:t>Mohenjo-daro</a:t>
            </a:r>
            <a:r>
              <a:rPr lang="en-US" dirty="0" smtClean="0"/>
              <a:t>, are located in what is now Pakistan</a:t>
            </a:r>
            <a:endParaRPr lang="en-US" dirty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 smtClean="0"/>
              <a:t>India’s Geography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As large as Europe, minus Russia</a:t>
            </a:r>
          </a:p>
          <a:p>
            <a:r>
              <a:rPr lang="en-US" dirty="0" smtClean="0"/>
              <a:t>Population: 1.15 billion (2010 estimate)</a:t>
            </a:r>
          </a:p>
          <a:p>
            <a:pPr lvl="1"/>
            <a:r>
              <a:rPr lang="en-US" dirty="0" smtClean="0"/>
              <a:t>Second only to China</a:t>
            </a:r>
          </a:p>
          <a:p>
            <a:r>
              <a:rPr lang="en-US" dirty="0" smtClean="0"/>
              <a:t>Himalayan Mountains (northeast)</a:t>
            </a:r>
          </a:p>
          <a:p>
            <a:pPr lvl="1"/>
            <a:r>
              <a:rPr lang="en-US" dirty="0" smtClean="0"/>
              <a:t>Separate India from Tibet and western China</a:t>
            </a:r>
          </a:p>
          <a:p>
            <a:r>
              <a:rPr lang="en-US" dirty="0" smtClean="0"/>
              <a:t>Northwest</a:t>
            </a:r>
          </a:p>
          <a:p>
            <a:pPr lvl="1"/>
            <a:r>
              <a:rPr lang="en-US" dirty="0" smtClean="0"/>
              <a:t>Historic route of land invasions </a:t>
            </a:r>
          </a:p>
          <a:p>
            <a:pPr lvl="2"/>
            <a:r>
              <a:rPr lang="en-US" dirty="0" smtClean="0"/>
              <a:t>Alexander the Great, </a:t>
            </a:r>
            <a:r>
              <a:rPr lang="en-US" dirty="0" err="1" smtClean="0"/>
              <a:t>Mughals</a:t>
            </a:r>
            <a:endParaRPr lang="en-US" dirty="0" smtClean="0"/>
          </a:p>
          <a:p>
            <a:r>
              <a:rPr lang="en-US" dirty="0" smtClean="0"/>
              <a:t>Indian Ocean (route of British conquest)</a:t>
            </a:r>
          </a:p>
          <a:p>
            <a:r>
              <a:rPr lang="en-US" dirty="0" smtClean="0"/>
              <a:t>Climate</a:t>
            </a:r>
          </a:p>
          <a:p>
            <a:pPr lvl="1"/>
            <a:r>
              <a:rPr lang="en-US" dirty="0" smtClean="0"/>
              <a:t>Hot (except in highlands)</a:t>
            </a:r>
          </a:p>
          <a:p>
            <a:pPr lvl="1"/>
            <a:r>
              <a:rPr lang="en-US" dirty="0" smtClean="0"/>
              <a:t>Land – very fertile to semi-desert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Ganges and Indus River Valleys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Northern India</a:t>
            </a:r>
          </a:p>
          <a:p>
            <a:r>
              <a:rPr lang="en-US" dirty="0" smtClean="0"/>
              <a:t>Early 1900s</a:t>
            </a:r>
          </a:p>
          <a:p>
            <a:pPr lvl="1"/>
            <a:r>
              <a:rPr lang="en-US" dirty="0" smtClean="0"/>
              <a:t>Archaeologists discovered ruins of </a:t>
            </a:r>
            <a:r>
              <a:rPr lang="en-US" dirty="0" err="1" smtClean="0"/>
              <a:t>Mohenjo-daro</a:t>
            </a:r>
            <a:r>
              <a:rPr lang="en-US" dirty="0" smtClean="0"/>
              <a:t> (circa 2600 BCE) and Harappa (circa 2600 BCE)</a:t>
            </a:r>
          </a:p>
          <a:p>
            <a:r>
              <a:rPr lang="en-US" dirty="0" smtClean="0"/>
              <a:t>Bronze and copper</a:t>
            </a:r>
          </a:p>
          <a:p>
            <a:r>
              <a:rPr lang="en-US" dirty="0" smtClean="0"/>
              <a:t>Fired brick</a:t>
            </a:r>
          </a:p>
          <a:p>
            <a:r>
              <a:rPr lang="en-US" dirty="0" smtClean="0"/>
              <a:t>Picture writing (</a:t>
            </a:r>
            <a:r>
              <a:rPr lang="en-US" dirty="0" err="1" smtClean="0"/>
              <a:t>undeciphered</a:t>
            </a:r>
            <a:r>
              <a:rPr lang="en-US" dirty="0" smtClean="0"/>
              <a:t>)</a:t>
            </a:r>
          </a:p>
          <a:p>
            <a:r>
              <a:rPr lang="en-US" dirty="0" smtClean="0"/>
              <a:t>Farming, jewelry-making, and woven cloth</a:t>
            </a:r>
          </a:p>
          <a:p>
            <a:r>
              <a:rPr lang="en-US" dirty="0" smtClean="0"/>
              <a:t>Engineering – drainage systems</a:t>
            </a:r>
          </a:p>
          <a:p>
            <a:r>
              <a:rPr lang="en-US" dirty="0" smtClean="0"/>
              <a:t>Civilization ended circa 1900 BCE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Aryan Invasion </a:t>
            </a:r>
            <a:r>
              <a:rPr lang="en-US" dirty="0" smtClean="0"/>
              <a:t>(ca. 1700-1300 BCE)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Invaders came from Europe</a:t>
            </a:r>
          </a:p>
          <a:p>
            <a:pPr lvl="1"/>
            <a:r>
              <a:rPr lang="en-US" dirty="0" smtClean="0"/>
              <a:t>Traced through Indo-European language roots</a:t>
            </a:r>
          </a:p>
          <a:p>
            <a:r>
              <a:rPr lang="en-US" dirty="0" smtClean="0"/>
              <a:t>Ruled India for hundreds of years</a:t>
            </a:r>
          </a:p>
          <a:p>
            <a:r>
              <a:rPr lang="en-US" dirty="0" smtClean="0"/>
              <a:t>Set up small kingdoms ruled by rajahs</a:t>
            </a:r>
          </a:p>
          <a:p>
            <a:r>
              <a:rPr lang="en-US" dirty="0" smtClean="0"/>
              <a:t>Conquered native Dravidians</a:t>
            </a:r>
          </a:p>
          <a:p>
            <a:r>
              <a:rPr lang="en-US" dirty="0" smtClean="0"/>
              <a:t>Created modern Hinduism from Dravidian religious traditions and their own ideas</a:t>
            </a:r>
          </a:p>
          <a:p>
            <a:r>
              <a:rPr lang="en-US" dirty="0" smtClean="0"/>
              <a:t>Established India’s caste system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Vedic Age </a:t>
            </a:r>
            <a:r>
              <a:rPr lang="en-US" dirty="0" smtClean="0"/>
              <a:t>(circa 1500-500 BCE)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Vedas</a:t>
            </a:r>
            <a:r>
              <a:rPr lang="en-US" dirty="0" smtClean="0"/>
              <a:t> written in Sanskrit (India’s literary language)</a:t>
            </a:r>
          </a:p>
          <a:p>
            <a:endParaRPr lang="en-US" dirty="0" smtClean="0"/>
          </a:p>
          <a:p>
            <a:r>
              <a:rPr lang="en-US" i="1" dirty="0" smtClean="0"/>
              <a:t>Mahabharata</a:t>
            </a:r>
          </a:p>
          <a:p>
            <a:endParaRPr lang="en-US" i="1" dirty="0" smtClean="0"/>
          </a:p>
          <a:p>
            <a:r>
              <a:rPr lang="en-US" i="1" dirty="0" smtClean="0"/>
              <a:t>Ramayana</a:t>
            </a:r>
            <a:endParaRPr lang="en-US" i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Alexander the Great</a:t>
            </a:r>
            <a:br>
              <a:rPr lang="en-US" b="1" dirty="0" smtClean="0"/>
            </a:br>
            <a:r>
              <a:rPr lang="en-US" dirty="0" smtClean="0"/>
              <a:t>(ca. 327/326 BCE)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Macedonian (Greek) who led conquering forces across northern India</a:t>
            </a:r>
          </a:p>
          <a:p>
            <a:r>
              <a:rPr lang="en-US" dirty="0" smtClean="0"/>
              <a:t>Ruled briefly</a:t>
            </a:r>
          </a:p>
          <a:p>
            <a:r>
              <a:rPr lang="en-US" dirty="0" smtClean="0"/>
              <a:t>Greeks expelled from most of India after Alexander’s death</a:t>
            </a:r>
          </a:p>
          <a:p>
            <a:r>
              <a:rPr lang="en-US" dirty="0" smtClean="0"/>
              <a:t>Continued contact with Alexandrian successor state, the Seleucid empire, to the west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Maurya</a:t>
            </a:r>
            <a:r>
              <a:rPr lang="en-US" b="1" dirty="0" smtClean="0"/>
              <a:t> Empire </a:t>
            </a:r>
            <a:r>
              <a:rPr lang="en-US" dirty="0" smtClean="0"/>
              <a:t>(322-185 BCE)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Dynasty begun by Chandragupta </a:t>
            </a:r>
            <a:r>
              <a:rPr lang="en-US" dirty="0" err="1" smtClean="0"/>
              <a:t>Maurya</a:t>
            </a:r>
            <a:endParaRPr lang="en-US" dirty="0" smtClean="0"/>
          </a:p>
          <a:p>
            <a:r>
              <a:rPr lang="en-US" dirty="0" smtClean="0"/>
              <a:t>Asoka (grandson), 273-232 BCE</a:t>
            </a:r>
          </a:p>
          <a:p>
            <a:pPr lvl="1"/>
            <a:r>
              <a:rPr lang="en-US" dirty="0" smtClean="0"/>
              <a:t>Ruled all of India</a:t>
            </a:r>
          </a:p>
          <a:p>
            <a:pPr lvl="1"/>
            <a:r>
              <a:rPr lang="en-US" dirty="0" smtClean="0"/>
              <a:t>Converted to Buddhism</a:t>
            </a:r>
          </a:p>
          <a:p>
            <a:pPr lvl="1"/>
            <a:r>
              <a:rPr lang="en-US" dirty="0" smtClean="0"/>
              <a:t>Religious tolerance, generosity, wisdom, and kindness</a:t>
            </a:r>
          </a:p>
          <a:p>
            <a:pPr lvl="1"/>
            <a:r>
              <a:rPr lang="en-US" dirty="0" smtClean="0"/>
              <a:t>Spread Buddhism – Burma, Ceylon, Siam, Tibet</a:t>
            </a:r>
          </a:p>
          <a:p>
            <a:pPr lvl="1"/>
            <a:r>
              <a:rPr lang="en-US" dirty="0" smtClean="0"/>
              <a:t>War and disunity after his death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Gupta Dynasty </a:t>
            </a:r>
            <a:r>
              <a:rPr lang="en-US" dirty="0" smtClean="0"/>
              <a:t>(320-467 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Northern India reunited</a:t>
            </a:r>
          </a:p>
          <a:p>
            <a:r>
              <a:rPr lang="en-US" dirty="0" smtClean="0"/>
              <a:t>Trade</a:t>
            </a:r>
          </a:p>
          <a:p>
            <a:pPr lvl="1"/>
            <a:r>
              <a:rPr lang="en-US" dirty="0" smtClean="0"/>
              <a:t>With West</a:t>
            </a:r>
          </a:p>
          <a:p>
            <a:pPr lvl="1"/>
            <a:r>
              <a:rPr lang="en-US" dirty="0" smtClean="0"/>
              <a:t>Burma, Indochina, Java, Sumatra</a:t>
            </a:r>
          </a:p>
          <a:p>
            <a:pPr lvl="1"/>
            <a:r>
              <a:rPr lang="en-US" dirty="0" smtClean="0"/>
              <a:t>Buddhism and Hinduism spread out</a:t>
            </a:r>
          </a:p>
          <a:p>
            <a:pPr lvl="2"/>
            <a:r>
              <a:rPr lang="en-US" dirty="0" smtClean="0"/>
              <a:t>Cultural diffusion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853</Words>
  <Application>Microsoft Office PowerPoint</Application>
  <PresentationFormat>On-screen Show (4:3)</PresentationFormat>
  <Paragraphs>149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INDIA A Quick Overview of Indian History</vt:lpstr>
      <vt:lpstr>FYI:</vt:lpstr>
      <vt:lpstr>India’s Geography</vt:lpstr>
      <vt:lpstr>Ganges and Indus River Valleys</vt:lpstr>
      <vt:lpstr>Aryan Invasion (ca. 1700-1300 BCE)</vt:lpstr>
      <vt:lpstr>Vedic Age (circa 1500-500 BCE)</vt:lpstr>
      <vt:lpstr>Alexander the Great (ca. 327/326 BCE)</vt:lpstr>
      <vt:lpstr>Maurya Empire (322-185 BCE)</vt:lpstr>
      <vt:lpstr>Gupta Dynasty (320-467 CE)</vt:lpstr>
      <vt:lpstr>Mughal Empire (1526-1858)</vt:lpstr>
      <vt:lpstr>End of the Mughal Empire</vt:lpstr>
      <vt:lpstr>Hinduism</vt:lpstr>
      <vt:lpstr>Castes</vt:lpstr>
      <vt:lpstr>Hinduism (Continued)</vt:lpstr>
      <vt:lpstr>Buddhism</vt:lpstr>
      <vt:lpstr>Culture</vt:lpstr>
      <vt:lpstr>Science</vt:lpstr>
      <vt:lpstr>Review Questions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INDIA A Quick Overview of Indian History</dc:title>
  <dc:creator>Tonya Keogh</dc:creator>
  <cp:lastModifiedBy>Tonya Keogh</cp:lastModifiedBy>
  <cp:revision>7</cp:revision>
  <dcterms:created xsi:type="dcterms:W3CDTF">2010-08-31T01:05:08Z</dcterms:created>
  <dcterms:modified xsi:type="dcterms:W3CDTF">2010-08-31T02:07:24Z</dcterms:modified>
</cp:coreProperties>
</file>