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8" r:id="rId8"/>
    <p:sldId id="264" r:id="rId9"/>
    <p:sldId id="263" r:id="rId10"/>
    <p:sldId id="270" r:id="rId11"/>
    <p:sldId id="269" r:id="rId12"/>
    <p:sldId id="265" r:id="rId13"/>
    <p:sldId id="266" r:id="rId14"/>
    <p:sldId id="267" r:id="rId15"/>
    <p:sldId id="273" r:id="rId16"/>
    <p:sldId id="272" r:id="rId17"/>
    <p:sldId id="275" r:id="rId18"/>
    <p:sldId id="276" r:id="rId19"/>
    <p:sldId id="271" r:id="rId20"/>
    <p:sldId id="274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90" y="-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1D8798-1AAE-4AE0-A599-4C1989A55D37}" type="doc">
      <dgm:prSet loTypeId="urn:microsoft.com/office/officeart/2005/8/layout/chevron2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B83A8B0F-ECBB-4100-B2FA-2CEE2420439F}">
      <dgm:prSet phldrT="[Text]"/>
      <dgm:spPr/>
      <dgm:t>
        <a:bodyPr/>
        <a:lstStyle/>
        <a:p>
          <a:r>
            <a:rPr lang="en-US" dirty="0" smtClean="0"/>
            <a:t>1st</a:t>
          </a:r>
          <a:endParaRPr lang="en-US" dirty="0"/>
        </a:p>
      </dgm:t>
    </dgm:pt>
    <dgm:pt modelId="{5BAFAE64-AAAA-4D0D-B2B8-35F6AF6E8BFC}" type="parTrans" cxnId="{3ADF9867-9F71-4D0F-9D3C-E44C592241E8}">
      <dgm:prSet/>
      <dgm:spPr/>
      <dgm:t>
        <a:bodyPr/>
        <a:lstStyle/>
        <a:p>
          <a:endParaRPr lang="en-US"/>
        </a:p>
      </dgm:t>
    </dgm:pt>
    <dgm:pt modelId="{E770684D-2840-490A-B8A9-803B81C918AE}" type="sibTrans" cxnId="{3ADF9867-9F71-4D0F-9D3C-E44C592241E8}">
      <dgm:prSet/>
      <dgm:spPr/>
      <dgm:t>
        <a:bodyPr/>
        <a:lstStyle/>
        <a:p>
          <a:endParaRPr lang="en-US"/>
        </a:p>
      </dgm:t>
    </dgm:pt>
    <dgm:pt modelId="{15F05F6D-17AC-46A7-92DC-1681E497BFEE}">
      <dgm:prSet phldrT="[Text]"/>
      <dgm:spPr/>
      <dgm:t>
        <a:bodyPr/>
        <a:lstStyle/>
        <a:p>
          <a:r>
            <a:rPr lang="en-US" dirty="0" smtClean="0"/>
            <a:t>264-241 BCE</a:t>
          </a:r>
          <a:endParaRPr lang="en-US" dirty="0"/>
        </a:p>
      </dgm:t>
    </dgm:pt>
    <dgm:pt modelId="{9CC1C8DF-45AD-464E-8199-E3B817F0C073}" type="parTrans" cxnId="{A25A64AC-1906-4358-82D6-353C9087F213}">
      <dgm:prSet/>
      <dgm:spPr/>
      <dgm:t>
        <a:bodyPr/>
        <a:lstStyle/>
        <a:p>
          <a:endParaRPr lang="en-US"/>
        </a:p>
      </dgm:t>
    </dgm:pt>
    <dgm:pt modelId="{157A482F-B096-442E-8E18-D4354B843FEB}" type="sibTrans" cxnId="{A25A64AC-1906-4358-82D6-353C9087F213}">
      <dgm:prSet/>
      <dgm:spPr/>
      <dgm:t>
        <a:bodyPr/>
        <a:lstStyle/>
        <a:p>
          <a:endParaRPr lang="en-US"/>
        </a:p>
      </dgm:t>
    </dgm:pt>
    <dgm:pt modelId="{EB7712F8-EA98-44D3-9657-A48675B4A350}">
      <dgm:prSet phldrT="[Text]"/>
      <dgm:spPr/>
      <dgm:t>
        <a:bodyPr/>
        <a:lstStyle/>
        <a:p>
          <a:r>
            <a:rPr lang="en-US" dirty="0" smtClean="0"/>
            <a:t>Fought over Sicily</a:t>
          </a:r>
          <a:endParaRPr lang="en-US" dirty="0"/>
        </a:p>
      </dgm:t>
    </dgm:pt>
    <dgm:pt modelId="{B4D73841-82BF-4145-86EB-A56A7D4D185B}" type="parTrans" cxnId="{48392EAF-E7C9-40E8-8187-239F3CD4012A}">
      <dgm:prSet/>
      <dgm:spPr/>
      <dgm:t>
        <a:bodyPr/>
        <a:lstStyle/>
        <a:p>
          <a:endParaRPr lang="en-US"/>
        </a:p>
      </dgm:t>
    </dgm:pt>
    <dgm:pt modelId="{3F32B541-BB36-487E-A16C-FB2274B8286E}" type="sibTrans" cxnId="{48392EAF-E7C9-40E8-8187-239F3CD4012A}">
      <dgm:prSet/>
      <dgm:spPr/>
      <dgm:t>
        <a:bodyPr/>
        <a:lstStyle/>
        <a:p>
          <a:endParaRPr lang="en-US"/>
        </a:p>
      </dgm:t>
    </dgm:pt>
    <dgm:pt modelId="{79C5163E-B370-4EC6-AB01-CB664F7DF653}">
      <dgm:prSet phldrT="[Text]"/>
      <dgm:spPr/>
      <dgm:t>
        <a:bodyPr/>
        <a:lstStyle/>
        <a:p>
          <a:r>
            <a:rPr lang="en-US" dirty="0" smtClean="0"/>
            <a:t>2nd</a:t>
          </a:r>
          <a:endParaRPr lang="en-US" dirty="0"/>
        </a:p>
      </dgm:t>
    </dgm:pt>
    <dgm:pt modelId="{3E9F07DC-0710-45D3-8191-FDA911FE648B}" type="parTrans" cxnId="{29B9B020-32CA-4162-9FD2-70D584E8622A}">
      <dgm:prSet/>
      <dgm:spPr/>
      <dgm:t>
        <a:bodyPr/>
        <a:lstStyle/>
        <a:p>
          <a:endParaRPr lang="en-US"/>
        </a:p>
      </dgm:t>
    </dgm:pt>
    <dgm:pt modelId="{2DB92801-F69C-470C-B816-899ECE2BAF29}" type="sibTrans" cxnId="{29B9B020-32CA-4162-9FD2-70D584E8622A}">
      <dgm:prSet/>
      <dgm:spPr/>
      <dgm:t>
        <a:bodyPr/>
        <a:lstStyle/>
        <a:p>
          <a:endParaRPr lang="en-US"/>
        </a:p>
      </dgm:t>
    </dgm:pt>
    <dgm:pt modelId="{F35B2CEA-F352-4635-83E3-C3AE40A52CAF}">
      <dgm:prSet phldrT="[Text]"/>
      <dgm:spPr/>
      <dgm:t>
        <a:bodyPr/>
        <a:lstStyle/>
        <a:p>
          <a:r>
            <a:rPr lang="en-US" dirty="0" smtClean="0"/>
            <a:t>218-201 BCE</a:t>
          </a:r>
          <a:endParaRPr lang="en-US" dirty="0"/>
        </a:p>
      </dgm:t>
    </dgm:pt>
    <dgm:pt modelId="{B0D7EE40-4244-4A90-BD4A-235798376393}" type="parTrans" cxnId="{E2B57217-1402-40BB-8B8D-6D55D6F3BE17}">
      <dgm:prSet/>
      <dgm:spPr/>
      <dgm:t>
        <a:bodyPr/>
        <a:lstStyle/>
        <a:p>
          <a:endParaRPr lang="en-US"/>
        </a:p>
      </dgm:t>
    </dgm:pt>
    <dgm:pt modelId="{5DAD4AC9-EA23-4FF7-8EE3-1307188C61F3}" type="sibTrans" cxnId="{E2B57217-1402-40BB-8B8D-6D55D6F3BE17}">
      <dgm:prSet/>
      <dgm:spPr/>
      <dgm:t>
        <a:bodyPr/>
        <a:lstStyle/>
        <a:p>
          <a:endParaRPr lang="en-US"/>
        </a:p>
      </dgm:t>
    </dgm:pt>
    <dgm:pt modelId="{04DBD987-3F8A-4DA5-8670-CCEA4286A189}">
      <dgm:prSet phldrT="[Text]"/>
      <dgm:spPr/>
      <dgm:t>
        <a:bodyPr/>
        <a:lstStyle/>
        <a:p>
          <a:r>
            <a:rPr lang="en-US" dirty="0" smtClean="0"/>
            <a:t>Rome challenged Carthaginian expansion in Iberia (Spain)</a:t>
          </a:r>
          <a:endParaRPr lang="en-US" dirty="0"/>
        </a:p>
      </dgm:t>
    </dgm:pt>
    <dgm:pt modelId="{DA131059-CF1D-4523-AEDA-E04F38A57C08}" type="parTrans" cxnId="{32B03871-397A-43B1-96D9-C212655B9B2F}">
      <dgm:prSet/>
      <dgm:spPr/>
      <dgm:t>
        <a:bodyPr/>
        <a:lstStyle/>
        <a:p>
          <a:endParaRPr lang="en-US"/>
        </a:p>
      </dgm:t>
    </dgm:pt>
    <dgm:pt modelId="{7A3189F9-BC52-429D-A28F-03F62B38E182}" type="sibTrans" cxnId="{32B03871-397A-43B1-96D9-C212655B9B2F}">
      <dgm:prSet/>
      <dgm:spPr/>
      <dgm:t>
        <a:bodyPr/>
        <a:lstStyle/>
        <a:p>
          <a:endParaRPr lang="en-US"/>
        </a:p>
      </dgm:t>
    </dgm:pt>
    <dgm:pt modelId="{B76CDEF5-1244-473A-89B7-D16AAD4E6019}">
      <dgm:prSet phldrT="[Text]"/>
      <dgm:spPr/>
      <dgm:t>
        <a:bodyPr/>
        <a:lstStyle/>
        <a:p>
          <a:r>
            <a:rPr lang="en-US" dirty="0" smtClean="0"/>
            <a:t>3rd</a:t>
          </a:r>
          <a:endParaRPr lang="en-US" dirty="0"/>
        </a:p>
      </dgm:t>
    </dgm:pt>
    <dgm:pt modelId="{92AAAA64-63A2-4446-80B5-72ED70480D62}" type="parTrans" cxnId="{E1554258-330C-437B-8FA4-6E2F3DCDFA79}">
      <dgm:prSet/>
      <dgm:spPr/>
      <dgm:t>
        <a:bodyPr/>
        <a:lstStyle/>
        <a:p>
          <a:endParaRPr lang="en-US"/>
        </a:p>
      </dgm:t>
    </dgm:pt>
    <dgm:pt modelId="{36260A4F-BCEC-4B37-A0DC-F514B194E2AA}" type="sibTrans" cxnId="{E1554258-330C-437B-8FA4-6E2F3DCDFA79}">
      <dgm:prSet/>
      <dgm:spPr/>
      <dgm:t>
        <a:bodyPr/>
        <a:lstStyle/>
        <a:p>
          <a:endParaRPr lang="en-US"/>
        </a:p>
      </dgm:t>
    </dgm:pt>
    <dgm:pt modelId="{811D0C94-EF02-4E16-95E6-D63588BF5F20}">
      <dgm:prSet phldrT="[Text]"/>
      <dgm:spPr/>
      <dgm:t>
        <a:bodyPr/>
        <a:lstStyle/>
        <a:p>
          <a:r>
            <a:rPr lang="en-US" dirty="0" smtClean="0"/>
            <a:t>149-146 BCE</a:t>
          </a:r>
          <a:endParaRPr lang="en-US" dirty="0"/>
        </a:p>
      </dgm:t>
    </dgm:pt>
    <dgm:pt modelId="{F281B545-ECA7-40AC-B4B0-90BD5EDF07A9}" type="parTrans" cxnId="{C55FCE22-B6F4-4CAA-9E33-34A8E676D826}">
      <dgm:prSet/>
      <dgm:spPr/>
      <dgm:t>
        <a:bodyPr/>
        <a:lstStyle/>
        <a:p>
          <a:endParaRPr lang="en-US"/>
        </a:p>
      </dgm:t>
    </dgm:pt>
    <dgm:pt modelId="{83C97569-A709-44D0-8CCC-21DE2B6E3ACD}" type="sibTrans" cxnId="{C55FCE22-B6F4-4CAA-9E33-34A8E676D826}">
      <dgm:prSet/>
      <dgm:spPr/>
      <dgm:t>
        <a:bodyPr/>
        <a:lstStyle/>
        <a:p>
          <a:endParaRPr lang="en-US"/>
        </a:p>
      </dgm:t>
    </dgm:pt>
    <dgm:pt modelId="{B3D9F487-C90E-4136-B4FF-7C35E3D63785}">
      <dgm:prSet phldrT="[Text]"/>
      <dgm:spPr/>
      <dgm:t>
        <a:bodyPr/>
        <a:lstStyle/>
        <a:p>
          <a:r>
            <a:rPr lang="en-US" dirty="0" smtClean="0"/>
            <a:t>Rome attacked Carthage and obliterated the threat for good</a:t>
          </a:r>
          <a:endParaRPr lang="en-US" dirty="0"/>
        </a:p>
      </dgm:t>
    </dgm:pt>
    <dgm:pt modelId="{00498C83-B8F4-444B-AC9A-BFDC0FFB3B60}" type="parTrans" cxnId="{5DB6C478-F78B-4DF4-A152-3E8B6CE6C75E}">
      <dgm:prSet/>
      <dgm:spPr/>
      <dgm:t>
        <a:bodyPr/>
        <a:lstStyle/>
        <a:p>
          <a:endParaRPr lang="en-US"/>
        </a:p>
      </dgm:t>
    </dgm:pt>
    <dgm:pt modelId="{8FBFFBAF-9C2E-4BA2-AAD7-B482177E3004}" type="sibTrans" cxnId="{5DB6C478-F78B-4DF4-A152-3E8B6CE6C75E}">
      <dgm:prSet/>
      <dgm:spPr/>
      <dgm:t>
        <a:bodyPr/>
        <a:lstStyle/>
        <a:p>
          <a:endParaRPr lang="en-US"/>
        </a:p>
      </dgm:t>
    </dgm:pt>
    <dgm:pt modelId="{D15DF901-9679-466F-8666-65BDA8F7DD27}">
      <dgm:prSet phldrT="[Text]"/>
      <dgm:spPr/>
      <dgm:t>
        <a:bodyPr/>
        <a:lstStyle/>
        <a:p>
          <a:r>
            <a:rPr lang="en-US" dirty="0" smtClean="0"/>
            <a:t>Rome won</a:t>
          </a:r>
          <a:endParaRPr lang="en-US" dirty="0"/>
        </a:p>
      </dgm:t>
    </dgm:pt>
    <dgm:pt modelId="{288B64C1-D1D0-46EC-8DAB-66FE34C68E9E}" type="parTrans" cxnId="{B3451FAB-ECA0-4D92-9D88-ED72A891CFBF}">
      <dgm:prSet/>
      <dgm:spPr/>
      <dgm:t>
        <a:bodyPr/>
        <a:lstStyle/>
        <a:p>
          <a:endParaRPr lang="en-US"/>
        </a:p>
      </dgm:t>
    </dgm:pt>
    <dgm:pt modelId="{7545BF45-C5E2-4B8C-BB2B-E6B8FA0C2735}" type="sibTrans" cxnId="{B3451FAB-ECA0-4D92-9D88-ED72A891CFBF}">
      <dgm:prSet/>
      <dgm:spPr/>
      <dgm:t>
        <a:bodyPr/>
        <a:lstStyle/>
        <a:p>
          <a:endParaRPr lang="en-US"/>
        </a:p>
      </dgm:t>
    </dgm:pt>
    <dgm:pt modelId="{71F9FAA3-691C-4BEA-8DAC-E1EB567DBF4C}">
      <dgm:prSet phldrT="[Text]"/>
      <dgm:spPr/>
      <dgm:t>
        <a:bodyPr/>
        <a:lstStyle/>
        <a:p>
          <a:r>
            <a:rPr lang="en-US" dirty="0" smtClean="0"/>
            <a:t>Rome won</a:t>
          </a:r>
          <a:endParaRPr lang="en-US" dirty="0"/>
        </a:p>
      </dgm:t>
    </dgm:pt>
    <dgm:pt modelId="{25A472E3-41A3-40BC-B8D2-CF113B78088B}" type="parTrans" cxnId="{AB763759-1A29-46B5-8A56-118D1B42E093}">
      <dgm:prSet/>
      <dgm:spPr/>
      <dgm:t>
        <a:bodyPr/>
        <a:lstStyle/>
        <a:p>
          <a:endParaRPr lang="en-US"/>
        </a:p>
      </dgm:t>
    </dgm:pt>
    <dgm:pt modelId="{28193AF0-FECE-4419-B7DE-F1BBE0D58D52}" type="sibTrans" cxnId="{AB763759-1A29-46B5-8A56-118D1B42E093}">
      <dgm:prSet/>
      <dgm:spPr/>
      <dgm:t>
        <a:bodyPr/>
        <a:lstStyle/>
        <a:p>
          <a:endParaRPr lang="en-US"/>
        </a:p>
      </dgm:t>
    </dgm:pt>
    <dgm:pt modelId="{65F61CB0-854A-4DEF-BCB4-AB185BD4DD77}">
      <dgm:prSet phldrT="[Text]"/>
      <dgm:spPr/>
      <dgm:t>
        <a:bodyPr/>
        <a:lstStyle/>
        <a:p>
          <a:r>
            <a:rPr lang="en-US" dirty="0" smtClean="0"/>
            <a:t>Rome feared Carthage was again becoming a threat</a:t>
          </a:r>
          <a:endParaRPr lang="en-US" dirty="0"/>
        </a:p>
      </dgm:t>
    </dgm:pt>
    <dgm:pt modelId="{E4BEA6EC-D2F3-4B6A-B65F-18E85DB68282}" type="parTrans" cxnId="{FE1E1D38-C72A-4AEB-A87C-DF8B9B2C4231}">
      <dgm:prSet/>
      <dgm:spPr/>
      <dgm:t>
        <a:bodyPr/>
        <a:lstStyle/>
        <a:p>
          <a:endParaRPr lang="en-US"/>
        </a:p>
      </dgm:t>
    </dgm:pt>
    <dgm:pt modelId="{DE6EC093-B56E-43B4-93E7-B585BDD76D50}" type="sibTrans" cxnId="{FE1E1D38-C72A-4AEB-A87C-DF8B9B2C4231}">
      <dgm:prSet/>
      <dgm:spPr/>
      <dgm:t>
        <a:bodyPr/>
        <a:lstStyle/>
        <a:p>
          <a:endParaRPr lang="en-US"/>
        </a:p>
      </dgm:t>
    </dgm:pt>
    <dgm:pt modelId="{0FD22BBB-BEA0-4B2C-A437-96C5D7F2EDA9}" type="pres">
      <dgm:prSet presAssocID="{981D8798-1AAE-4AE0-A599-4C1989A55D37}" presName="linearFlow" presStyleCnt="0">
        <dgm:presLayoutVars>
          <dgm:dir/>
          <dgm:animLvl val="lvl"/>
          <dgm:resizeHandles val="exact"/>
        </dgm:presLayoutVars>
      </dgm:prSet>
      <dgm:spPr/>
    </dgm:pt>
    <dgm:pt modelId="{981F774F-88E4-4BE6-9914-FFD8A1EF5415}" type="pres">
      <dgm:prSet presAssocID="{B83A8B0F-ECBB-4100-B2FA-2CEE2420439F}" presName="composite" presStyleCnt="0"/>
      <dgm:spPr/>
    </dgm:pt>
    <dgm:pt modelId="{1AB9D0AC-8FE1-40C4-A055-09951CBA1AD9}" type="pres">
      <dgm:prSet presAssocID="{B83A8B0F-ECBB-4100-B2FA-2CEE2420439F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DEDF1F3F-5B1E-45FF-8362-4FB3ED98FD7C}" type="pres">
      <dgm:prSet presAssocID="{B83A8B0F-ECBB-4100-B2FA-2CEE2420439F}" presName="descendantText" presStyleLbl="alignAcc1" presStyleIdx="0" presStyleCnt="3">
        <dgm:presLayoutVars>
          <dgm:bulletEnabled val="1"/>
        </dgm:presLayoutVars>
      </dgm:prSet>
      <dgm:spPr/>
    </dgm:pt>
    <dgm:pt modelId="{A3DC5D53-6C0B-4040-BFA3-DD5119D1A3FE}" type="pres">
      <dgm:prSet presAssocID="{E770684D-2840-490A-B8A9-803B81C918AE}" presName="sp" presStyleCnt="0"/>
      <dgm:spPr/>
    </dgm:pt>
    <dgm:pt modelId="{91372432-70DF-450C-894A-2B538683443E}" type="pres">
      <dgm:prSet presAssocID="{79C5163E-B370-4EC6-AB01-CB664F7DF653}" presName="composite" presStyleCnt="0"/>
      <dgm:spPr/>
    </dgm:pt>
    <dgm:pt modelId="{E0025D94-D4A9-4542-99B1-B0D4643F95C7}" type="pres">
      <dgm:prSet presAssocID="{79C5163E-B370-4EC6-AB01-CB664F7DF653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8D9F52BF-283C-43FA-96BB-21C556C878DD}" type="pres">
      <dgm:prSet presAssocID="{79C5163E-B370-4EC6-AB01-CB664F7DF65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B95665-4C8B-4EE6-B7AA-779C92F0BD38}" type="pres">
      <dgm:prSet presAssocID="{2DB92801-F69C-470C-B816-899ECE2BAF29}" presName="sp" presStyleCnt="0"/>
      <dgm:spPr/>
    </dgm:pt>
    <dgm:pt modelId="{136FB4F1-0426-49F1-AE2E-EFF739645291}" type="pres">
      <dgm:prSet presAssocID="{B76CDEF5-1244-473A-89B7-D16AAD4E6019}" presName="composite" presStyleCnt="0"/>
      <dgm:spPr/>
    </dgm:pt>
    <dgm:pt modelId="{70FA520A-7A73-43D8-B81A-B15A9CEE6B03}" type="pres">
      <dgm:prSet presAssocID="{B76CDEF5-1244-473A-89B7-D16AAD4E6019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58CF2D74-41AB-47BE-BE7E-3AD118681A3F}" type="pres">
      <dgm:prSet presAssocID="{B76CDEF5-1244-473A-89B7-D16AAD4E601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A43905-BE78-4850-8829-02F8E8C8DB01}" type="presOf" srcId="{04DBD987-3F8A-4DA5-8670-CCEA4286A189}" destId="{8D9F52BF-283C-43FA-96BB-21C556C878DD}" srcOrd="0" destOrd="1" presId="urn:microsoft.com/office/officeart/2005/8/layout/chevron2"/>
    <dgm:cxn modelId="{E2B57217-1402-40BB-8B8D-6D55D6F3BE17}" srcId="{79C5163E-B370-4EC6-AB01-CB664F7DF653}" destId="{F35B2CEA-F352-4635-83E3-C3AE40A52CAF}" srcOrd="0" destOrd="0" parTransId="{B0D7EE40-4244-4A90-BD4A-235798376393}" sibTransId="{5DAD4AC9-EA23-4FF7-8EE3-1307188C61F3}"/>
    <dgm:cxn modelId="{8CD7C952-6542-4BA1-9242-2FB176CF5D94}" type="presOf" srcId="{15F05F6D-17AC-46A7-92DC-1681E497BFEE}" destId="{DEDF1F3F-5B1E-45FF-8362-4FB3ED98FD7C}" srcOrd="0" destOrd="0" presId="urn:microsoft.com/office/officeart/2005/8/layout/chevron2"/>
    <dgm:cxn modelId="{98C2C8C5-9097-4863-A8C8-8C9063069B60}" type="presOf" srcId="{71F9FAA3-691C-4BEA-8DAC-E1EB567DBF4C}" destId="{8D9F52BF-283C-43FA-96BB-21C556C878DD}" srcOrd="0" destOrd="2" presId="urn:microsoft.com/office/officeart/2005/8/layout/chevron2"/>
    <dgm:cxn modelId="{A5C45B14-6345-43EE-8A81-2BA6CF22BCDF}" type="presOf" srcId="{EB7712F8-EA98-44D3-9657-A48675B4A350}" destId="{DEDF1F3F-5B1E-45FF-8362-4FB3ED98FD7C}" srcOrd="0" destOrd="1" presId="urn:microsoft.com/office/officeart/2005/8/layout/chevron2"/>
    <dgm:cxn modelId="{AB763759-1A29-46B5-8A56-118D1B42E093}" srcId="{79C5163E-B370-4EC6-AB01-CB664F7DF653}" destId="{71F9FAA3-691C-4BEA-8DAC-E1EB567DBF4C}" srcOrd="2" destOrd="0" parTransId="{25A472E3-41A3-40BC-B8D2-CF113B78088B}" sibTransId="{28193AF0-FECE-4419-B7DE-F1BBE0D58D52}"/>
    <dgm:cxn modelId="{3ADF9867-9F71-4D0F-9D3C-E44C592241E8}" srcId="{981D8798-1AAE-4AE0-A599-4C1989A55D37}" destId="{B83A8B0F-ECBB-4100-B2FA-2CEE2420439F}" srcOrd="0" destOrd="0" parTransId="{5BAFAE64-AAAA-4D0D-B2B8-35F6AF6E8BFC}" sibTransId="{E770684D-2840-490A-B8A9-803B81C918AE}"/>
    <dgm:cxn modelId="{32B03871-397A-43B1-96D9-C212655B9B2F}" srcId="{79C5163E-B370-4EC6-AB01-CB664F7DF653}" destId="{04DBD987-3F8A-4DA5-8670-CCEA4286A189}" srcOrd="1" destOrd="0" parTransId="{DA131059-CF1D-4523-AEDA-E04F38A57C08}" sibTransId="{7A3189F9-BC52-429D-A28F-03F62B38E182}"/>
    <dgm:cxn modelId="{C387CCA7-EB75-4F97-A0AA-BE3A971647DD}" type="presOf" srcId="{981D8798-1AAE-4AE0-A599-4C1989A55D37}" destId="{0FD22BBB-BEA0-4B2C-A437-96C5D7F2EDA9}" srcOrd="0" destOrd="0" presId="urn:microsoft.com/office/officeart/2005/8/layout/chevron2"/>
    <dgm:cxn modelId="{3EBF863D-0CF7-4156-810D-CB9E45C1684D}" type="presOf" srcId="{79C5163E-B370-4EC6-AB01-CB664F7DF653}" destId="{E0025D94-D4A9-4542-99B1-B0D4643F95C7}" srcOrd="0" destOrd="0" presId="urn:microsoft.com/office/officeart/2005/8/layout/chevron2"/>
    <dgm:cxn modelId="{DDC6BF14-32AC-4ADF-B98A-DA43363173FD}" type="presOf" srcId="{65F61CB0-854A-4DEF-BCB4-AB185BD4DD77}" destId="{58CF2D74-41AB-47BE-BE7E-3AD118681A3F}" srcOrd="0" destOrd="1" presId="urn:microsoft.com/office/officeart/2005/8/layout/chevron2"/>
    <dgm:cxn modelId="{A25A64AC-1906-4358-82D6-353C9087F213}" srcId="{B83A8B0F-ECBB-4100-B2FA-2CEE2420439F}" destId="{15F05F6D-17AC-46A7-92DC-1681E497BFEE}" srcOrd="0" destOrd="0" parTransId="{9CC1C8DF-45AD-464E-8199-E3B817F0C073}" sibTransId="{157A482F-B096-442E-8E18-D4354B843FEB}"/>
    <dgm:cxn modelId="{E1554258-330C-437B-8FA4-6E2F3DCDFA79}" srcId="{981D8798-1AAE-4AE0-A599-4C1989A55D37}" destId="{B76CDEF5-1244-473A-89B7-D16AAD4E6019}" srcOrd="2" destOrd="0" parTransId="{92AAAA64-63A2-4446-80B5-72ED70480D62}" sibTransId="{36260A4F-BCEC-4B37-A0DC-F514B194E2AA}"/>
    <dgm:cxn modelId="{48392EAF-E7C9-40E8-8187-239F3CD4012A}" srcId="{B83A8B0F-ECBB-4100-B2FA-2CEE2420439F}" destId="{EB7712F8-EA98-44D3-9657-A48675B4A350}" srcOrd="1" destOrd="0" parTransId="{B4D73841-82BF-4145-86EB-A56A7D4D185B}" sibTransId="{3F32B541-BB36-487E-A16C-FB2274B8286E}"/>
    <dgm:cxn modelId="{C55FCE22-B6F4-4CAA-9E33-34A8E676D826}" srcId="{B76CDEF5-1244-473A-89B7-D16AAD4E6019}" destId="{811D0C94-EF02-4E16-95E6-D63588BF5F20}" srcOrd="0" destOrd="0" parTransId="{F281B545-ECA7-40AC-B4B0-90BD5EDF07A9}" sibTransId="{83C97569-A709-44D0-8CCC-21DE2B6E3ACD}"/>
    <dgm:cxn modelId="{FE1E1D38-C72A-4AEB-A87C-DF8B9B2C4231}" srcId="{B76CDEF5-1244-473A-89B7-D16AAD4E6019}" destId="{65F61CB0-854A-4DEF-BCB4-AB185BD4DD77}" srcOrd="1" destOrd="0" parTransId="{E4BEA6EC-D2F3-4B6A-B65F-18E85DB68282}" sibTransId="{DE6EC093-B56E-43B4-93E7-B585BDD76D50}"/>
    <dgm:cxn modelId="{D7D60851-FCEF-4660-92B9-BC859CD4ACF1}" type="presOf" srcId="{B3D9F487-C90E-4136-B4FF-7C35E3D63785}" destId="{58CF2D74-41AB-47BE-BE7E-3AD118681A3F}" srcOrd="0" destOrd="2" presId="urn:microsoft.com/office/officeart/2005/8/layout/chevron2"/>
    <dgm:cxn modelId="{A0E0FE2C-B708-4094-AD39-B0FB9A0D4830}" type="presOf" srcId="{D15DF901-9679-466F-8666-65BDA8F7DD27}" destId="{DEDF1F3F-5B1E-45FF-8362-4FB3ED98FD7C}" srcOrd="0" destOrd="2" presId="urn:microsoft.com/office/officeart/2005/8/layout/chevron2"/>
    <dgm:cxn modelId="{8C30D225-58BA-42B1-A077-D2097A19B0D6}" type="presOf" srcId="{B76CDEF5-1244-473A-89B7-D16AAD4E6019}" destId="{70FA520A-7A73-43D8-B81A-B15A9CEE6B03}" srcOrd="0" destOrd="0" presId="urn:microsoft.com/office/officeart/2005/8/layout/chevron2"/>
    <dgm:cxn modelId="{7D2D80F9-22E6-482F-B155-C9C60ED270BA}" type="presOf" srcId="{811D0C94-EF02-4E16-95E6-D63588BF5F20}" destId="{58CF2D74-41AB-47BE-BE7E-3AD118681A3F}" srcOrd="0" destOrd="0" presId="urn:microsoft.com/office/officeart/2005/8/layout/chevron2"/>
    <dgm:cxn modelId="{B3451FAB-ECA0-4D92-9D88-ED72A891CFBF}" srcId="{B83A8B0F-ECBB-4100-B2FA-2CEE2420439F}" destId="{D15DF901-9679-466F-8666-65BDA8F7DD27}" srcOrd="2" destOrd="0" parTransId="{288B64C1-D1D0-46EC-8DAB-66FE34C68E9E}" sibTransId="{7545BF45-C5E2-4B8C-BB2B-E6B8FA0C2735}"/>
    <dgm:cxn modelId="{872E4627-5ED5-4C79-841F-53FD0060D6D1}" type="presOf" srcId="{B83A8B0F-ECBB-4100-B2FA-2CEE2420439F}" destId="{1AB9D0AC-8FE1-40C4-A055-09951CBA1AD9}" srcOrd="0" destOrd="0" presId="urn:microsoft.com/office/officeart/2005/8/layout/chevron2"/>
    <dgm:cxn modelId="{5DB6C478-F78B-4DF4-A152-3E8B6CE6C75E}" srcId="{B76CDEF5-1244-473A-89B7-D16AAD4E6019}" destId="{B3D9F487-C90E-4136-B4FF-7C35E3D63785}" srcOrd="2" destOrd="0" parTransId="{00498C83-B8F4-444B-AC9A-BFDC0FFB3B60}" sibTransId="{8FBFFBAF-9C2E-4BA2-AAD7-B482177E3004}"/>
    <dgm:cxn modelId="{29B9B020-32CA-4162-9FD2-70D584E8622A}" srcId="{981D8798-1AAE-4AE0-A599-4C1989A55D37}" destId="{79C5163E-B370-4EC6-AB01-CB664F7DF653}" srcOrd="1" destOrd="0" parTransId="{3E9F07DC-0710-45D3-8191-FDA911FE648B}" sibTransId="{2DB92801-F69C-470C-B816-899ECE2BAF29}"/>
    <dgm:cxn modelId="{E7FBD708-8192-40D5-A979-F3CD50E5AE59}" type="presOf" srcId="{F35B2CEA-F352-4635-83E3-C3AE40A52CAF}" destId="{8D9F52BF-283C-43FA-96BB-21C556C878DD}" srcOrd="0" destOrd="0" presId="urn:microsoft.com/office/officeart/2005/8/layout/chevron2"/>
    <dgm:cxn modelId="{71036ED2-E069-4722-8A3A-267FEA82C0B7}" type="presParOf" srcId="{0FD22BBB-BEA0-4B2C-A437-96C5D7F2EDA9}" destId="{981F774F-88E4-4BE6-9914-FFD8A1EF5415}" srcOrd="0" destOrd="0" presId="urn:microsoft.com/office/officeart/2005/8/layout/chevron2"/>
    <dgm:cxn modelId="{30322EB5-59F2-43E0-A533-AB8FE6030E70}" type="presParOf" srcId="{981F774F-88E4-4BE6-9914-FFD8A1EF5415}" destId="{1AB9D0AC-8FE1-40C4-A055-09951CBA1AD9}" srcOrd="0" destOrd="0" presId="urn:microsoft.com/office/officeart/2005/8/layout/chevron2"/>
    <dgm:cxn modelId="{8AC176A9-2F6B-404A-8648-28974C8F67BC}" type="presParOf" srcId="{981F774F-88E4-4BE6-9914-FFD8A1EF5415}" destId="{DEDF1F3F-5B1E-45FF-8362-4FB3ED98FD7C}" srcOrd="1" destOrd="0" presId="urn:microsoft.com/office/officeart/2005/8/layout/chevron2"/>
    <dgm:cxn modelId="{11DB7A40-CAF1-4912-92C6-97FCC81A2952}" type="presParOf" srcId="{0FD22BBB-BEA0-4B2C-A437-96C5D7F2EDA9}" destId="{A3DC5D53-6C0B-4040-BFA3-DD5119D1A3FE}" srcOrd="1" destOrd="0" presId="urn:microsoft.com/office/officeart/2005/8/layout/chevron2"/>
    <dgm:cxn modelId="{E7469146-50ED-4858-BBA0-AFD75902FB75}" type="presParOf" srcId="{0FD22BBB-BEA0-4B2C-A437-96C5D7F2EDA9}" destId="{91372432-70DF-450C-894A-2B538683443E}" srcOrd="2" destOrd="0" presId="urn:microsoft.com/office/officeart/2005/8/layout/chevron2"/>
    <dgm:cxn modelId="{78961867-1658-4AB3-B0C7-23B1ACC8990A}" type="presParOf" srcId="{91372432-70DF-450C-894A-2B538683443E}" destId="{E0025D94-D4A9-4542-99B1-B0D4643F95C7}" srcOrd="0" destOrd="0" presId="urn:microsoft.com/office/officeart/2005/8/layout/chevron2"/>
    <dgm:cxn modelId="{B833B214-880D-458E-87F4-4F434DF32482}" type="presParOf" srcId="{91372432-70DF-450C-894A-2B538683443E}" destId="{8D9F52BF-283C-43FA-96BB-21C556C878DD}" srcOrd="1" destOrd="0" presId="urn:microsoft.com/office/officeart/2005/8/layout/chevron2"/>
    <dgm:cxn modelId="{49E09D7F-B81C-4DEE-A90C-DD7CF599E0F6}" type="presParOf" srcId="{0FD22BBB-BEA0-4B2C-A437-96C5D7F2EDA9}" destId="{36B95665-4C8B-4EE6-B7AA-779C92F0BD38}" srcOrd="3" destOrd="0" presId="urn:microsoft.com/office/officeart/2005/8/layout/chevron2"/>
    <dgm:cxn modelId="{15FCFEF2-F705-4AA3-BEA0-5DBAF3529CA5}" type="presParOf" srcId="{0FD22BBB-BEA0-4B2C-A437-96C5D7F2EDA9}" destId="{136FB4F1-0426-49F1-AE2E-EFF739645291}" srcOrd="4" destOrd="0" presId="urn:microsoft.com/office/officeart/2005/8/layout/chevron2"/>
    <dgm:cxn modelId="{A06C9431-8744-44EE-9D64-C44E5AC8FDCD}" type="presParOf" srcId="{136FB4F1-0426-49F1-AE2E-EFF739645291}" destId="{70FA520A-7A73-43D8-B81A-B15A9CEE6B03}" srcOrd="0" destOrd="0" presId="urn:microsoft.com/office/officeart/2005/8/layout/chevron2"/>
    <dgm:cxn modelId="{0394D0F3-1F9C-41FE-A611-D8AAC6D931B1}" type="presParOf" srcId="{136FB4F1-0426-49F1-AE2E-EFF739645291}" destId="{58CF2D74-41AB-47BE-BE7E-3AD118681A3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34C7A01-44E0-4EE8-A78A-8B0F60B7FAFA}" type="doc">
      <dgm:prSet loTypeId="urn:microsoft.com/office/officeart/2005/8/layout/default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EE8E3E4F-F8BD-400C-9844-7466536F5850}">
      <dgm:prSet phldrT="[Text]"/>
      <dgm:spPr/>
      <dgm:t>
        <a:bodyPr/>
        <a:lstStyle/>
        <a:p>
          <a:r>
            <a:rPr lang="en-US" dirty="0" smtClean="0"/>
            <a:t>Money from government contracts (building bridges, roads, and ships; supplying the armies)</a:t>
          </a:r>
          <a:endParaRPr lang="en-US" dirty="0"/>
        </a:p>
      </dgm:t>
    </dgm:pt>
    <dgm:pt modelId="{35DAE51E-B296-40B6-9B13-6276E84342C8}" type="parTrans" cxnId="{EF859772-2D38-43C4-B3A8-C607E3CE62B6}">
      <dgm:prSet/>
      <dgm:spPr/>
      <dgm:t>
        <a:bodyPr/>
        <a:lstStyle/>
        <a:p>
          <a:endParaRPr lang="en-US"/>
        </a:p>
      </dgm:t>
    </dgm:pt>
    <dgm:pt modelId="{471E5FE1-C24E-46F6-8AAB-DEB17EFC79EC}" type="sibTrans" cxnId="{EF859772-2D38-43C4-B3A8-C607E3CE62B6}">
      <dgm:prSet/>
      <dgm:spPr/>
      <dgm:t>
        <a:bodyPr/>
        <a:lstStyle/>
        <a:p>
          <a:endParaRPr lang="en-US"/>
        </a:p>
      </dgm:t>
    </dgm:pt>
    <dgm:pt modelId="{BAF1D880-0DEF-4AD9-BFB4-0CA10DE2BF45}">
      <dgm:prSet phldrT="[Text]"/>
      <dgm:spPr/>
      <dgm:t>
        <a:bodyPr/>
        <a:lstStyle/>
        <a:p>
          <a:r>
            <a:rPr lang="en-US" dirty="0" smtClean="0"/>
            <a:t>High-interest loans</a:t>
          </a:r>
          <a:endParaRPr lang="en-US" dirty="0"/>
        </a:p>
      </dgm:t>
    </dgm:pt>
    <dgm:pt modelId="{ED5E5868-2E70-4CFE-B0DC-418E10A35A74}" type="parTrans" cxnId="{24A5ED89-ED16-44D8-8570-2496A878F3A6}">
      <dgm:prSet/>
      <dgm:spPr/>
      <dgm:t>
        <a:bodyPr/>
        <a:lstStyle/>
        <a:p>
          <a:endParaRPr lang="en-US"/>
        </a:p>
      </dgm:t>
    </dgm:pt>
    <dgm:pt modelId="{967579F5-F2FA-42DA-8845-66F7A73B50E7}" type="sibTrans" cxnId="{24A5ED89-ED16-44D8-8570-2496A878F3A6}">
      <dgm:prSet/>
      <dgm:spPr/>
      <dgm:t>
        <a:bodyPr/>
        <a:lstStyle/>
        <a:p>
          <a:endParaRPr lang="en-US"/>
        </a:p>
      </dgm:t>
    </dgm:pt>
    <dgm:pt modelId="{D9E37E2D-869B-4755-B2BD-803A8D77216F}">
      <dgm:prSet phldrT="[Text]"/>
      <dgm:spPr/>
      <dgm:t>
        <a:bodyPr/>
        <a:lstStyle/>
        <a:p>
          <a:r>
            <a:rPr lang="en-US" dirty="0" smtClean="0"/>
            <a:t>Bribes and graft in the provinces</a:t>
          </a:r>
          <a:endParaRPr lang="en-US" dirty="0"/>
        </a:p>
      </dgm:t>
    </dgm:pt>
    <dgm:pt modelId="{BBF2A5FB-1868-4969-878B-106B95CFA25B}" type="parTrans" cxnId="{71D3D5B2-6106-429C-81F4-A853D98284E2}">
      <dgm:prSet/>
      <dgm:spPr/>
      <dgm:t>
        <a:bodyPr/>
        <a:lstStyle/>
        <a:p>
          <a:endParaRPr lang="en-US"/>
        </a:p>
      </dgm:t>
    </dgm:pt>
    <dgm:pt modelId="{3E82EFE6-3C60-44AC-9D3F-EA488685CF7F}" type="sibTrans" cxnId="{71D3D5B2-6106-429C-81F4-A853D98284E2}">
      <dgm:prSet/>
      <dgm:spPr/>
      <dgm:t>
        <a:bodyPr/>
        <a:lstStyle/>
        <a:p>
          <a:endParaRPr lang="en-US"/>
        </a:p>
      </dgm:t>
    </dgm:pt>
    <dgm:pt modelId="{603B5F6F-7AF7-43DD-976B-C90B805CBAF3}">
      <dgm:prSet phldrT="[Text]"/>
      <dgm:spPr/>
      <dgm:t>
        <a:bodyPr/>
        <a:lstStyle/>
        <a:p>
          <a:r>
            <a:rPr lang="en-US" dirty="0" smtClean="0"/>
            <a:t>Poor farmers and workers could not compete with the products of slave labor</a:t>
          </a:r>
          <a:endParaRPr lang="en-US" dirty="0"/>
        </a:p>
      </dgm:t>
    </dgm:pt>
    <dgm:pt modelId="{67459BAE-6F12-4EBC-A14E-C38BC405C138}" type="parTrans" cxnId="{6EECEF18-989F-4550-B8AB-21660481542C}">
      <dgm:prSet/>
      <dgm:spPr/>
      <dgm:t>
        <a:bodyPr/>
        <a:lstStyle/>
        <a:p>
          <a:endParaRPr lang="en-US"/>
        </a:p>
      </dgm:t>
    </dgm:pt>
    <dgm:pt modelId="{6BE04C8E-95FD-4E52-BEBA-27C4489650B0}" type="sibTrans" cxnId="{6EECEF18-989F-4550-B8AB-21660481542C}">
      <dgm:prSet/>
      <dgm:spPr/>
      <dgm:t>
        <a:bodyPr/>
        <a:lstStyle/>
        <a:p>
          <a:endParaRPr lang="en-US"/>
        </a:p>
      </dgm:t>
    </dgm:pt>
    <dgm:pt modelId="{2EB388C9-F7F2-4F38-B0F5-EA5C3FFF5F9D}">
      <dgm:prSet phldrT="[Text]"/>
      <dgm:spPr/>
      <dgm:t>
        <a:bodyPr/>
        <a:lstStyle/>
        <a:p>
          <a:r>
            <a:rPr lang="en-US" dirty="0" smtClean="0"/>
            <a:t>Wealthy class bought up the lands of impoverished farmers</a:t>
          </a:r>
          <a:endParaRPr lang="en-US" dirty="0"/>
        </a:p>
      </dgm:t>
    </dgm:pt>
    <dgm:pt modelId="{A9F23FB0-70A5-49E3-9CDC-A50644179D89}" type="parTrans" cxnId="{ED176AAE-13D0-40D4-8657-5EF7C6B5F7B7}">
      <dgm:prSet/>
      <dgm:spPr/>
      <dgm:t>
        <a:bodyPr/>
        <a:lstStyle/>
        <a:p>
          <a:endParaRPr lang="en-US"/>
        </a:p>
      </dgm:t>
    </dgm:pt>
    <dgm:pt modelId="{1593F12D-1F91-4093-B07C-EAC0CD8ACCA1}" type="sibTrans" cxnId="{ED176AAE-13D0-40D4-8657-5EF7C6B5F7B7}">
      <dgm:prSet/>
      <dgm:spPr/>
      <dgm:t>
        <a:bodyPr/>
        <a:lstStyle/>
        <a:p>
          <a:endParaRPr lang="en-US"/>
        </a:p>
      </dgm:t>
    </dgm:pt>
    <dgm:pt modelId="{F0C4EBCB-8978-4F6B-8B76-7114C3D1482F}">
      <dgm:prSet phldrT="[Text]"/>
      <dgm:spPr/>
      <dgm:t>
        <a:bodyPr/>
        <a:lstStyle/>
        <a:p>
          <a:r>
            <a:rPr lang="en-US" dirty="0" smtClean="0"/>
            <a:t>Impoverished farmers and others flooded the city of Rome</a:t>
          </a:r>
          <a:endParaRPr lang="en-US" dirty="0"/>
        </a:p>
      </dgm:t>
    </dgm:pt>
    <dgm:pt modelId="{36F2576D-0820-46D9-A88F-7CD3D556A273}" type="parTrans" cxnId="{301C6507-46DF-42AB-9306-BB1852A6D4E5}">
      <dgm:prSet/>
      <dgm:spPr/>
      <dgm:t>
        <a:bodyPr/>
        <a:lstStyle/>
        <a:p>
          <a:endParaRPr lang="en-US"/>
        </a:p>
      </dgm:t>
    </dgm:pt>
    <dgm:pt modelId="{D90E9C21-B74A-4C29-A1AA-FD45ED67793C}" type="sibTrans" cxnId="{301C6507-46DF-42AB-9306-BB1852A6D4E5}">
      <dgm:prSet/>
      <dgm:spPr/>
      <dgm:t>
        <a:bodyPr/>
        <a:lstStyle/>
        <a:p>
          <a:endParaRPr lang="en-US"/>
        </a:p>
      </dgm:t>
    </dgm:pt>
    <dgm:pt modelId="{EDF17547-0A04-4CD4-A6D4-9E48CDFF3561}">
      <dgm:prSet phldrT="[Text]"/>
      <dgm:spPr/>
      <dgm:t>
        <a:bodyPr/>
        <a:lstStyle/>
        <a:p>
          <a:r>
            <a:rPr lang="en-US" dirty="0" err="1" smtClean="0"/>
            <a:t>Latifundia</a:t>
          </a:r>
          <a:r>
            <a:rPr lang="en-US" dirty="0" smtClean="0"/>
            <a:t>, the large farms of the wealthy, became operated by slaves</a:t>
          </a:r>
          <a:endParaRPr lang="en-US" dirty="0"/>
        </a:p>
      </dgm:t>
    </dgm:pt>
    <dgm:pt modelId="{F04EEB9B-D3F0-47D4-A99C-0E39AD41198E}" type="parTrans" cxnId="{6BE4AE6D-427A-4C3E-8D02-D03693FC707A}">
      <dgm:prSet/>
      <dgm:spPr/>
    </dgm:pt>
    <dgm:pt modelId="{25BDA790-E2A9-4AA4-BEBB-C58139CAEDEB}" type="sibTrans" cxnId="{6BE4AE6D-427A-4C3E-8D02-D03693FC707A}">
      <dgm:prSet/>
      <dgm:spPr/>
    </dgm:pt>
    <dgm:pt modelId="{CBA0D649-FB89-468D-9A84-67768FE60C9C}">
      <dgm:prSet phldrT="[Text]"/>
      <dgm:spPr/>
      <dgm:t>
        <a:bodyPr/>
        <a:lstStyle/>
        <a:p>
          <a:r>
            <a:rPr lang="en-US" dirty="0" smtClean="0"/>
            <a:t>These unemployed masses had one thing left—their right to vote</a:t>
          </a:r>
          <a:endParaRPr lang="en-US" dirty="0"/>
        </a:p>
      </dgm:t>
    </dgm:pt>
    <dgm:pt modelId="{B0A1DCCA-2567-46BA-97F3-2D8A50C4D5A3}" type="parTrans" cxnId="{6BA84A53-F59E-4E49-AA42-DC32D977C9C9}">
      <dgm:prSet/>
      <dgm:spPr/>
    </dgm:pt>
    <dgm:pt modelId="{D8E5BF3A-2936-4334-A8F5-90B93BF18428}" type="sibTrans" cxnId="{6BA84A53-F59E-4E49-AA42-DC32D977C9C9}">
      <dgm:prSet/>
      <dgm:spPr/>
    </dgm:pt>
    <dgm:pt modelId="{2548D33C-FB31-4C1B-A44D-A96A8700A3DF}">
      <dgm:prSet phldrT="[Text]"/>
      <dgm:spPr/>
      <dgm:t>
        <a:bodyPr/>
        <a:lstStyle/>
        <a:p>
          <a:r>
            <a:rPr lang="en-US" dirty="0" smtClean="0"/>
            <a:t>These unemployed masses—the “Roman mob”—threw their support to those politicians who offered “bread and circuses”</a:t>
          </a:r>
          <a:endParaRPr lang="en-US" dirty="0"/>
        </a:p>
      </dgm:t>
    </dgm:pt>
    <dgm:pt modelId="{6C38E403-5A5E-4ECC-B9B4-E7DC0F18A580}" type="parTrans" cxnId="{2B31D838-BBB3-4440-AE2D-93516C4530B2}">
      <dgm:prSet/>
      <dgm:spPr/>
    </dgm:pt>
    <dgm:pt modelId="{F3795AAD-CC22-4582-8736-B946BC423CC0}" type="sibTrans" cxnId="{2B31D838-BBB3-4440-AE2D-93516C4530B2}">
      <dgm:prSet/>
      <dgm:spPr/>
    </dgm:pt>
    <dgm:pt modelId="{F2AE79C0-6F0B-4003-B307-67B92A30241C}" type="pres">
      <dgm:prSet presAssocID="{034C7A01-44E0-4EE8-A78A-8B0F60B7FAFA}" presName="diagram" presStyleCnt="0">
        <dgm:presLayoutVars>
          <dgm:dir/>
          <dgm:resizeHandles val="exact"/>
        </dgm:presLayoutVars>
      </dgm:prSet>
      <dgm:spPr/>
    </dgm:pt>
    <dgm:pt modelId="{F815E092-AF41-4160-88E2-8F4AF9D4D654}" type="pres">
      <dgm:prSet presAssocID="{EE8E3E4F-F8BD-400C-9844-7466536F5850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D8A351-B915-4D04-B47B-78C31C3BD1BD}" type="pres">
      <dgm:prSet presAssocID="{471E5FE1-C24E-46F6-8AAB-DEB17EFC79EC}" presName="sibTrans" presStyleCnt="0"/>
      <dgm:spPr/>
    </dgm:pt>
    <dgm:pt modelId="{FC09A0B4-896A-43EB-A74E-8CC8AA315835}" type="pres">
      <dgm:prSet presAssocID="{BAF1D880-0DEF-4AD9-BFB4-0CA10DE2BF45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C2B837-A644-45B0-A3B8-F8921DDC188F}" type="pres">
      <dgm:prSet presAssocID="{967579F5-F2FA-42DA-8845-66F7A73B50E7}" presName="sibTrans" presStyleCnt="0"/>
      <dgm:spPr/>
    </dgm:pt>
    <dgm:pt modelId="{E300C970-9916-4E63-A571-DA6058D28911}" type="pres">
      <dgm:prSet presAssocID="{D9E37E2D-869B-4755-B2BD-803A8D77216F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8BF0EB-D885-4E31-98C6-979D2D7A959B}" type="pres">
      <dgm:prSet presAssocID="{3E82EFE6-3C60-44AC-9D3F-EA488685CF7F}" presName="sibTrans" presStyleCnt="0"/>
      <dgm:spPr/>
    </dgm:pt>
    <dgm:pt modelId="{48B9D1C3-A4B5-4A20-B5F2-FA30C219B5FF}" type="pres">
      <dgm:prSet presAssocID="{EDF17547-0A04-4CD4-A6D4-9E48CDFF3561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A8295A-5B2C-4AFC-94F8-B94B955BA6FB}" type="pres">
      <dgm:prSet presAssocID="{25BDA790-E2A9-4AA4-BEBB-C58139CAEDEB}" presName="sibTrans" presStyleCnt="0"/>
      <dgm:spPr/>
    </dgm:pt>
    <dgm:pt modelId="{F7C77706-2A99-4716-8239-1563A442F726}" type="pres">
      <dgm:prSet presAssocID="{603B5F6F-7AF7-43DD-976B-C90B805CBAF3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6AA805-FB05-43F2-BF83-A826AD8DEDBD}" type="pres">
      <dgm:prSet presAssocID="{6BE04C8E-95FD-4E52-BEBA-27C4489650B0}" presName="sibTrans" presStyleCnt="0"/>
      <dgm:spPr/>
    </dgm:pt>
    <dgm:pt modelId="{A07AC71F-84A6-4F10-893E-7FD97DBC3EFE}" type="pres">
      <dgm:prSet presAssocID="{2EB388C9-F7F2-4F38-B0F5-EA5C3FFF5F9D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16FA48-EF4C-48D1-93FB-AA67EB978865}" type="pres">
      <dgm:prSet presAssocID="{1593F12D-1F91-4093-B07C-EAC0CD8ACCA1}" presName="sibTrans" presStyleCnt="0"/>
      <dgm:spPr/>
    </dgm:pt>
    <dgm:pt modelId="{581D390F-71D2-4F34-A089-6A71004D7CE6}" type="pres">
      <dgm:prSet presAssocID="{F0C4EBCB-8978-4F6B-8B76-7114C3D1482F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89A7A3-0925-473C-A712-BCEB4372244B}" type="pres">
      <dgm:prSet presAssocID="{D90E9C21-B74A-4C29-A1AA-FD45ED67793C}" presName="sibTrans" presStyleCnt="0"/>
      <dgm:spPr/>
    </dgm:pt>
    <dgm:pt modelId="{8B24AF38-7CF8-499F-B4F6-4CF9FC9B98C1}" type="pres">
      <dgm:prSet presAssocID="{CBA0D649-FB89-468D-9A84-67768FE60C9C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E929DF-858B-44A1-905C-1436D5037D77}" type="pres">
      <dgm:prSet presAssocID="{D8E5BF3A-2936-4334-A8F5-90B93BF18428}" presName="sibTrans" presStyleCnt="0"/>
      <dgm:spPr/>
    </dgm:pt>
    <dgm:pt modelId="{BF8547C6-187B-40B6-BAFE-D8084B4BDB72}" type="pres">
      <dgm:prSet presAssocID="{2548D33C-FB31-4C1B-A44D-A96A8700A3DF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D3D5B2-6106-429C-81F4-A853D98284E2}" srcId="{034C7A01-44E0-4EE8-A78A-8B0F60B7FAFA}" destId="{D9E37E2D-869B-4755-B2BD-803A8D77216F}" srcOrd="2" destOrd="0" parTransId="{BBF2A5FB-1868-4969-878B-106B95CFA25B}" sibTransId="{3E82EFE6-3C60-44AC-9D3F-EA488685CF7F}"/>
    <dgm:cxn modelId="{CF7EC431-0873-49DA-BB4C-1ADE8EE35B21}" type="presOf" srcId="{BAF1D880-0DEF-4AD9-BFB4-0CA10DE2BF45}" destId="{FC09A0B4-896A-43EB-A74E-8CC8AA315835}" srcOrd="0" destOrd="0" presId="urn:microsoft.com/office/officeart/2005/8/layout/default"/>
    <dgm:cxn modelId="{86B89B84-A57C-40E7-A903-777B167A5516}" type="presOf" srcId="{EE8E3E4F-F8BD-400C-9844-7466536F5850}" destId="{F815E092-AF41-4160-88E2-8F4AF9D4D654}" srcOrd="0" destOrd="0" presId="urn:microsoft.com/office/officeart/2005/8/layout/default"/>
    <dgm:cxn modelId="{096A6048-C8D1-412E-810C-FF3748D5F0C8}" type="presOf" srcId="{F0C4EBCB-8978-4F6B-8B76-7114C3D1482F}" destId="{581D390F-71D2-4F34-A089-6A71004D7CE6}" srcOrd="0" destOrd="0" presId="urn:microsoft.com/office/officeart/2005/8/layout/default"/>
    <dgm:cxn modelId="{EF859772-2D38-43C4-B3A8-C607E3CE62B6}" srcId="{034C7A01-44E0-4EE8-A78A-8B0F60B7FAFA}" destId="{EE8E3E4F-F8BD-400C-9844-7466536F5850}" srcOrd="0" destOrd="0" parTransId="{35DAE51E-B296-40B6-9B13-6276E84342C8}" sibTransId="{471E5FE1-C24E-46F6-8AAB-DEB17EFC79EC}"/>
    <dgm:cxn modelId="{C1A4E71A-2F5F-49D1-B449-C7E2FC2BC3BF}" type="presOf" srcId="{CBA0D649-FB89-468D-9A84-67768FE60C9C}" destId="{8B24AF38-7CF8-499F-B4F6-4CF9FC9B98C1}" srcOrd="0" destOrd="0" presId="urn:microsoft.com/office/officeart/2005/8/layout/default"/>
    <dgm:cxn modelId="{2B31D838-BBB3-4440-AE2D-93516C4530B2}" srcId="{034C7A01-44E0-4EE8-A78A-8B0F60B7FAFA}" destId="{2548D33C-FB31-4C1B-A44D-A96A8700A3DF}" srcOrd="8" destOrd="0" parTransId="{6C38E403-5A5E-4ECC-B9B4-E7DC0F18A580}" sibTransId="{F3795AAD-CC22-4582-8736-B946BC423CC0}"/>
    <dgm:cxn modelId="{FD46B35E-3D6F-428D-AF16-65B27A849703}" type="presOf" srcId="{603B5F6F-7AF7-43DD-976B-C90B805CBAF3}" destId="{F7C77706-2A99-4716-8239-1563A442F726}" srcOrd="0" destOrd="0" presId="urn:microsoft.com/office/officeart/2005/8/layout/default"/>
    <dgm:cxn modelId="{6EECEF18-989F-4550-B8AB-21660481542C}" srcId="{034C7A01-44E0-4EE8-A78A-8B0F60B7FAFA}" destId="{603B5F6F-7AF7-43DD-976B-C90B805CBAF3}" srcOrd="4" destOrd="0" parTransId="{67459BAE-6F12-4EBC-A14E-C38BC405C138}" sibTransId="{6BE04C8E-95FD-4E52-BEBA-27C4489650B0}"/>
    <dgm:cxn modelId="{27F0CF8D-A0BF-4B3C-AB0C-82C6BBFFB34D}" type="presOf" srcId="{034C7A01-44E0-4EE8-A78A-8B0F60B7FAFA}" destId="{F2AE79C0-6F0B-4003-B307-67B92A30241C}" srcOrd="0" destOrd="0" presId="urn:microsoft.com/office/officeart/2005/8/layout/default"/>
    <dgm:cxn modelId="{6BA84A53-F59E-4E49-AA42-DC32D977C9C9}" srcId="{034C7A01-44E0-4EE8-A78A-8B0F60B7FAFA}" destId="{CBA0D649-FB89-468D-9A84-67768FE60C9C}" srcOrd="7" destOrd="0" parTransId="{B0A1DCCA-2567-46BA-97F3-2D8A50C4D5A3}" sibTransId="{D8E5BF3A-2936-4334-A8F5-90B93BF18428}"/>
    <dgm:cxn modelId="{24A5ED89-ED16-44D8-8570-2496A878F3A6}" srcId="{034C7A01-44E0-4EE8-A78A-8B0F60B7FAFA}" destId="{BAF1D880-0DEF-4AD9-BFB4-0CA10DE2BF45}" srcOrd="1" destOrd="0" parTransId="{ED5E5868-2E70-4CFE-B0DC-418E10A35A74}" sibTransId="{967579F5-F2FA-42DA-8845-66F7A73B50E7}"/>
    <dgm:cxn modelId="{58F9F88F-E2EE-40ED-AC42-EC733F02D866}" type="presOf" srcId="{EDF17547-0A04-4CD4-A6D4-9E48CDFF3561}" destId="{48B9D1C3-A4B5-4A20-B5F2-FA30C219B5FF}" srcOrd="0" destOrd="0" presId="urn:microsoft.com/office/officeart/2005/8/layout/default"/>
    <dgm:cxn modelId="{ED176AAE-13D0-40D4-8657-5EF7C6B5F7B7}" srcId="{034C7A01-44E0-4EE8-A78A-8B0F60B7FAFA}" destId="{2EB388C9-F7F2-4F38-B0F5-EA5C3FFF5F9D}" srcOrd="5" destOrd="0" parTransId="{A9F23FB0-70A5-49E3-9CDC-A50644179D89}" sibTransId="{1593F12D-1F91-4093-B07C-EAC0CD8ACCA1}"/>
    <dgm:cxn modelId="{770750EB-1F5F-4C93-961E-6F4534DA6147}" type="presOf" srcId="{2548D33C-FB31-4C1B-A44D-A96A8700A3DF}" destId="{BF8547C6-187B-40B6-BAFE-D8084B4BDB72}" srcOrd="0" destOrd="0" presId="urn:microsoft.com/office/officeart/2005/8/layout/default"/>
    <dgm:cxn modelId="{301C6507-46DF-42AB-9306-BB1852A6D4E5}" srcId="{034C7A01-44E0-4EE8-A78A-8B0F60B7FAFA}" destId="{F0C4EBCB-8978-4F6B-8B76-7114C3D1482F}" srcOrd="6" destOrd="0" parTransId="{36F2576D-0820-46D9-A88F-7CD3D556A273}" sibTransId="{D90E9C21-B74A-4C29-A1AA-FD45ED67793C}"/>
    <dgm:cxn modelId="{4EA3C1EE-1079-4A2E-AD31-08A52006D7AA}" type="presOf" srcId="{2EB388C9-F7F2-4F38-B0F5-EA5C3FFF5F9D}" destId="{A07AC71F-84A6-4F10-893E-7FD97DBC3EFE}" srcOrd="0" destOrd="0" presId="urn:microsoft.com/office/officeart/2005/8/layout/default"/>
    <dgm:cxn modelId="{8AD35826-20A9-4D43-BA8A-C6770CDEF472}" type="presOf" srcId="{D9E37E2D-869B-4755-B2BD-803A8D77216F}" destId="{E300C970-9916-4E63-A571-DA6058D28911}" srcOrd="0" destOrd="0" presId="urn:microsoft.com/office/officeart/2005/8/layout/default"/>
    <dgm:cxn modelId="{6BE4AE6D-427A-4C3E-8D02-D03693FC707A}" srcId="{034C7A01-44E0-4EE8-A78A-8B0F60B7FAFA}" destId="{EDF17547-0A04-4CD4-A6D4-9E48CDFF3561}" srcOrd="3" destOrd="0" parTransId="{F04EEB9B-D3F0-47D4-A99C-0E39AD41198E}" sibTransId="{25BDA790-E2A9-4AA4-BEBB-C58139CAEDEB}"/>
    <dgm:cxn modelId="{CF767BC0-C283-4271-AB74-D98B3FEAFFAF}" type="presParOf" srcId="{F2AE79C0-6F0B-4003-B307-67B92A30241C}" destId="{F815E092-AF41-4160-88E2-8F4AF9D4D654}" srcOrd="0" destOrd="0" presId="urn:microsoft.com/office/officeart/2005/8/layout/default"/>
    <dgm:cxn modelId="{0AB2F2D0-FE17-487B-8513-C26D5D223FFF}" type="presParOf" srcId="{F2AE79C0-6F0B-4003-B307-67B92A30241C}" destId="{34D8A351-B915-4D04-B47B-78C31C3BD1BD}" srcOrd="1" destOrd="0" presId="urn:microsoft.com/office/officeart/2005/8/layout/default"/>
    <dgm:cxn modelId="{90A56E50-49B8-4923-9C74-EDEC8E97B436}" type="presParOf" srcId="{F2AE79C0-6F0B-4003-B307-67B92A30241C}" destId="{FC09A0B4-896A-43EB-A74E-8CC8AA315835}" srcOrd="2" destOrd="0" presId="urn:microsoft.com/office/officeart/2005/8/layout/default"/>
    <dgm:cxn modelId="{86A59FF4-B90A-4798-B66B-3EC83631188B}" type="presParOf" srcId="{F2AE79C0-6F0B-4003-B307-67B92A30241C}" destId="{2BC2B837-A644-45B0-A3B8-F8921DDC188F}" srcOrd="3" destOrd="0" presId="urn:microsoft.com/office/officeart/2005/8/layout/default"/>
    <dgm:cxn modelId="{7B5BB068-70D7-4CBB-B234-287D33B4226F}" type="presParOf" srcId="{F2AE79C0-6F0B-4003-B307-67B92A30241C}" destId="{E300C970-9916-4E63-A571-DA6058D28911}" srcOrd="4" destOrd="0" presId="urn:microsoft.com/office/officeart/2005/8/layout/default"/>
    <dgm:cxn modelId="{41E81B28-16E9-4E89-8121-C8F54E32E1DE}" type="presParOf" srcId="{F2AE79C0-6F0B-4003-B307-67B92A30241C}" destId="{D38BF0EB-D885-4E31-98C6-979D2D7A959B}" srcOrd="5" destOrd="0" presId="urn:microsoft.com/office/officeart/2005/8/layout/default"/>
    <dgm:cxn modelId="{A1DF2430-F61E-43A9-961A-185D7D2E8330}" type="presParOf" srcId="{F2AE79C0-6F0B-4003-B307-67B92A30241C}" destId="{48B9D1C3-A4B5-4A20-B5F2-FA30C219B5FF}" srcOrd="6" destOrd="0" presId="urn:microsoft.com/office/officeart/2005/8/layout/default"/>
    <dgm:cxn modelId="{C9830EF3-48AB-48F6-9D87-6700CA17B39C}" type="presParOf" srcId="{F2AE79C0-6F0B-4003-B307-67B92A30241C}" destId="{20A8295A-5B2C-4AFC-94F8-B94B955BA6FB}" srcOrd="7" destOrd="0" presId="urn:microsoft.com/office/officeart/2005/8/layout/default"/>
    <dgm:cxn modelId="{FAC4270B-1406-42AB-BD95-D3A3A12DB0E3}" type="presParOf" srcId="{F2AE79C0-6F0B-4003-B307-67B92A30241C}" destId="{F7C77706-2A99-4716-8239-1563A442F726}" srcOrd="8" destOrd="0" presId="urn:microsoft.com/office/officeart/2005/8/layout/default"/>
    <dgm:cxn modelId="{778C921D-A3E1-429E-BF4F-F53B6142875D}" type="presParOf" srcId="{F2AE79C0-6F0B-4003-B307-67B92A30241C}" destId="{686AA805-FB05-43F2-BF83-A826AD8DEDBD}" srcOrd="9" destOrd="0" presId="urn:microsoft.com/office/officeart/2005/8/layout/default"/>
    <dgm:cxn modelId="{E7E1C0D7-9D08-4B5A-BCCE-B7C093ADDFD4}" type="presParOf" srcId="{F2AE79C0-6F0B-4003-B307-67B92A30241C}" destId="{A07AC71F-84A6-4F10-893E-7FD97DBC3EFE}" srcOrd="10" destOrd="0" presId="urn:microsoft.com/office/officeart/2005/8/layout/default"/>
    <dgm:cxn modelId="{9B51DE6E-46D0-4210-A298-34D0B6BE6C47}" type="presParOf" srcId="{F2AE79C0-6F0B-4003-B307-67B92A30241C}" destId="{6816FA48-EF4C-48D1-93FB-AA67EB978865}" srcOrd="11" destOrd="0" presId="urn:microsoft.com/office/officeart/2005/8/layout/default"/>
    <dgm:cxn modelId="{A98980EF-0F49-4CA8-84A1-67CA38436E19}" type="presParOf" srcId="{F2AE79C0-6F0B-4003-B307-67B92A30241C}" destId="{581D390F-71D2-4F34-A089-6A71004D7CE6}" srcOrd="12" destOrd="0" presId="urn:microsoft.com/office/officeart/2005/8/layout/default"/>
    <dgm:cxn modelId="{AFF67E91-1730-4C21-921A-6D58760F6DF6}" type="presParOf" srcId="{F2AE79C0-6F0B-4003-B307-67B92A30241C}" destId="{2889A7A3-0925-473C-A712-BCEB4372244B}" srcOrd="13" destOrd="0" presId="urn:microsoft.com/office/officeart/2005/8/layout/default"/>
    <dgm:cxn modelId="{32F1868D-7485-4C72-B33E-32E93D8F6D30}" type="presParOf" srcId="{F2AE79C0-6F0B-4003-B307-67B92A30241C}" destId="{8B24AF38-7CF8-499F-B4F6-4CF9FC9B98C1}" srcOrd="14" destOrd="0" presId="urn:microsoft.com/office/officeart/2005/8/layout/default"/>
    <dgm:cxn modelId="{1CC417DF-83A5-47E3-8CFD-2846402ABC83}" type="presParOf" srcId="{F2AE79C0-6F0B-4003-B307-67B92A30241C}" destId="{9FE929DF-858B-44A1-905C-1436D5037D77}" srcOrd="15" destOrd="0" presId="urn:microsoft.com/office/officeart/2005/8/layout/default"/>
    <dgm:cxn modelId="{473D3259-2497-4BCA-A92B-FCBEF93082F7}" type="presParOf" srcId="{F2AE79C0-6F0B-4003-B307-67B92A30241C}" destId="{BF8547C6-187B-40B6-BAFE-D8084B4BDB72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1FF94C-073A-4D6B-AD87-F6BE43FC9836}" type="doc">
      <dgm:prSet loTypeId="urn:microsoft.com/office/officeart/2005/8/layout/hList1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C37287EF-0552-44AA-B60F-30BA99CE1E75}">
      <dgm:prSet phldrT="[Text]"/>
      <dgm:spPr/>
      <dgm:t>
        <a:bodyPr/>
        <a:lstStyle/>
        <a:p>
          <a:r>
            <a:rPr lang="en-US" dirty="0" smtClean="0"/>
            <a:t>Rome</a:t>
          </a:r>
          <a:endParaRPr lang="en-US" dirty="0"/>
        </a:p>
      </dgm:t>
    </dgm:pt>
    <dgm:pt modelId="{9532AA6A-D762-480B-AA2C-591E2B8A7918}" type="parTrans" cxnId="{FBCF9347-D8F6-404E-B558-3462C2ABF340}">
      <dgm:prSet/>
      <dgm:spPr/>
      <dgm:t>
        <a:bodyPr/>
        <a:lstStyle/>
        <a:p>
          <a:endParaRPr lang="en-US"/>
        </a:p>
      </dgm:t>
    </dgm:pt>
    <dgm:pt modelId="{A8109F9B-000C-44B9-9C18-38182363719C}" type="sibTrans" cxnId="{FBCF9347-D8F6-404E-B558-3462C2ABF340}">
      <dgm:prSet/>
      <dgm:spPr/>
      <dgm:t>
        <a:bodyPr/>
        <a:lstStyle/>
        <a:p>
          <a:endParaRPr lang="en-US"/>
        </a:p>
      </dgm:t>
    </dgm:pt>
    <dgm:pt modelId="{7F848064-0F2E-4CDF-99FE-E068653D8074}">
      <dgm:prSet/>
      <dgm:spPr/>
      <dgm:t>
        <a:bodyPr/>
        <a:lstStyle/>
        <a:p>
          <a:r>
            <a:rPr lang="en-US" dirty="0" smtClean="0"/>
            <a:t>Rome came to control Corsica and Sardinia</a:t>
          </a:r>
          <a:endParaRPr lang="en-US" dirty="0" smtClean="0"/>
        </a:p>
      </dgm:t>
    </dgm:pt>
    <dgm:pt modelId="{3D3A2A14-777D-4B60-B595-A2B2E09DF8C8}" type="parTrans" cxnId="{EF62EC99-C19D-4BB0-925F-4B1791F678CD}">
      <dgm:prSet/>
      <dgm:spPr/>
      <dgm:t>
        <a:bodyPr/>
        <a:lstStyle/>
        <a:p>
          <a:endParaRPr lang="en-US"/>
        </a:p>
      </dgm:t>
    </dgm:pt>
    <dgm:pt modelId="{EDE43F6D-C2F3-4507-BE1D-1B4212761F95}" type="sibTrans" cxnId="{EF62EC99-C19D-4BB0-925F-4B1791F678CD}">
      <dgm:prSet/>
      <dgm:spPr/>
      <dgm:t>
        <a:bodyPr/>
        <a:lstStyle/>
        <a:p>
          <a:endParaRPr lang="en-US"/>
        </a:p>
      </dgm:t>
    </dgm:pt>
    <dgm:pt modelId="{686406CE-755C-4B78-ACE4-4C00F59A72D5}">
      <dgm:prSet/>
      <dgm:spPr/>
      <dgm:t>
        <a:bodyPr/>
        <a:lstStyle/>
        <a:p>
          <a:r>
            <a:rPr lang="en-US" smtClean="0"/>
            <a:t>Rome conquered the Gauls of the Po River Valley</a:t>
          </a:r>
          <a:endParaRPr lang="en-US" dirty="0" smtClean="0"/>
        </a:p>
      </dgm:t>
    </dgm:pt>
    <dgm:pt modelId="{CDBA53D1-E561-434B-B259-04A24BCCB4B1}" type="parTrans" cxnId="{47B98102-19FF-4652-9F66-A07E8C931CDC}">
      <dgm:prSet/>
      <dgm:spPr/>
      <dgm:t>
        <a:bodyPr/>
        <a:lstStyle/>
        <a:p>
          <a:endParaRPr lang="en-US"/>
        </a:p>
      </dgm:t>
    </dgm:pt>
    <dgm:pt modelId="{F0DB3523-8DEB-4ED4-B25D-6841D4D71431}" type="sibTrans" cxnId="{47B98102-19FF-4652-9F66-A07E8C931CDC}">
      <dgm:prSet/>
      <dgm:spPr/>
      <dgm:t>
        <a:bodyPr/>
        <a:lstStyle/>
        <a:p>
          <a:endParaRPr lang="en-US"/>
        </a:p>
      </dgm:t>
    </dgm:pt>
    <dgm:pt modelId="{2F64DD36-B199-4247-B577-A290ACA8D47C}">
      <dgm:prSet/>
      <dgm:spPr/>
      <dgm:t>
        <a:bodyPr/>
        <a:lstStyle/>
        <a:p>
          <a:r>
            <a:rPr lang="en-US" smtClean="0"/>
            <a:t>Carthage </a:t>
          </a:r>
          <a:endParaRPr lang="en-US" dirty="0" smtClean="0"/>
        </a:p>
      </dgm:t>
    </dgm:pt>
    <dgm:pt modelId="{6EE971EE-2461-4DF0-BBFA-486E10313D8B}" type="parTrans" cxnId="{7659704B-1E0A-49EE-8940-029EF14E6982}">
      <dgm:prSet/>
      <dgm:spPr/>
      <dgm:t>
        <a:bodyPr/>
        <a:lstStyle/>
        <a:p>
          <a:endParaRPr lang="en-US"/>
        </a:p>
      </dgm:t>
    </dgm:pt>
    <dgm:pt modelId="{CBD976BE-42DD-429D-B0B0-AC5BB7D03A3C}" type="sibTrans" cxnId="{7659704B-1E0A-49EE-8940-029EF14E6982}">
      <dgm:prSet/>
      <dgm:spPr/>
      <dgm:t>
        <a:bodyPr/>
        <a:lstStyle/>
        <a:p>
          <a:endParaRPr lang="en-US"/>
        </a:p>
      </dgm:t>
    </dgm:pt>
    <dgm:pt modelId="{4CBC94DD-E8B7-4582-B07A-88CBC84EA23A}">
      <dgm:prSet/>
      <dgm:spPr/>
      <dgm:t>
        <a:bodyPr/>
        <a:lstStyle/>
        <a:p>
          <a:r>
            <a:rPr lang="en-US" smtClean="0"/>
            <a:t>Carthage recovered from its defeat by Rome</a:t>
          </a:r>
          <a:endParaRPr lang="en-US" dirty="0" smtClean="0"/>
        </a:p>
      </dgm:t>
    </dgm:pt>
    <dgm:pt modelId="{88D371BF-2317-46F8-B42F-5DA4C4C5B677}" type="parTrans" cxnId="{A9AE0839-1031-4F6B-998A-001C38067C28}">
      <dgm:prSet/>
      <dgm:spPr/>
      <dgm:t>
        <a:bodyPr/>
        <a:lstStyle/>
        <a:p>
          <a:endParaRPr lang="en-US"/>
        </a:p>
      </dgm:t>
    </dgm:pt>
    <dgm:pt modelId="{A7C50D63-4B73-436F-B417-D8058C048825}" type="sibTrans" cxnId="{A9AE0839-1031-4F6B-998A-001C38067C28}">
      <dgm:prSet/>
      <dgm:spPr/>
      <dgm:t>
        <a:bodyPr/>
        <a:lstStyle/>
        <a:p>
          <a:endParaRPr lang="en-US"/>
        </a:p>
      </dgm:t>
    </dgm:pt>
    <dgm:pt modelId="{DCEFA343-ECD4-4996-BE6B-166296985E88}">
      <dgm:prSet/>
      <dgm:spPr/>
      <dgm:t>
        <a:bodyPr/>
        <a:lstStyle/>
        <a:p>
          <a:r>
            <a:rPr lang="en-US" smtClean="0"/>
            <a:t>Carthage started expanding in Iberia (Spain)</a:t>
          </a:r>
          <a:endParaRPr lang="en-US" dirty="0"/>
        </a:p>
      </dgm:t>
    </dgm:pt>
    <dgm:pt modelId="{3BF53230-9088-49C3-B96F-8EC04C4AE1BC}" type="parTrans" cxnId="{3D8263AA-DD8F-450D-8B29-2F5321826BD3}">
      <dgm:prSet/>
      <dgm:spPr/>
      <dgm:t>
        <a:bodyPr/>
        <a:lstStyle/>
        <a:p>
          <a:endParaRPr lang="en-US"/>
        </a:p>
      </dgm:t>
    </dgm:pt>
    <dgm:pt modelId="{0E77B0B4-C17E-4737-B81C-5BF9CB61D0BB}" type="sibTrans" cxnId="{3D8263AA-DD8F-450D-8B29-2F5321826BD3}">
      <dgm:prSet/>
      <dgm:spPr/>
      <dgm:t>
        <a:bodyPr/>
        <a:lstStyle/>
        <a:p>
          <a:endParaRPr lang="en-US"/>
        </a:p>
      </dgm:t>
    </dgm:pt>
    <dgm:pt modelId="{6DDBAA3C-CFA3-48C9-8CD9-3A6D1DEAF681}" type="pres">
      <dgm:prSet presAssocID="{0A1FF94C-073A-4D6B-AD87-F6BE43FC9836}" presName="Name0" presStyleCnt="0">
        <dgm:presLayoutVars>
          <dgm:dir/>
          <dgm:animLvl val="lvl"/>
          <dgm:resizeHandles val="exact"/>
        </dgm:presLayoutVars>
      </dgm:prSet>
      <dgm:spPr/>
    </dgm:pt>
    <dgm:pt modelId="{667A8E1D-250E-46D8-81F3-C921CF606D6C}" type="pres">
      <dgm:prSet presAssocID="{C37287EF-0552-44AA-B60F-30BA99CE1E75}" presName="composite" presStyleCnt="0"/>
      <dgm:spPr/>
    </dgm:pt>
    <dgm:pt modelId="{67648343-8A8F-4FB5-910E-BC76DD280022}" type="pres">
      <dgm:prSet presAssocID="{C37287EF-0552-44AA-B60F-30BA99CE1E75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256575-6958-4C42-A3F4-9B3C3AB4C1F5}" type="pres">
      <dgm:prSet presAssocID="{C37287EF-0552-44AA-B60F-30BA99CE1E75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9FEC26-1220-4570-B77C-C76467420D71}" type="pres">
      <dgm:prSet presAssocID="{A8109F9B-000C-44B9-9C18-38182363719C}" presName="space" presStyleCnt="0"/>
      <dgm:spPr/>
    </dgm:pt>
    <dgm:pt modelId="{40A3C7F3-EF2D-41DB-A54E-F7D8A77718FC}" type="pres">
      <dgm:prSet presAssocID="{2F64DD36-B199-4247-B577-A290ACA8D47C}" presName="composite" presStyleCnt="0"/>
      <dgm:spPr/>
    </dgm:pt>
    <dgm:pt modelId="{6EB6D832-0C99-432B-8BCD-6F7DC13EA420}" type="pres">
      <dgm:prSet presAssocID="{2F64DD36-B199-4247-B577-A290ACA8D47C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DFA5D80F-E05D-4B72-9C4A-8194949692E5}" type="pres">
      <dgm:prSet presAssocID="{2F64DD36-B199-4247-B577-A290ACA8D47C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BCF9347-D8F6-404E-B558-3462C2ABF340}" srcId="{0A1FF94C-073A-4D6B-AD87-F6BE43FC9836}" destId="{C37287EF-0552-44AA-B60F-30BA99CE1E75}" srcOrd="0" destOrd="0" parTransId="{9532AA6A-D762-480B-AA2C-591E2B8A7918}" sibTransId="{A8109F9B-000C-44B9-9C18-38182363719C}"/>
    <dgm:cxn modelId="{D262BEE4-2F9F-4024-BB0F-21860CBB1B1B}" type="presOf" srcId="{686406CE-755C-4B78-ACE4-4C00F59A72D5}" destId="{FB256575-6958-4C42-A3F4-9B3C3AB4C1F5}" srcOrd="0" destOrd="1" presId="urn:microsoft.com/office/officeart/2005/8/layout/hList1"/>
    <dgm:cxn modelId="{742D6373-E5C4-4860-8DD1-ACF95E2814CF}" type="presOf" srcId="{7F848064-0F2E-4CDF-99FE-E068653D8074}" destId="{FB256575-6958-4C42-A3F4-9B3C3AB4C1F5}" srcOrd="0" destOrd="0" presId="urn:microsoft.com/office/officeart/2005/8/layout/hList1"/>
    <dgm:cxn modelId="{EF62EC99-C19D-4BB0-925F-4B1791F678CD}" srcId="{C37287EF-0552-44AA-B60F-30BA99CE1E75}" destId="{7F848064-0F2E-4CDF-99FE-E068653D8074}" srcOrd="0" destOrd="0" parTransId="{3D3A2A14-777D-4B60-B595-A2B2E09DF8C8}" sibTransId="{EDE43F6D-C2F3-4507-BE1D-1B4212761F95}"/>
    <dgm:cxn modelId="{7659704B-1E0A-49EE-8940-029EF14E6982}" srcId="{0A1FF94C-073A-4D6B-AD87-F6BE43FC9836}" destId="{2F64DD36-B199-4247-B577-A290ACA8D47C}" srcOrd="1" destOrd="0" parTransId="{6EE971EE-2461-4DF0-BBFA-486E10313D8B}" sibTransId="{CBD976BE-42DD-429D-B0B0-AC5BB7D03A3C}"/>
    <dgm:cxn modelId="{2086DDC0-9B5B-411B-9794-5EE84ABB6718}" type="presOf" srcId="{2F64DD36-B199-4247-B577-A290ACA8D47C}" destId="{6EB6D832-0C99-432B-8BCD-6F7DC13EA420}" srcOrd="0" destOrd="0" presId="urn:microsoft.com/office/officeart/2005/8/layout/hList1"/>
    <dgm:cxn modelId="{67A9FE55-3136-490A-AF86-C4A17C51885E}" type="presOf" srcId="{C37287EF-0552-44AA-B60F-30BA99CE1E75}" destId="{67648343-8A8F-4FB5-910E-BC76DD280022}" srcOrd="0" destOrd="0" presId="urn:microsoft.com/office/officeart/2005/8/layout/hList1"/>
    <dgm:cxn modelId="{3D8263AA-DD8F-450D-8B29-2F5321826BD3}" srcId="{2F64DD36-B199-4247-B577-A290ACA8D47C}" destId="{DCEFA343-ECD4-4996-BE6B-166296985E88}" srcOrd="1" destOrd="0" parTransId="{3BF53230-9088-49C3-B96F-8EC04C4AE1BC}" sibTransId="{0E77B0B4-C17E-4737-B81C-5BF9CB61D0BB}"/>
    <dgm:cxn modelId="{8445ECEC-BAE4-4683-8632-C02DFBF8E21B}" type="presOf" srcId="{4CBC94DD-E8B7-4582-B07A-88CBC84EA23A}" destId="{DFA5D80F-E05D-4B72-9C4A-8194949692E5}" srcOrd="0" destOrd="0" presId="urn:microsoft.com/office/officeart/2005/8/layout/hList1"/>
    <dgm:cxn modelId="{47B98102-19FF-4652-9F66-A07E8C931CDC}" srcId="{C37287EF-0552-44AA-B60F-30BA99CE1E75}" destId="{686406CE-755C-4B78-ACE4-4C00F59A72D5}" srcOrd="1" destOrd="0" parTransId="{CDBA53D1-E561-434B-B259-04A24BCCB4B1}" sibTransId="{F0DB3523-8DEB-4ED4-B25D-6841D4D71431}"/>
    <dgm:cxn modelId="{E890F5DE-AA5D-4C76-B5AB-D7D38E01E285}" type="presOf" srcId="{0A1FF94C-073A-4D6B-AD87-F6BE43FC9836}" destId="{6DDBAA3C-CFA3-48C9-8CD9-3A6D1DEAF681}" srcOrd="0" destOrd="0" presId="urn:microsoft.com/office/officeart/2005/8/layout/hList1"/>
    <dgm:cxn modelId="{D6AA69C0-8DBF-4DB6-BE10-35EE6AE976C2}" type="presOf" srcId="{DCEFA343-ECD4-4996-BE6B-166296985E88}" destId="{DFA5D80F-E05D-4B72-9C4A-8194949692E5}" srcOrd="0" destOrd="1" presId="urn:microsoft.com/office/officeart/2005/8/layout/hList1"/>
    <dgm:cxn modelId="{A9AE0839-1031-4F6B-998A-001C38067C28}" srcId="{2F64DD36-B199-4247-B577-A290ACA8D47C}" destId="{4CBC94DD-E8B7-4582-B07A-88CBC84EA23A}" srcOrd="0" destOrd="0" parTransId="{88D371BF-2317-46F8-B42F-5DA4C4C5B677}" sibTransId="{A7C50D63-4B73-436F-B417-D8058C048825}"/>
    <dgm:cxn modelId="{4FA3667E-5EAB-4646-A9F9-2AFFA22D893B}" type="presParOf" srcId="{6DDBAA3C-CFA3-48C9-8CD9-3A6D1DEAF681}" destId="{667A8E1D-250E-46D8-81F3-C921CF606D6C}" srcOrd="0" destOrd="0" presId="urn:microsoft.com/office/officeart/2005/8/layout/hList1"/>
    <dgm:cxn modelId="{EBE11F0E-843F-4934-A115-27CEBE9A1455}" type="presParOf" srcId="{667A8E1D-250E-46D8-81F3-C921CF606D6C}" destId="{67648343-8A8F-4FB5-910E-BC76DD280022}" srcOrd="0" destOrd="0" presId="urn:microsoft.com/office/officeart/2005/8/layout/hList1"/>
    <dgm:cxn modelId="{275D0921-F118-4202-8509-EE84F4EDAF36}" type="presParOf" srcId="{667A8E1D-250E-46D8-81F3-C921CF606D6C}" destId="{FB256575-6958-4C42-A3F4-9B3C3AB4C1F5}" srcOrd="1" destOrd="0" presId="urn:microsoft.com/office/officeart/2005/8/layout/hList1"/>
    <dgm:cxn modelId="{B6B712F1-C5C7-44F6-B080-744DDCF7E38E}" type="presParOf" srcId="{6DDBAA3C-CFA3-48C9-8CD9-3A6D1DEAF681}" destId="{439FEC26-1220-4570-B77C-C76467420D71}" srcOrd="1" destOrd="0" presId="urn:microsoft.com/office/officeart/2005/8/layout/hList1"/>
    <dgm:cxn modelId="{5DA64EE6-36F4-4275-A9A1-05626DA60F41}" type="presParOf" srcId="{6DDBAA3C-CFA3-48C9-8CD9-3A6D1DEAF681}" destId="{40A3C7F3-EF2D-41DB-A54E-F7D8A77718FC}" srcOrd="2" destOrd="0" presId="urn:microsoft.com/office/officeart/2005/8/layout/hList1"/>
    <dgm:cxn modelId="{44B8BDF4-1046-45E1-998E-9F9A4CF7B6BB}" type="presParOf" srcId="{40A3C7F3-EF2D-41DB-A54E-F7D8A77718FC}" destId="{6EB6D832-0C99-432B-8BCD-6F7DC13EA420}" srcOrd="0" destOrd="0" presId="urn:microsoft.com/office/officeart/2005/8/layout/hList1"/>
    <dgm:cxn modelId="{F443153F-A391-48C7-9400-9C19B4E191E0}" type="presParOf" srcId="{40A3C7F3-EF2D-41DB-A54E-F7D8A77718FC}" destId="{DFA5D80F-E05D-4B72-9C4A-8194949692E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1AB3A9-E388-4A39-92DD-BCE57F0DB3D0}" type="doc">
      <dgm:prSet loTypeId="urn:microsoft.com/office/officeart/2005/8/layout/hList1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E8C1549D-A724-43A4-A19D-5BF7F3AED2D3}">
      <dgm:prSet phldrT="[Text]"/>
      <dgm:spPr/>
      <dgm:t>
        <a:bodyPr/>
        <a:lstStyle/>
        <a:p>
          <a:r>
            <a:rPr lang="en-US" b="1" dirty="0" smtClean="0"/>
            <a:t>Carthage: General Hannibal</a:t>
          </a:r>
          <a:endParaRPr lang="en-US" b="1" dirty="0"/>
        </a:p>
      </dgm:t>
    </dgm:pt>
    <dgm:pt modelId="{A3370C5E-6864-41D6-9981-C94B7154D59A}" type="parTrans" cxnId="{3B4F284B-D05C-4E0E-ACBB-B10E802CD2CE}">
      <dgm:prSet/>
      <dgm:spPr/>
      <dgm:t>
        <a:bodyPr/>
        <a:lstStyle/>
        <a:p>
          <a:endParaRPr lang="en-US"/>
        </a:p>
      </dgm:t>
    </dgm:pt>
    <dgm:pt modelId="{28D90EA2-83EF-4CC4-83B8-1A628082EE35}" type="sibTrans" cxnId="{3B4F284B-D05C-4E0E-ACBB-B10E802CD2CE}">
      <dgm:prSet/>
      <dgm:spPr/>
      <dgm:t>
        <a:bodyPr/>
        <a:lstStyle/>
        <a:p>
          <a:endParaRPr lang="en-US"/>
        </a:p>
      </dgm:t>
    </dgm:pt>
    <dgm:pt modelId="{01F361EF-003B-4F6C-889B-BDE1C073C48F}">
      <dgm:prSet phldrT="[Text]"/>
      <dgm:spPr/>
      <dgm:t>
        <a:bodyPr/>
        <a:lstStyle/>
        <a:p>
          <a:r>
            <a:rPr lang="en-US" b="1" dirty="0" smtClean="0"/>
            <a:t>Rome: General Scipio</a:t>
          </a:r>
          <a:endParaRPr lang="en-US" b="1" dirty="0"/>
        </a:p>
      </dgm:t>
    </dgm:pt>
    <dgm:pt modelId="{AEBDD141-26F9-4A48-8FB5-539BFBE1B767}" type="parTrans" cxnId="{1DC9E5CC-644D-4702-B30F-042B933500EE}">
      <dgm:prSet/>
      <dgm:spPr/>
      <dgm:t>
        <a:bodyPr/>
        <a:lstStyle/>
        <a:p>
          <a:endParaRPr lang="en-US"/>
        </a:p>
      </dgm:t>
    </dgm:pt>
    <dgm:pt modelId="{7164C686-17F4-460F-8DC0-7B2BFBCBA262}" type="sibTrans" cxnId="{1DC9E5CC-644D-4702-B30F-042B933500EE}">
      <dgm:prSet/>
      <dgm:spPr/>
      <dgm:t>
        <a:bodyPr/>
        <a:lstStyle/>
        <a:p>
          <a:endParaRPr lang="en-US"/>
        </a:p>
      </dgm:t>
    </dgm:pt>
    <dgm:pt modelId="{859FF40C-5873-41F5-A0BD-C4AFBC4C2E0D}">
      <dgm:prSet phldrT="[Text]"/>
      <dgm:spPr/>
      <dgm:t>
        <a:bodyPr/>
        <a:lstStyle/>
        <a:p>
          <a:r>
            <a:rPr lang="en-US" dirty="0" smtClean="0"/>
            <a:t>Led an army against Carthaginian Iberia (Spain)</a:t>
          </a:r>
          <a:endParaRPr lang="en-US" dirty="0"/>
        </a:p>
      </dgm:t>
    </dgm:pt>
    <dgm:pt modelId="{593D1F19-1E6C-484D-A43A-D4F066BACBDF}" type="parTrans" cxnId="{01E93031-69DD-4838-B38F-B2778EAA778E}">
      <dgm:prSet/>
      <dgm:spPr/>
      <dgm:t>
        <a:bodyPr/>
        <a:lstStyle/>
        <a:p>
          <a:endParaRPr lang="en-US"/>
        </a:p>
      </dgm:t>
    </dgm:pt>
    <dgm:pt modelId="{BCF55AF1-AEE4-44B0-A6C7-B2B1BF800C93}" type="sibTrans" cxnId="{01E93031-69DD-4838-B38F-B2778EAA778E}">
      <dgm:prSet/>
      <dgm:spPr/>
      <dgm:t>
        <a:bodyPr/>
        <a:lstStyle/>
        <a:p>
          <a:endParaRPr lang="en-US"/>
        </a:p>
      </dgm:t>
    </dgm:pt>
    <dgm:pt modelId="{F9C16979-E6D6-4AB7-A95C-304A12FE41E9}">
      <dgm:prSet phldrT="[Text]"/>
      <dgm:spPr/>
      <dgm:t>
        <a:bodyPr/>
        <a:lstStyle/>
        <a:p>
          <a:endParaRPr lang="en-US" dirty="0"/>
        </a:p>
      </dgm:t>
    </dgm:pt>
    <dgm:pt modelId="{8F324D1C-4519-4953-8F3A-18935C15B369}" type="parTrans" cxnId="{4E63D6C6-11A2-46CC-BE10-D6647A3D825D}">
      <dgm:prSet/>
      <dgm:spPr/>
      <dgm:t>
        <a:bodyPr/>
        <a:lstStyle/>
        <a:p>
          <a:endParaRPr lang="en-US"/>
        </a:p>
      </dgm:t>
    </dgm:pt>
    <dgm:pt modelId="{B6EEF793-C182-4C87-A4A7-28AC938906E8}" type="sibTrans" cxnId="{4E63D6C6-11A2-46CC-BE10-D6647A3D825D}">
      <dgm:prSet/>
      <dgm:spPr/>
      <dgm:t>
        <a:bodyPr/>
        <a:lstStyle/>
        <a:p>
          <a:endParaRPr lang="en-US"/>
        </a:p>
      </dgm:t>
    </dgm:pt>
    <dgm:pt modelId="{50A46619-235E-4476-AD3C-624A7C03326F}">
      <dgm:prSet/>
      <dgm:spPr/>
      <dgm:t>
        <a:bodyPr/>
        <a:lstStyle/>
        <a:p>
          <a:r>
            <a:rPr lang="en-US" smtClean="0"/>
            <a:t>Led 60,000 men and dozens of elephants through Spain, along the Mediterranean coast, through Gaul, and across the Alps to Italy</a:t>
          </a:r>
          <a:endParaRPr lang="en-US" dirty="0" smtClean="0"/>
        </a:p>
      </dgm:t>
    </dgm:pt>
    <dgm:pt modelId="{8DDEA5AA-6077-4EE8-B166-265CAC1844E8}" type="parTrans" cxnId="{3269382E-D55E-4C9F-A2F5-7B375FA04BF7}">
      <dgm:prSet/>
      <dgm:spPr/>
      <dgm:t>
        <a:bodyPr/>
        <a:lstStyle/>
        <a:p>
          <a:endParaRPr lang="en-US"/>
        </a:p>
      </dgm:t>
    </dgm:pt>
    <dgm:pt modelId="{30904E61-4034-400C-9128-114C1F6826CE}" type="sibTrans" cxnId="{3269382E-D55E-4C9F-A2F5-7B375FA04BF7}">
      <dgm:prSet/>
      <dgm:spPr/>
      <dgm:t>
        <a:bodyPr/>
        <a:lstStyle/>
        <a:p>
          <a:endParaRPr lang="en-US"/>
        </a:p>
      </dgm:t>
    </dgm:pt>
    <dgm:pt modelId="{9F74C479-62BE-4B26-A5EC-097853F12797}">
      <dgm:prSet/>
      <dgm:spPr/>
      <dgm:t>
        <a:bodyPr/>
        <a:lstStyle/>
        <a:p>
          <a:r>
            <a:rPr lang="en-US" smtClean="0"/>
            <a:t>Fought in Italy for 15 years, winning many battles</a:t>
          </a:r>
          <a:endParaRPr lang="en-US" dirty="0" smtClean="0"/>
        </a:p>
      </dgm:t>
    </dgm:pt>
    <dgm:pt modelId="{1F4B3C63-E699-4096-8AEC-563A40509D6F}" type="parTrans" cxnId="{3A33E72C-C1DB-426C-B810-063965A64D5E}">
      <dgm:prSet/>
      <dgm:spPr/>
      <dgm:t>
        <a:bodyPr/>
        <a:lstStyle/>
        <a:p>
          <a:endParaRPr lang="en-US"/>
        </a:p>
      </dgm:t>
    </dgm:pt>
    <dgm:pt modelId="{9B0CEFAA-FD36-463F-B922-ABDCAEFC00B5}" type="sibTrans" cxnId="{3A33E72C-C1DB-426C-B810-063965A64D5E}">
      <dgm:prSet/>
      <dgm:spPr/>
      <dgm:t>
        <a:bodyPr/>
        <a:lstStyle/>
        <a:p>
          <a:endParaRPr lang="en-US"/>
        </a:p>
      </dgm:t>
    </dgm:pt>
    <dgm:pt modelId="{31E6E4FA-CE6C-423C-87E5-46774D7394FB}">
      <dgm:prSet/>
      <dgm:spPr/>
      <dgm:t>
        <a:bodyPr/>
        <a:lstStyle/>
        <a:p>
          <a:r>
            <a:rPr lang="en-US" dirty="0" smtClean="0"/>
            <a:t>Battle of Cannae (216 BCE) </a:t>
          </a:r>
          <a:endParaRPr lang="en-US" dirty="0" smtClean="0"/>
        </a:p>
      </dgm:t>
    </dgm:pt>
    <dgm:pt modelId="{A8D7A3AD-B348-4B58-96BA-2E154779BDAB}" type="parTrans" cxnId="{A226B820-C62D-4146-B595-CBCA0508501E}">
      <dgm:prSet/>
      <dgm:spPr/>
      <dgm:t>
        <a:bodyPr/>
        <a:lstStyle/>
        <a:p>
          <a:endParaRPr lang="en-US"/>
        </a:p>
      </dgm:t>
    </dgm:pt>
    <dgm:pt modelId="{AE8D8BD1-53DB-47CB-B8AE-77644B9AD03C}" type="sibTrans" cxnId="{A226B820-C62D-4146-B595-CBCA0508501E}">
      <dgm:prSet/>
      <dgm:spPr/>
      <dgm:t>
        <a:bodyPr/>
        <a:lstStyle/>
        <a:p>
          <a:endParaRPr lang="en-US"/>
        </a:p>
      </dgm:t>
    </dgm:pt>
    <dgm:pt modelId="{7C7867BF-D90B-4526-B0F5-4DC6769ADDB9}">
      <dgm:prSet/>
      <dgm:spPr/>
      <dgm:t>
        <a:bodyPr/>
        <a:lstStyle/>
        <a:p>
          <a:r>
            <a:rPr lang="en-US" smtClean="0"/>
            <a:t>Romans lost over 50,000 soldiers</a:t>
          </a:r>
          <a:endParaRPr lang="en-US" dirty="0" smtClean="0"/>
        </a:p>
      </dgm:t>
    </dgm:pt>
    <dgm:pt modelId="{90C391A6-0F38-4A21-B8EB-BEC81D3E7900}" type="parTrans" cxnId="{6AD0538B-E201-4971-91A4-3D1CC2B94068}">
      <dgm:prSet/>
      <dgm:spPr/>
      <dgm:t>
        <a:bodyPr/>
        <a:lstStyle/>
        <a:p>
          <a:endParaRPr lang="en-US"/>
        </a:p>
      </dgm:t>
    </dgm:pt>
    <dgm:pt modelId="{C225D28C-C2AC-4A83-B357-AD98964A9ACA}" type="sibTrans" cxnId="{6AD0538B-E201-4971-91A4-3D1CC2B94068}">
      <dgm:prSet/>
      <dgm:spPr/>
      <dgm:t>
        <a:bodyPr/>
        <a:lstStyle/>
        <a:p>
          <a:endParaRPr lang="en-US"/>
        </a:p>
      </dgm:t>
    </dgm:pt>
    <dgm:pt modelId="{EAC6D53D-90FC-4375-B123-4F8067721F79}">
      <dgm:prSet/>
      <dgm:spPr/>
      <dgm:t>
        <a:bodyPr/>
        <a:lstStyle/>
        <a:p>
          <a:r>
            <a:rPr lang="en-US" smtClean="0"/>
            <a:t>But Hannibal could not capture the city of Rome</a:t>
          </a:r>
          <a:endParaRPr lang="en-US" dirty="0"/>
        </a:p>
      </dgm:t>
    </dgm:pt>
    <dgm:pt modelId="{33092934-C5FC-43B5-BFA5-75A776BBC209}" type="parTrans" cxnId="{9E79D651-BAAE-409E-AFA3-5E57C0670F8E}">
      <dgm:prSet/>
      <dgm:spPr/>
      <dgm:t>
        <a:bodyPr/>
        <a:lstStyle/>
        <a:p>
          <a:endParaRPr lang="en-US"/>
        </a:p>
      </dgm:t>
    </dgm:pt>
    <dgm:pt modelId="{5E5AD726-7BDF-4124-B644-482908E9D58B}" type="sibTrans" cxnId="{9E79D651-BAAE-409E-AFA3-5E57C0670F8E}">
      <dgm:prSet/>
      <dgm:spPr/>
      <dgm:t>
        <a:bodyPr/>
        <a:lstStyle/>
        <a:p>
          <a:endParaRPr lang="en-US"/>
        </a:p>
      </dgm:t>
    </dgm:pt>
    <dgm:pt modelId="{FDA6EC41-C9C0-489C-BD3D-7E01EBDA7128}">
      <dgm:prSet phldrT="[Text]"/>
      <dgm:spPr/>
      <dgm:t>
        <a:bodyPr/>
        <a:lstStyle/>
        <a:p>
          <a:r>
            <a:rPr lang="en-US" dirty="0" smtClean="0"/>
            <a:t>Then led an army against Carthage itself</a:t>
          </a:r>
          <a:endParaRPr lang="en-US" dirty="0"/>
        </a:p>
      </dgm:t>
    </dgm:pt>
    <dgm:pt modelId="{18196020-DF58-4FEF-8C46-551992084084}" type="parTrans" cxnId="{C84226B7-D9F9-4F20-B9C5-F99079997179}">
      <dgm:prSet/>
      <dgm:spPr/>
    </dgm:pt>
    <dgm:pt modelId="{5C734431-BAFC-4F6F-A1B0-65EB0A3B1905}" type="sibTrans" cxnId="{C84226B7-D9F9-4F20-B9C5-F99079997179}">
      <dgm:prSet/>
      <dgm:spPr/>
    </dgm:pt>
    <dgm:pt modelId="{9A3F20DA-7705-41A2-A857-211C6E586B8B}">
      <dgm:prSet phldrT="[Text]"/>
      <dgm:spPr/>
      <dgm:t>
        <a:bodyPr/>
        <a:lstStyle/>
        <a:p>
          <a:r>
            <a:rPr lang="en-US" dirty="0" smtClean="0"/>
            <a:t>Then returned to Italy to defend the city of Rome</a:t>
          </a:r>
          <a:endParaRPr lang="en-US" dirty="0"/>
        </a:p>
      </dgm:t>
    </dgm:pt>
    <dgm:pt modelId="{3AB830F4-E00C-40EE-842F-ED65BB51E175}" type="parTrans" cxnId="{80C9F6FB-11FE-4356-98DB-FFEFEC3C38B9}">
      <dgm:prSet/>
      <dgm:spPr/>
    </dgm:pt>
    <dgm:pt modelId="{77EE8ECF-DDA1-4AB9-9A95-BF6AF9F0E0D9}" type="sibTrans" cxnId="{80C9F6FB-11FE-4356-98DB-FFEFEC3C38B9}">
      <dgm:prSet/>
      <dgm:spPr/>
    </dgm:pt>
    <dgm:pt modelId="{9CA077B8-13DB-4881-AC50-7E628C4F68F8}">
      <dgm:prSet phldrT="[Text]"/>
      <dgm:spPr/>
      <dgm:t>
        <a:bodyPr/>
        <a:lstStyle/>
        <a:p>
          <a:r>
            <a:rPr lang="en-US" dirty="0" smtClean="0"/>
            <a:t>Battle of Zama (202 BCE)</a:t>
          </a:r>
          <a:endParaRPr lang="en-US" dirty="0"/>
        </a:p>
      </dgm:t>
    </dgm:pt>
    <dgm:pt modelId="{BF021EF1-AF78-4034-BA37-CD2714AFEA8E}" type="parTrans" cxnId="{F4E60301-7AF1-4971-BC12-D170DB538526}">
      <dgm:prSet/>
      <dgm:spPr/>
    </dgm:pt>
    <dgm:pt modelId="{8AB4053E-39BE-43E1-B4FA-9E999C6C2DB2}" type="sibTrans" cxnId="{F4E60301-7AF1-4971-BC12-D170DB538526}">
      <dgm:prSet/>
      <dgm:spPr/>
    </dgm:pt>
    <dgm:pt modelId="{6AF8AFD4-18DF-46B0-A16E-84B6D0F8F869}">
      <dgm:prSet phldrT="[Text]"/>
      <dgm:spPr/>
      <dgm:t>
        <a:bodyPr/>
        <a:lstStyle/>
        <a:p>
          <a:r>
            <a:rPr lang="en-US" dirty="0" smtClean="0"/>
            <a:t>Hannibal’s first and only defeat</a:t>
          </a:r>
          <a:endParaRPr lang="en-US" dirty="0"/>
        </a:p>
      </dgm:t>
    </dgm:pt>
    <dgm:pt modelId="{296BE3A3-B101-4593-9111-DD2A94B87B74}" type="parTrans" cxnId="{E909A7D6-09C5-4823-99E8-D552543C2F44}">
      <dgm:prSet/>
      <dgm:spPr/>
    </dgm:pt>
    <dgm:pt modelId="{1CC3141C-0319-4F90-898D-FF371FDC8FB0}" type="sibTrans" cxnId="{E909A7D6-09C5-4823-99E8-D552543C2F44}">
      <dgm:prSet/>
      <dgm:spPr/>
    </dgm:pt>
    <dgm:pt modelId="{A54C0365-C7F6-4F1E-85B4-51853A753690}">
      <dgm:prSet phldrT="[Text]"/>
      <dgm:spPr/>
      <dgm:t>
        <a:bodyPr/>
        <a:lstStyle/>
        <a:p>
          <a:r>
            <a:rPr lang="en-US" dirty="0" smtClean="0"/>
            <a:t>Hannibal escaped and returned to Carthage</a:t>
          </a:r>
          <a:endParaRPr lang="en-US" dirty="0"/>
        </a:p>
      </dgm:t>
    </dgm:pt>
    <dgm:pt modelId="{D4198081-8B93-4479-8A96-8CA9330425AC}" type="parTrans" cxnId="{3E435248-B458-4911-AA1E-181B252076F5}">
      <dgm:prSet/>
      <dgm:spPr/>
    </dgm:pt>
    <dgm:pt modelId="{8C20F347-7399-47D6-A586-17183F34D5B6}" type="sibTrans" cxnId="{3E435248-B458-4911-AA1E-181B252076F5}">
      <dgm:prSet/>
      <dgm:spPr/>
    </dgm:pt>
    <dgm:pt modelId="{D76FAAC7-8C02-4FA6-B4FD-B3B3E7D2AD9F}">
      <dgm:prSet phldrT="[Text]"/>
      <dgm:spPr/>
      <dgm:t>
        <a:bodyPr/>
        <a:lstStyle/>
        <a:p>
          <a:r>
            <a:rPr lang="en-US" dirty="0" smtClean="0"/>
            <a:t>Carthage lost its fleet, Iberia (Spain), and the larger part of its territory in northern Africa </a:t>
          </a:r>
          <a:endParaRPr lang="en-US" dirty="0"/>
        </a:p>
      </dgm:t>
    </dgm:pt>
    <dgm:pt modelId="{E40D990E-96F5-480F-9573-B530A08C81BE}" type="parTrans" cxnId="{95CC33F2-E543-44F6-95C6-583FA5098308}">
      <dgm:prSet/>
      <dgm:spPr/>
    </dgm:pt>
    <dgm:pt modelId="{8420A2DD-8CDA-48A5-BAFB-94780A119D83}" type="sibTrans" cxnId="{95CC33F2-E543-44F6-95C6-583FA5098308}">
      <dgm:prSet/>
      <dgm:spPr/>
    </dgm:pt>
    <dgm:pt modelId="{2166B100-2FD6-49E1-8D39-1028CAF16817}" type="pres">
      <dgm:prSet presAssocID="{6B1AB3A9-E388-4A39-92DD-BCE57F0DB3D0}" presName="Name0" presStyleCnt="0">
        <dgm:presLayoutVars>
          <dgm:dir/>
          <dgm:animLvl val="lvl"/>
          <dgm:resizeHandles val="exact"/>
        </dgm:presLayoutVars>
      </dgm:prSet>
      <dgm:spPr/>
    </dgm:pt>
    <dgm:pt modelId="{9C9734E0-0D3B-4FC7-B1A1-F03D5143B061}" type="pres">
      <dgm:prSet presAssocID="{E8C1549D-A724-43A4-A19D-5BF7F3AED2D3}" presName="composite" presStyleCnt="0"/>
      <dgm:spPr/>
    </dgm:pt>
    <dgm:pt modelId="{A7F8D3B7-63C5-4BFE-A6CD-72E573C90008}" type="pres">
      <dgm:prSet presAssocID="{E8C1549D-A724-43A4-A19D-5BF7F3AED2D3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E5E907-5B1E-46AE-A10A-D8E2AD37CF94}" type="pres">
      <dgm:prSet presAssocID="{E8C1549D-A724-43A4-A19D-5BF7F3AED2D3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15CDEB-1C42-46C6-8202-5F333BAF0EC0}" type="pres">
      <dgm:prSet presAssocID="{28D90EA2-83EF-4CC4-83B8-1A628082EE35}" presName="space" presStyleCnt="0"/>
      <dgm:spPr/>
    </dgm:pt>
    <dgm:pt modelId="{0C91003B-876F-4D88-BB36-3AC9EFFE6D01}" type="pres">
      <dgm:prSet presAssocID="{01F361EF-003B-4F6C-889B-BDE1C073C48F}" presName="composite" presStyleCnt="0"/>
      <dgm:spPr/>
    </dgm:pt>
    <dgm:pt modelId="{0700E478-BB00-49E3-9928-0F99ADD12C7C}" type="pres">
      <dgm:prSet presAssocID="{01F361EF-003B-4F6C-889B-BDE1C073C48F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F68D8342-528F-4C02-A368-24CE26335131}" type="pres">
      <dgm:prSet presAssocID="{01F361EF-003B-4F6C-889B-BDE1C073C48F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1B1525-7321-4E5E-884E-82925EBCBA59}" type="presOf" srcId="{A54C0365-C7F6-4F1E-85B4-51853A753690}" destId="{F68D8342-528F-4C02-A368-24CE26335131}" srcOrd="0" destOrd="5" presId="urn:microsoft.com/office/officeart/2005/8/layout/hList1"/>
    <dgm:cxn modelId="{4E63D6C6-11A2-46CC-BE10-D6647A3D825D}" srcId="{01F361EF-003B-4F6C-889B-BDE1C073C48F}" destId="{F9C16979-E6D6-4AB7-A95C-304A12FE41E9}" srcOrd="5" destOrd="0" parTransId="{8F324D1C-4519-4953-8F3A-18935C15B369}" sibTransId="{B6EEF793-C182-4C87-A4A7-28AC938906E8}"/>
    <dgm:cxn modelId="{6AD0538B-E201-4971-91A4-3D1CC2B94068}" srcId="{31E6E4FA-CE6C-423C-87E5-46774D7394FB}" destId="{7C7867BF-D90B-4526-B0F5-4DC6769ADDB9}" srcOrd="0" destOrd="0" parTransId="{90C391A6-0F38-4A21-B8EB-BEC81D3E7900}" sibTransId="{C225D28C-C2AC-4A83-B357-AD98964A9ACA}"/>
    <dgm:cxn modelId="{95CC33F2-E543-44F6-95C6-583FA5098308}" srcId="{01F361EF-003B-4F6C-889B-BDE1C073C48F}" destId="{D76FAAC7-8C02-4FA6-B4FD-B3B3E7D2AD9F}" srcOrd="4" destOrd="0" parTransId="{E40D990E-96F5-480F-9573-B530A08C81BE}" sibTransId="{8420A2DD-8CDA-48A5-BAFB-94780A119D83}"/>
    <dgm:cxn modelId="{C68B4A6F-B8D4-49B8-A64A-053FC038E931}" type="presOf" srcId="{9F74C479-62BE-4B26-A5EC-097853F12797}" destId="{90E5E907-5B1E-46AE-A10A-D8E2AD37CF94}" srcOrd="0" destOrd="1" presId="urn:microsoft.com/office/officeart/2005/8/layout/hList1"/>
    <dgm:cxn modelId="{80C9F6FB-11FE-4356-98DB-FFEFEC3C38B9}" srcId="{01F361EF-003B-4F6C-889B-BDE1C073C48F}" destId="{9A3F20DA-7705-41A2-A857-211C6E586B8B}" srcOrd="2" destOrd="0" parTransId="{3AB830F4-E00C-40EE-842F-ED65BB51E175}" sibTransId="{77EE8ECF-DDA1-4AB9-9A95-BF6AF9F0E0D9}"/>
    <dgm:cxn modelId="{685F6FE2-4D76-438E-ADA9-2E5CEE0931FB}" type="presOf" srcId="{31E6E4FA-CE6C-423C-87E5-46774D7394FB}" destId="{90E5E907-5B1E-46AE-A10A-D8E2AD37CF94}" srcOrd="0" destOrd="2" presId="urn:microsoft.com/office/officeart/2005/8/layout/hList1"/>
    <dgm:cxn modelId="{3E435248-B458-4911-AA1E-181B252076F5}" srcId="{6AF8AFD4-18DF-46B0-A16E-84B6D0F8F869}" destId="{A54C0365-C7F6-4F1E-85B4-51853A753690}" srcOrd="0" destOrd="0" parTransId="{D4198081-8B93-4479-8A96-8CA9330425AC}" sibTransId="{8C20F347-7399-47D6-A586-17183F34D5B6}"/>
    <dgm:cxn modelId="{01E93031-69DD-4838-B38F-B2778EAA778E}" srcId="{01F361EF-003B-4F6C-889B-BDE1C073C48F}" destId="{859FF40C-5873-41F5-A0BD-C4AFBC4C2E0D}" srcOrd="0" destOrd="0" parTransId="{593D1F19-1E6C-484D-A43A-D4F066BACBDF}" sibTransId="{BCF55AF1-AEE4-44B0-A6C7-B2B1BF800C93}"/>
    <dgm:cxn modelId="{1608D4D2-47D1-4B6A-9DB2-95C68492C64E}" type="presOf" srcId="{FDA6EC41-C9C0-489C-BD3D-7E01EBDA7128}" destId="{F68D8342-528F-4C02-A368-24CE26335131}" srcOrd="0" destOrd="1" presId="urn:microsoft.com/office/officeart/2005/8/layout/hList1"/>
    <dgm:cxn modelId="{7E4E3C09-CC83-4B77-9871-15E03827E7B2}" type="presOf" srcId="{9CA077B8-13DB-4881-AC50-7E628C4F68F8}" destId="{F68D8342-528F-4C02-A368-24CE26335131}" srcOrd="0" destOrd="3" presId="urn:microsoft.com/office/officeart/2005/8/layout/hList1"/>
    <dgm:cxn modelId="{E909A7D6-09C5-4823-99E8-D552543C2F44}" srcId="{9CA077B8-13DB-4881-AC50-7E628C4F68F8}" destId="{6AF8AFD4-18DF-46B0-A16E-84B6D0F8F869}" srcOrd="0" destOrd="0" parTransId="{296BE3A3-B101-4593-9111-DD2A94B87B74}" sibTransId="{1CC3141C-0319-4F90-898D-FF371FDC8FB0}"/>
    <dgm:cxn modelId="{F5666D9F-5172-4520-8937-1804169F3AE0}" type="presOf" srcId="{01F361EF-003B-4F6C-889B-BDE1C073C48F}" destId="{0700E478-BB00-49E3-9928-0F99ADD12C7C}" srcOrd="0" destOrd="0" presId="urn:microsoft.com/office/officeart/2005/8/layout/hList1"/>
    <dgm:cxn modelId="{3A33E72C-C1DB-426C-B810-063965A64D5E}" srcId="{E8C1549D-A724-43A4-A19D-5BF7F3AED2D3}" destId="{9F74C479-62BE-4B26-A5EC-097853F12797}" srcOrd="1" destOrd="0" parTransId="{1F4B3C63-E699-4096-8AEC-563A40509D6F}" sibTransId="{9B0CEFAA-FD36-463F-B922-ABDCAEFC00B5}"/>
    <dgm:cxn modelId="{17758F80-6525-4D1F-AE5B-872588B8C38C}" type="presOf" srcId="{7C7867BF-D90B-4526-B0F5-4DC6769ADDB9}" destId="{90E5E907-5B1E-46AE-A10A-D8E2AD37CF94}" srcOrd="0" destOrd="3" presId="urn:microsoft.com/office/officeart/2005/8/layout/hList1"/>
    <dgm:cxn modelId="{5F085388-E9AB-4487-B94A-B0D78E39988E}" type="presOf" srcId="{D76FAAC7-8C02-4FA6-B4FD-B3B3E7D2AD9F}" destId="{F68D8342-528F-4C02-A368-24CE26335131}" srcOrd="0" destOrd="6" presId="urn:microsoft.com/office/officeart/2005/8/layout/hList1"/>
    <dgm:cxn modelId="{0E2E3C82-D98C-4240-9396-F664852908D8}" type="presOf" srcId="{6B1AB3A9-E388-4A39-92DD-BCE57F0DB3D0}" destId="{2166B100-2FD6-49E1-8D39-1028CAF16817}" srcOrd="0" destOrd="0" presId="urn:microsoft.com/office/officeart/2005/8/layout/hList1"/>
    <dgm:cxn modelId="{1DC9E5CC-644D-4702-B30F-042B933500EE}" srcId="{6B1AB3A9-E388-4A39-92DD-BCE57F0DB3D0}" destId="{01F361EF-003B-4F6C-889B-BDE1C073C48F}" srcOrd="1" destOrd="0" parTransId="{AEBDD141-26F9-4A48-8FB5-539BFBE1B767}" sibTransId="{7164C686-17F4-460F-8DC0-7B2BFBCBA262}"/>
    <dgm:cxn modelId="{F4E60301-7AF1-4971-BC12-D170DB538526}" srcId="{01F361EF-003B-4F6C-889B-BDE1C073C48F}" destId="{9CA077B8-13DB-4881-AC50-7E628C4F68F8}" srcOrd="3" destOrd="0" parTransId="{BF021EF1-AF78-4034-BA37-CD2714AFEA8E}" sibTransId="{8AB4053E-39BE-43E1-B4FA-9E999C6C2DB2}"/>
    <dgm:cxn modelId="{91BD428F-93B4-44B3-8840-7F16876F99DE}" type="presOf" srcId="{E8C1549D-A724-43A4-A19D-5BF7F3AED2D3}" destId="{A7F8D3B7-63C5-4BFE-A6CD-72E573C90008}" srcOrd="0" destOrd="0" presId="urn:microsoft.com/office/officeart/2005/8/layout/hList1"/>
    <dgm:cxn modelId="{3269382E-D55E-4C9F-A2F5-7B375FA04BF7}" srcId="{E8C1549D-A724-43A4-A19D-5BF7F3AED2D3}" destId="{50A46619-235E-4476-AD3C-624A7C03326F}" srcOrd="0" destOrd="0" parTransId="{8DDEA5AA-6077-4EE8-B166-265CAC1844E8}" sibTransId="{30904E61-4034-400C-9128-114C1F6826CE}"/>
    <dgm:cxn modelId="{22318639-75CE-4CA5-8AE6-8DA471EC0101}" type="presOf" srcId="{F9C16979-E6D6-4AB7-A95C-304A12FE41E9}" destId="{F68D8342-528F-4C02-A368-24CE26335131}" srcOrd="0" destOrd="7" presId="urn:microsoft.com/office/officeart/2005/8/layout/hList1"/>
    <dgm:cxn modelId="{D546E701-30F9-4B5D-83AF-C9379BAE82C6}" type="presOf" srcId="{50A46619-235E-4476-AD3C-624A7C03326F}" destId="{90E5E907-5B1E-46AE-A10A-D8E2AD37CF94}" srcOrd="0" destOrd="0" presId="urn:microsoft.com/office/officeart/2005/8/layout/hList1"/>
    <dgm:cxn modelId="{338CE1C4-8B34-46FA-823F-C86F0EC74BDF}" type="presOf" srcId="{EAC6D53D-90FC-4375-B123-4F8067721F79}" destId="{90E5E907-5B1E-46AE-A10A-D8E2AD37CF94}" srcOrd="0" destOrd="4" presId="urn:microsoft.com/office/officeart/2005/8/layout/hList1"/>
    <dgm:cxn modelId="{C525891D-1600-41CF-9341-215385A51909}" type="presOf" srcId="{6AF8AFD4-18DF-46B0-A16E-84B6D0F8F869}" destId="{F68D8342-528F-4C02-A368-24CE26335131}" srcOrd="0" destOrd="4" presId="urn:microsoft.com/office/officeart/2005/8/layout/hList1"/>
    <dgm:cxn modelId="{3B4F284B-D05C-4E0E-ACBB-B10E802CD2CE}" srcId="{6B1AB3A9-E388-4A39-92DD-BCE57F0DB3D0}" destId="{E8C1549D-A724-43A4-A19D-5BF7F3AED2D3}" srcOrd="0" destOrd="0" parTransId="{A3370C5E-6864-41D6-9981-C94B7154D59A}" sibTransId="{28D90EA2-83EF-4CC4-83B8-1A628082EE35}"/>
    <dgm:cxn modelId="{81AAEC6A-7E10-4FE7-AD27-1F0E8F53D7E7}" type="presOf" srcId="{9A3F20DA-7705-41A2-A857-211C6E586B8B}" destId="{F68D8342-528F-4C02-A368-24CE26335131}" srcOrd="0" destOrd="2" presId="urn:microsoft.com/office/officeart/2005/8/layout/hList1"/>
    <dgm:cxn modelId="{A226B820-C62D-4146-B595-CBCA0508501E}" srcId="{9F74C479-62BE-4B26-A5EC-097853F12797}" destId="{31E6E4FA-CE6C-423C-87E5-46774D7394FB}" srcOrd="0" destOrd="0" parTransId="{A8D7A3AD-B348-4B58-96BA-2E154779BDAB}" sibTransId="{AE8D8BD1-53DB-47CB-B8AE-77644B9AD03C}"/>
    <dgm:cxn modelId="{C84226B7-D9F9-4F20-B9C5-F99079997179}" srcId="{01F361EF-003B-4F6C-889B-BDE1C073C48F}" destId="{FDA6EC41-C9C0-489C-BD3D-7E01EBDA7128}" srcOrd="1" destOrd="0" parTransId="{18196020-DF58-4FEF-8C46-551992084084}" sibTransId="{5C734431-BAFC-4F6F-A1B0-65EB0A3B1905}"/>
    <dgm:cxn modelId="{9E79D651-BAAE-409E-AFA3-5E57C0670F8E}" srcId="{9F74C479-62BE-4B26-A5EC-097853F12797}" destId="{EAC6D53D-90FC-4375-B123-4F8067721F79}" srcOrd="1" destOrd="0" parTransId="{33092934-C5FC-43B5-BFA5-75A776BBC209}" sibTransId="{5E5AD726-7BDF-4124-B644-482908E9D58B}"/>
    <dgm:cxn modelId="{3E6D354A-41E7-44D2-A972-2E53016FAFB1}" type="presOf" srcId="{859FF40C-5873-41F5-A0BD-C4AFBC4C2E0D}" destId="{F68D8342-528F-4C02-A368-24CE26335131}" srcOrd="0" destOrd="0" presId="urn:microsoft.com/office/officeart/2005/8/layout/hList1"/>
    <dgm:cxn modelId="{A098152E-3E1A-4E29-B2B2-AF9DBD5244D8}" type="presParOf" srcId="{2166B100-2FD6-49E1-8D39-1028CAF16817}" destId="{9C9734E0-0D3B-4FC7-B1A1-F03D5143B061}" srcOrd="0" destOrd="0" presId="urn:microsoft.com/office/officeart/2005/8/layout/hList1"/>
    <dgm:cxn modelId="{C0F2D131-8DFD-4CBC-91F4-B78188093F8C}" type="presParOf" srcId="{9C9734E0-0D3B-4FC7-B1A1-F03D5143B061}" destId="{A7F8D3B7-63C5-4BFE-A6CD-72E573C90008}" srcOrd="0" destOrd="0" presId="urn:microsoft.com/office/officeart/2005/8/layout/hList1"/>
    <dgm:cxn modelId="{121295F5-51CD-4125-99E7-9FD7FE7749A6}" type="presParOf" srcId="{9C9734E0-0D3B-4FC7-B1A1-F03D5143B061}" destId="{90E5E907-5B1E-46AE-A10A-D8E2AD37CF94}" srcOrd="1" destOrd="0" presId="urn:microsoft.com/office/officeart/2005/8/layout/hList1"/>
    <dgm:cxn modelId="{6A8FAF9B-ACC9-4AC1-B4A9-6CB762CD81B6}" type="presParOf" srcId="{2166B100-2FD6-49E1-8D39-1028CAF16817}" destId="{CB15CDEB-1C42-46C6-8202-5F333BAF0EC0}" srcOrd="1" destOrd="0" presId="urn:microsoft.com/office/officeart/2005/8/layout/hList1"/>
    <dgm:cxn modelId="{8BC2207B-C2F1-4EFF-8D2A-44FCFED3251A}" type="presParOf" srcId="{2166B100-2FD6-49E1-8D39-1028CAF16817}" destId="{0C91003B-876F-4D88-BB36-3AC9EFFE6D01}" srcOrd="2" destOrd="0" presId="urn:microsoft.com/office/officeart/2005/8/layout/hList1"/>
    <dgm:cxn modelId="{1EE04A01-85A4-4235-A4E3-04D604A5F3EE}" type="presParOf" srcId="{0C91003B-876F-4D88-BB36-3AC9EFFE6D01}" destId="{0700E478-BB00-49E3-9928-0F99ADD12C7C}" srcOrd="0" destOrd="0" presId="urn:microsoft.com/office/officeart/2005/8/layout/hList1"/>
    <dgm:cxn modelId="{E976EBAB-72DF-40E2-9A4B-708BCD55C407}" type="presParOf" srcId="{0C91003B-876F-4D88-BB36-3AC9EFFE6D01}" destId="{F68D8342-528F-4C02-A368-24CE2633513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91245A0-6125-4A07-BE19-66EA365848FA}" type="doc">
      <dgm:prSet loTypeId="urn:microsoft.com/office/officeart/2005/8/layout/hList1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914B350C-3594-4AC2-AC2B-3DD9194F4B0D}">
      <dgm:prSet phldrT="[Text]"/>
      <dgm:spPr/>
      <dgm:t>
        <a:bodyPr/>
        <a:lstStyle/>
        <a:p>
          <a:r>
            <a:rPr lang="en-US" dirty="0" smtClean="0"/>
            <a:t>Carthage</a:t>
          </a:r>
          <a:endParaRPr lang="en-US" dirty="0"/>
        </a:p>
      </dgm:t>
    </dgm:pt>
    <dgm:pt modelId="{D984EF0D-AA05-4AE2-9511-657C8B812C64}" type="parTrans" cxnId="{278ADAB0-72DD-4AE5-BFE1-57C41A6E239F}">
      <dgm:prSet/>
      <dgm:spPr/>
      <dgm:t>
        <a:bodyPr/>
        <a:lstStyle/>
        <a:p>
          <a:endParaRPr lang="en-US"/>
        </a:p>
      </dgm:t>
    </dgm:pt>
    <dgm:pt modelId="{BB4A944F-9724-42A2-B399-C50B59235349}" type="sibTrans" cxnId="{278ADAB0-72DD-4AE5-BFE1-57C41A6E239F}">
      <dgm:prSet/>
      <dgm:spPr/>
      <dgm:t>
        <a:bodyPr/>
        <a:lstStyle/>
        <a:p>
          <a:endParaRPr lang="en-US"/>
        </a:p>
      </dgm:t>
    </dgm:pt>
    <dgm:pt modelId="{ABBA68B1-02F1-4069-85FD-EF95D8DA2933}">
      <dgm:prSet phldrT="[Text]"/>
      <dgm:spPr/>
      <dgm:t>
        <a:bodyPr/>
        <a:lstStyle/>
        <a:p>
          <a:r>
            <a:rPr lang="en-US" dirty="0" smtClean="0"/>
            <a:t>Carthage rebuilt its trading networks and commercial power</a:t>
          </a:r>
          <a:endParaRPr lang="en-US" dirty="0"/>
        </a:p>
      </dgm:t>
    </dgm:pt>
    <dgm:pt modelId="{ABD59CEC-B2FB-4948-9186-5218C65B07A3}" type="parTrans" cxnId="{B6656E8B-1E8D-4DCE-BF20-AD9EC609882F}">
      <dgm:prSet/>
      <dgm:spPr/>
      <dgm:t>
        <a:bodyPr/>
        <a:lstStyle/>
        <a:p>
          <a:endParaRPr lang="en-US"/>
        </a:p>
      </dgm:t>
    </dgm:pt>
    <dgm:pt modelId="{17BB5DF7-D71B-4032-ADE9-1BCFC6FCC343}" type="sibTrans" cxnId="{B6656E8B-1E8D-4DCE-BF20-AD9EC609882F}">
      <dgm:prSet/>
      <dgm:spPr/>
      <dgm:t>
        <a:bodyPr/>
        <a:lstStyle/>
        <a:p>
          <a:endParaRPr lang="en-US"/>
        </a:p>
      </dgm:t>
    </dgm:pt>
    <dgm:pt modelId="{6B8BD746-5795-4F15-B244-42A964541838}">
      <dgm:prSet phldrT="[Text]"/>
      <dgm:spPr/>
      <dgm:t>
        <a:bodyPr/>
        <a:lstStyle/>
        <a:p>
          <a:r>
            <a:rPr lang="en-US" dirty="0" smtClean="0"/>
            <a:t>Rome</a:t>
          </a:r>
          <a:endParaRPr lang="en-US" dirty="0"/>
        </a:p>
      </dgm:t>
    </dgm:pt>
    <dgm:pt modelId="{8755AF39-1035-46A5-9490-B6D01BBED056}" type="parTrans" cxnId="{0B8E3793-930E-4A89-820C-7C47CC3A7725}">
      <dgm:prSet/>
      <dgm:spPr/>
      <dgm:t>
        <a:bodyPr/>
        <a:lstStyle/>
        <a:p>
          <a:endParaRPr lang="en-US"/>
        </a:p>
      </dgm:t>
    </dgm:pt>
    <dgm:pt modelId="{A752D6A1-2DAA-4037-BFC5-7777BC179849}" type="sibTrans" cxnId="{0B8E3793-930E-4A89-820C-7C47CC3A7725}">
      <dgm:prSet/>
      <dgm:spPr/>
      <dgm:t>
        <a:bodyPr/>
        <a:lstStyle/>
        <a:p>
          <a:endParaRPr lang="en-US"/>
        </a:p>
      </dgm:t>
    </dgm:pt>
    <dgm:pt modelId="{8C5EA1AF-FB47-4442-96F8-77F51736B132}">
      <dgm:prSet phldrT="[Text]"/>
      <dgm:spPr/>
      <dgm:t>
        <a:bodyPr/>
        <a:lstStyle/>
        <a:p>
          <a:r>
            <a:rPr lang="en-US" dirty="0" smtClean="0"/>
            <a:t>Rome felt threatened by competition from Carthage</a:t>
          </a:r>
          <a:endParaRPr lang="en-US" dirty="0"/>
        </a:p>
      </dgm:t>
    </dgm:pt>
    <dgm:pt modelId="{B591A64F-BDA7-47E8-9126-3F34DB4A817A}" type="parTrans" cxnId="{4A51A30A-E1DE-4FA4-A37E-F9160C377E23}">
      <dgm:prSet/>
      <dgm:spPr/>
      <dgm:t>
        <a:bodyPr/>
        <a:lstStyle/>
        <a:p>
          <a:endParaRPr lang="en-US"/>
        </a:p>
      </dgm:t>
    </dgm:pt>
    <dgm:pt modelId="{DDF6E9BA-7F9C-417F-AEEA-36DFB8EE9CA1}" type="sibTrans" cxnId="{4A51A30A-E1DE-4FA4-A37E-F9160C377E23}">
      <dgm:prSet/>
      <dgm:spPr/>
      <dgm:t>
        <a:bodyPr/>
        <a:lstStyle/>
        <a:p>
          <a:endParaRPr lang="en-US"/>
        </a:p>
      </dgm:t>
    </dgm:pt>
    <dgm:pt modelId="{9C270D47-3A4B-46C7-BB30-34F80470E183}">
      <dgm:prSet phldrT="[Text]"/>
      <dgm:spPr/>
      <dgm:t>
        <a:bodyPr/>
        <a:lstStyle/>
        <a:p>
          <a:r>
            <a:rPr lang="en-US" dirty="0" smtClean="0"/>
            <a:t>Senator Cato ended all of his speeches with the warning: </a:t>
          </a:r>
          <a:r>
            <a:rPr lang="en-US" i="1" dirty="0" smtClean="0"/>
            <a:t>“</a:t>
          </a:r>
          <a:r>
            <a:rPr lang="en-US" i="1" dirty="0" err="1" smtClean="0"/>
            <a:t>Carthago</a:t>
          </a:r>
          <a:r>
            <a:rPr lang="en-US" i="1" dirty="0" smtClean="0"/>
            <a:t> </a:t>
          </a:r>
          <a:r>
            <a:rPr lang="en-US" i="1" dirty="0" err="1" smtClean="0"/>
            <a:t>delenda</a:t>
          </a:r>
          <a:r>
            <a:rPr lang="en-US" i="1" dirty="0" smtClean="0"/>
            <a:t> </a:t>
          </a:r>
          <a:r>
            <a:rPr lang="en-US" i="1" dirty="0" err="1" smtClean="0"/>
            <a:t>est</a:t>
          </a:r>
          <a:r>
            <a:rPr lang="en-US" i="1" dirty="0" smtClean="0"/>
            <a:t>!”</a:t>
          </a:r>
          <a:r>
            <a:rPr lang="en-US" i="0" dirty="0" smtClean="0"/>
            <a:t> (“Carthage must be destroyed!”)</a:t>
          </a:r>
          <a:endParaRPr lang="en-US" i="1" dirty="0"/>
        </a:p>
      </dgm:t>
    </dgm:pt>
    <dgm:pt modelId="{4C76FE92-5CD1-4D93-A88B-300CED9EF7E8}" type="parTrans" cxnId="{4CCBCE1E-DD5F-4EA6-9686-6CA9BF7B6089}">
      <dgm:prSet/>
      <dgm:spPr/>
      <dgm:t>
        <a:bodyPr/>
        <a:lstStyle/>
        <a:p>
          <a:endParaRPr lang="en-US"/>
        </a:p>
      </dgm:t>
    </dgm:pt>
    <dgm:pt modelId="{A60998CE-97CF-4D25-9E1B-4736DB83A0D6}" type="sibTrans" cxnId="{4CCBCE1E-DD5F-4EA6-9686-6CA9BF7B6089}">
      <dgm:prSet/>
      <dgm:spPr/>
      <dgm:t>
        <a:bodyPr/>
        <a:lstStyle/>
        <a:p>
          <a:endParaRPr lang="en-US"/>
        </a:p>
      </dgm:t>
    </dgm:pt>
    <dgm:pt modelId="{6E180A6E-C39B-4677-AD5E-DCB15F8D3CE3}" type="pres">
      <dgm:prSet presAssocID="{D91245A0-6125-4A07-BE19-66EA365848FA}" presName="Name0" presStyleCnt="0">
        <dgm:presLayoutVars>
          <dgm:dir/>
          <dgm:animLvl val="lvl"/>
          <dgm:resizeHandles val="exact"/>
        </dgm:presLayoutVars>
      </dgm:prSet>
      <dgm:spPr/>
    </dgm:pt>
    <dgm:pt modelId="{39CF4A37-7AA1-40DE-8567-CD03F0907793}" type="pres">
      <dgm:prSet presAssocID="{914B350C-3594-4AC2-AC2B-3DD9194F4B0D}" presName="composite" presStyleCnt="0"/>
      <dgm:spPr/>
    </dgm:pt>
    <dgm:pt modelId="{3F63EEE6-3388-43EA-ADE9-D96158A32D47}" type="pres">
      <dgm:prSet presAssocID="{914B350C-3594-4AC2-AC2B-3DD9194F4B0D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AE591530-3866-402E-86E0-474BE53A2815}" type="pres">
      <dgm:prSet presAssocID="{914B350C-3594-4AC2-AC2B-3DD9194F4B0D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853901-F322-4414-B649-27A098E47539}" type="pres">
      <dgm:prSet presAssocID="{BB4A944F-9724-42A2-B399-C50B59235349}" presName="space" presStyleCnt="0"/>
      <dgm:spPr/>
    </dgm:pt>
    <dgm:pt modelId="{5C6D4E65-6DAB-4F48-90C1-7560E85BC49D}" type="pres">
      <dgm:prSet presAssocID="{6B8BD746-5795-4F15-B244-42A964541838}" presName="composite" presStyleCnt="0"/>
      <dgm:spPr/>
    </dgm:pt>
    <dgm:pt modelId="{5BEEFE54-43D2-4781-BE8E-1F7D46CA6350}" type="pres">
      <dgm:prSet presAssocID="{6B8BD746-5795-4F15-B244-42A96454183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B4F58840-6364-46F9-85D5-3C698CE7D66F}" type="pres">
      <dgm:prSet presAssocID="{6B8BD746-5795-4F15-B244-42A964541838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D3C9B9-215A-42B7-AC0A-8778CC0ECBF3}" type="presOf" srcId="{6B8BD746-5795-4F15-B244-42A964541838}" destId="{5BEEFE54-43D2-4781-BE8E-1F7D46CA6350}" srcOrd="0" destOrd="0" presId="urn:microsoft.com/office/officeart/2005/8/layout/hList1"/>
    <dgm:cxn modelId="{4A51A30A-E1DE-4FA4-A37E-F9160C377E23}" srcId="{6B8BD746-5795-4F15-B244-42A964541838}" destId="{8C5EA1AF-FB47-4442-96F8-77F51736B132}" srcOrd="0" destOrd="0" parTransId="{B591A64F-BDA7-47E8-9126-3F34DB4A817A}" sibTransId="{DDF6E9BA-7F9C-417F-AEEA-36DFB8EE9CA1}"/>
    <dgm:cxn modelId="{CB6339C2-AE51-461B-87AA-2FA129A81FA2}" type="presOf" srcId="{D91245A0-6125-4A07-BE19-66EA365848FA}" destId="{6E180A6E-C39B-4677-AD5E-DCB15F8D3CE3}" srcOrd="0" destOrd="0" presId="urn:microsoft.com/office/officeart/2005/8/layout/hList1"/>
    <dgm:cxn modelId="{3A96BD10-1827-4091-B4E5-1B19E8AEF265}" type="presOf" srcId="{8C5EA1AF-FB47-4442-96F8-77F51736B132}" destId="{B4F58840-6364-46F9-85D5-3C698CE7D66F}" srcOrd="0" destOrd="0" presId="urn:microsoft.com/office/officeart/2005/8/layout/hList1"/>
    <dgm:cxn modelId="{278ADAB0-72DD-4AE5-BFE1-57C41A6E239F}" srcId="{D91245A0-6125-4A07-BE19-66EA365848FA}" destId="{914B350C-3594-4AC2-AC2B-3DD9194F4B0D}" srcOrd="0" destOrd="0" parTransId="{D984EF0D-AA05-4AE2-9511-657C8B812C64}" sibTransId="{BB4A944F-9724-42A2-B399-C50B59235349}"/>
    <dgm:cxn modelId="{B6656E8B-1E8D-4DCE-BF20-AD9EC609882F}" srcId="{914B350C-3594-4AC2-AC2B-3DD9194F4B0D}" destId="{ABBA68B1-02F1-4069-85FD-EF95D8DA2933}" srcOrd="0" destOrd="0" parTransId="{ABD59CEC-B2FB-4948-9186-5218C65B07A3}" sibTransId="{17BB5DF7-D71B-4032-ADE9-1BCFC6FCC343}"/>
    <dgm:cxn modelId="{D2D59F0C-4033-4139-A27B-314A04880F0F}" type="presOf" srcId="{9C270D47-3A4B-46C7-BB30-34F80470E183}" destId="{B4F58840-6364-46F9-85D5-3C698CE7D66F}" srcOrd="0" destOrd="1" presId="urn:microsoft.com/office/officeart/2005/8/layout/hList1"/>
    <dgm:cxn modelId="{73B71C25-EA05-4056-81AB-34FBC60E5A93}" type="presOf" srcId="{914B350C-3594-4AC2-AC2B-3DD9194F4B0D}" destId="{3F63EEE6-3388-43EA-ADE9-D96158A32D47}" srcOrd="0" destOrd="0" presId="urn:microsoft.com/office/officeart/2005/8/layout/hList1"/>
    <dgm:cxn modelId="{0B8E3793-930E-4A89-820C-7C47CC3A7725}" srcId="{D91245A0-6125-4A07-BE19-66EA365848FA}" destId="{6B8BD746-5795-4F15-B244-42A964541838}" srcOrd="1" destOrd="0" parTransId="{8755AF39-1035-46A5-9490-B6D01BBED056}" sibTransId="{A752D6A1-2DAA-4037-BFC5-7777BC179849}"/>
    <dgm:cxn modelId="{4CCBCE1E-DD5F-4EA6-9686-6CA9BF7B6089}" srcId="{6B8BD746-5795-4F15-B244-42A964541838}" destId="{9C270D47-3A4B-46C7-BB30-34F80470E183}" srcOrd="1" destOrd="0" parTransId="{4C76FE92-5CD1-4D93-A88B-300CED9EF7E8}" sibTransId="{A60998CE-97CF-4D25-9E1B-4736DB83A0D6}"/>
    <dgm:cxn modelId="{6DA44E36-469F-4E9B-85CE-BECAAF570067}" type="presOf" srcId="{ABBA68B1-02F1-4069-85FD-EF95D8DA2933}" destId="{AE591530-3866-402E-86E0-474BE53A2815}" srcOrd="0" destOrd="0" presId="urn:microsoft.com/office/officeart/2005/8/layout/hList1"/>
    <dgm:cxn modelId="{21BEF116-6BE2-4F76-8253-8E1ADF404599}" type="presParOf" srcId="{6E180A6E-C39B-4677-AD5E-DCB15F8D3CE3}" destId="{39CF4A37-7AA1-40DE-8567-CD03F0907793}" srcOrd="0" destOrd="0" presId="urn:microsoft.com/office/officeart/2005/8/layout/hList1"/>
    <dgm:cxn modelId="{7854B5BB-1076-4F4B-9877-311F485EECBA}" type="presParOf" srcId="{39CF4A37-7AA1-40DE-8567-CD03F0907793}" destId="{3F63EEE6-3388-43EA-ADE9-D96158A32D47}" srcOrd="0" destOrd="0" presId="urn:microsoft.com/office/officeart/2005/8/layout/hList1"/>
    <dgm:cxn modelId="{8D0668A5-2FC1-4918-8323-A660986BF916}" type="presParOf" srcId="{39CF4A37-7AA1-40DE-8567-CD03F0907793}" destId="{AE591530-3866-402E-86E0-474BE53A2815}" srcOrd="1" destOrd="0" presId="urn:microsoft.com/office/officeart/2005/8/layout/hList1"/>
    <dgm:cxn modelId="{21E8BA08-6DB3-4CBD-B67D-0DA3BA718EAB}" type="presParOf" srcId="{6E180A6E-C39B-4677-AD5E-DCB15F8D3CE3}" destId="{BF853901-F322-4414-B649-27A098E47539}" srcOrd="1" destOrd="0" presId="urn:microsoft.com/office/officeart/2005/8/layout/hList1"/>
    <dgm:cxn modelId="{0E339328-46B4-4CC0-9EA1-9F77B7854641}" type="presParOf" srcId="{6E180A6E-C39B-4677-AD5E-DCB15F8D3CE3}" destId="{5C6D4E65-6DAB-4F48-90C1-7560E85BC49D}" srcOrd="2" destOrd="0" presId="urn:microsoft.com/office/officeart/2005/8/layout/hList1"/>
    <dgm:cxn modelId="{7D9B6A27-3FB7-43E9-8F7E-C8C908E478A3}" type="presParOf" srcId="{5C6D4E65-6DAB-4F48-90C1-7560E85BC49D}" destId="{5BEEFE54-43D2-4781-BE8E-1F7D46CA6350}" srcOrd="0" destOrd="0" presId="urn:microsoft.com/office/officeart/2005/8/layout/hList1"/>
    <dgm:cxn modelId="{033C6175-92B6-424F-AAAE-7785480D8B9C}" type="presParOf" srcId="{5C6D4E65-6DAB-4F48-90C1-7560E85BC49D}" destId="{B4F58840-6364-46F9-85D5-3C698CE7D66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C4BAA64-9A90-4CF4-A8B2-FC5030A8B113}" type="doc">
      <dgm:prSet loTypeId="urn:microsoft.com/office/officeart/2005/8/layout/chevron2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03CE7A53-93B8-4140-B7B8-31EDAAF59AE7}">
      <dgm:prSet phldrT="[Text]"/>
      <dgm:spPr/>
      <dgm:t>
        <a:bodyPr/>
        <a:lstStyle/>
        <a:p>
          <a:r>
            <a:rPr lang="en-US" smtClean="0"/>
            <a:t>Rome made ridiculous demands of Carthage</a:t>
          </a:r>
          <a:endParaRPr lang="en-US" dirty="0"/>
        </a:p>
      </dgm:t>
    </dgm:pt>
    <dgm:pt modelId="{CAD6CAC8-C14B-46CB-A4F8-42A680529FBC}" type="parTrans" cxnId="{037B092B-2576-434D-80C9-71938F8B5CF0}">
      <dgm:prSet/>
      <dgm:spPr/>
      <dgm:t>
        <a:bodyPr/>
        <a:lstStyle/>
        <a:p>
          <a:endParaRPr lang="en-US"/>
        </a:p>
      </dgm:t>
    </dgm:pt>
    <dgm:pt modelId="{05CB0100-10C3-479F-8AA5-44A61A91E9D2}" type="sibTrans" cxnId="{037B092B-2576-434D-80C9-71938F8B5CF0}">
      <dgm:prSet/>
      <dgm:spPr/>
      <dgm:t>
        <a:bodyPr/>
        <a:lstStyle/>
        <a:p>
          <a:endParaRPr lang="en-US"/>
        </a:p>
      </dgm:t>
    </dgm:pt>
    <dgm:pt modelId="{420881DB-B426-4800-82BE-82292EEF47D5}">
      <dgm:prSet phldrT="[Text]"/>
      <dgm:spPr/>
      <dgm:t>
        <a:bodyPr/>
        <a:lstStyle/>
        <a:p>
          <a:r>
            <a:rPr lang="en-US" dirty="0" smtClean="0"/>
            <a:t>Carthage refused</a:t>
          </a:r>
          <a:endParaRPr lang="en-US" dirty="0"/>
        </a:p>
      </dgm:t>
    </dgm:pt>
    <dgm:pt modelId="{9BF59E52-4FE1-4A08-A0E3-D5826BC8C153}" type="parTrans" cxnId="{640A35C5-3D60-4D94-ACB1-8771939C67AB}">
      <dgm:prSet/>
      <dgm:spPr/>
      <dgm:t>
        <a:bodyPr/>
        <a:lstStyle/>
        <a:p>
          <a:endParaRPr lang="en-US"/>
        </a:p>
      </dgm:t>
    </dgm:pt>
    <dgm:pt modelId="{79939CFA-9F8C-4CD8-B560-28916F0DCEE4}" type="sibTrans" cxnId="{640A35C5-3D60-4D94-ACB1-8771939C67AB}">
      <dgm:prSet/>
      <dgm:spPr/>
      <dgm:t>
        <a:bodyPr/>
        <a:lstStyle/>
        <a:p>
          <a:endParaRPr lang="en-US"/>
        </a:p>
      </dgm:t>
    </dgm:pt>
    <dgm:pt modelId="{F2FD0620-62BE-4D76-AE39-9EB3815E80E6}">
      <dgm:prSet phldrT="[Text]"/>
      <dgm:spPr/>
      <dgm:t>
        <a:bodyPr/>
        <a:lstStyle/>
        <a:p>
          <a:r>
            <a:rPr lang="en-US" dirty="0" smtClean="0"/>
            <a:t>Carthage had no mercenaries</a:t>
          </a:r>
          <a:endParaRPr lang="en-US" dirty="0"/>
        </a:p>
      </dgm:t>
    </dgm:pt>
    <dgm:pt modelId="{1AEAF0F4-240F-487F-BCAD-8C30ED1F6475}" type="parTrans" cxnId="{3615DF86-8A7E-400F-A8F2-32A96C653CA3}">
      <dgm:prSet/>
      <dgm:spPr/>
      <dgm:t>
        <a:bodyPr/>
        <a:lstStyle/>
        <a:p>
          <a:endParaRPr lang="en-US"/>
        </a:p>
      </dgm:t>
    </dgm:pt>
    <dgm:pt modelId="{DFD28964-24EE-46E5-9C17-40F80789BA34}" type="sibTrans" cxnId="{3615DF86-8A7E-400F-A8F2-32A96C653CA3}">
      <dgm:prSet/>
      <dgm:spPr/>
      <dgm:t>
        <a:bodyPr/>
        <a:lstStyle/>
        <a:p>
          <a:endParaRPr lang="en-US"/>
        </a:p>
      </dgm:t>
    </dgm:pt>
    <dgm:pt modelId="{BCB65086-9546-4A02-926B-7EC9E1C382F0}">
      <dgm:prSet phldrT="[Text]"/>
      <dgm:spPr/>
      <dgm:t>
        <a:bodyPr/>
        <a:lstStyle/>
        <a:p>
          <a:r>
            <a:rPr lang="en-US" dirty="0" smtClean="0"/>
            <a:t>Romans laid siege to Carthage</a:t>
          </a:r>
          <a:endParaRPr lang="en-US" dirty="0"/>
        </a:p>
      </dgm:t>
    </dgm:pt>
    <dgm:pt modelId="{AAC61706-6B35-44CB-ACAB-1A29280A8C99}" type="parTrans" cxnId="{64AF5D61-0C33-4078-A594-5A3CC98FB8CA}">
      <dgm:prSet/>
      <dgm:spPr/>
      <dgm:t>
        <a:bodyPr/>
        <a:lstStyle/>
        <a:p>
          <a:endParaRPr lang="en-US"/>
        </a:p>
      </dgm:t>
    </dgm:pt>
    <dgm:pt modelId="{18C44581-04DC-43AB-B0B0-96172EFB8F19}" type="sibTrans" cxnId="{64AF5D61-0C33-4078-A594-5A3CC98FB8CA}">
      <dgm:prSet/>
      <dgm:spPr/>
      <dgm:t>
        <a:bodyPr/>
        <a:lstStyle/>
        <a:p>
          <a:endParaRPr lang="en-US"/>
        </a:p>
      </dgm:t>
    </dgm:pt>
    <dgm:pt modelId="{8DE4A41A-6AE9-4B31-834D-422658737E56}">
      <dgm:prSet phldrT="[Text]"/>
      <dgm:spPr/>
      <dgm:t>
        <a:bodyPr/>
        <a:lstStyle/>
        <a:p>
          <a:r>
            <a:rPr lang="en-US" dirty="0" smtClean="0"/>
            <a:t>Roman siege was successful</a:t>
          </a:r>
          <a:endParaRPr lang="en-US" dirty="0"/>
        </a:p>
      </dgm:t>
    </dgm:pt>
    <dgm:pt modelId="{BB371993-B1B3-40C3-A7E8-F94DC1C546DC}" type="parTrans" cxnId="{53791313-7620-4C76-A011-4BF844BCDF6C}">
      <dgm:prSet/>
      <dgm:spPr/>
      <dgm:t>
        <a:bodyPr/>
        <a:lstStyle/>
        <a:p>
          <a:endParaRPr lang="en-US"/>
        </a:p>
      </dgm:t>
    </dgm:pt>
    <dgm:pt modelId="{6873A628-A5B0-4469-A0B5-B6D87ABCFF49}" type="sibTrans" cxnId="{53791313-7620-4C76-A011-4BF844BCDF6C}">
      <dgm:prSet/>
      <dgm:spPr/>
      <dgm:t>
        <a:bodyPr/>
        <a:lstStyle/>
        <a:p>
          <a:endParaRPr lang="en-US"/>
        </a:p>
      </dgm:t>
    </dgm:pt>
    <dgm:pt modelId="{16249F6A-82BA-4F24-8AF3-033788D21F4C}">
      <dgm:prSet/>
      <dgm:spPr/>
      <dgm:t>
        <a:bodyPr/>
        <a:lstStyle/>
        <a:p>
          <a:r>
            <a:rPr lang="en-US" dirty="0" smtClean="0"/>
            <a:t>300 noble children to be given to Rome as hostages</a:t>
          </a:r>
          <a:endParaRPr lang="en-US" dirty="0" smtClean="0"/>
        </a:p>
      </dgm:t>
    </dgm:pt>
    <dgm:pt modelId="{68CE68A9-F6AE-4DFA-847E-50727E054552}" type="parTrans" cxnId="{F643EF5E-BBC0-41E2-A30C-9BE808553B38}">
      <dgm:prSet/>
      <dgm:spPr/>
      <dgm:t>
        <a:bodyPr/>
        <a:lstStyle/>
        <a:p>
          <a:endParaRPr lang="en-US"/>
        </a:p>
      </dgm:t>
    </dgm:pt>
    <dgm:pt modelId="{29CC364E-3DDF-4A96-B842-200D4FBF8547}" type="sibTrans" cxnId="{F643EF5E-BBC0-41E2-A30C-9BE808553B38}">
      <dgm:prSet/>
      <dgm:spPr/>
      <dgm:t>
        <a:bodyPr/>
        <a:lstStyle/>
        <a:p>
          <a:endParaRPr lang="en-US"/>
        </a:p>
      </dgm:t>
    </dgm:pt>
    <dgm:pt modelId="{E410B091-21F5-4D83-B68C-40A4585E4F56}">
      <dgm:prSet/>
      <dgm:spPr/>
      <dgm:t>
        <a:bodyPr/>
        <a:lstStyle/>
        <a:p>
          <a:r>
            <a:rPr lang="en-US" dirty="0" smtClean="0"/>
            <a:t>Carthage to be destroyed and rebuilt away from the coast</a:t>
          </a:r>
          <a:endParaRPr lang="en-US" dirty="0" smtClean="0"/>
        </a:p>
      </dgm:t>
    </dgm:pt>
    <dgm:pt modelId="{E4D2DD34-FF98-493E-84C3-D4B4ABBFC7BE}" type="parTrans" cxnId="{33D80B84-A22B-4244-A4F9-1551C9E3249A}">
      <dgm:prSet/>
      <dgm:spPr/>
      <dgm:t>
        <a:bodyPr/>
        <a:lstStyle/>
        <a:p>
          <a:endParaRPr lang="en-US"/>
        </a:p>
      </dgm:t>
    </dgm:pt>
    <dgm:pt modelId="{64129C2B-173D-4EDB-9365-A8F4C9610B18}" type="sibTrans" cxnId="{33D80B84-A22B-4244-A4F9-1551C9E3249A}">
      <dgm:prSet/>
      <dgm:spPr/>
      <dgm:t>
        <a:bodyPr/>
        <a:lstStyle/>
        <a:p>
          <a:endParaRPr lang="en-US"/>
        </a:p>
      </dgm:t>
    </dgm:pt>
    <dgm:pt modelId="{D79248B3-F914-4D52-B754-3E7AAD91B7D5}">
      <dgm:prSet phldrT="[Text]"/>
      <dgm:spPr/>
      <dgm:t>
        <a:bodyPr/>
        <a:lstStyle/>
        <a:p>
          <a:r>
            <a:rPr lang="en-US" dirty="0" smtClean="0"/>
            <a:t>Forced to defend their own city</a:t>
          </a:r>
          <a:endParaRPr lang="en-US" dirty="0"/>
        </a:p>
      </dgm:t>
    </dgm:pt>
    <dgm:pt modelId="{33DC21AF-57A5-4AAA-9B9C-D12326E657B1}" type="parTrans" cxnId="{EE369A5E-5CEC-403B-884B-FB82D5155E0D}">
      <dgm:prSet/>
      <dgm:spPr/>
      <dgm:t>
        <a:bodyPr/>
        <a:lstStyle/>
        <a:p>
          <a:endParaRPr lang="en-US"/>
        </a:p>
      </dgm:t>
    </dgm:pt>
    <dgm:pt modelId="{473E866F-6D84-40FB-BC39-AA161A197C67}" type="sibTrans" cxnId="{EE369A5E-5CEC-403B-884B-FB82D5155E0D}">
      <dgm:prSet/>
      <dgm:spPr/>
      <dgm:t>
        <a:bodyPr/>
        <a:lstStyle/>
        <a:p>
          <a:endParaRPr lang="en-US"/>
        </a:p>
      </dgm:t>
    </dgm:pt>
    <dgm:pt modelId="{5634EB1E-CECE-412B-A316-C7EA4BC73CB6}">
      <dgm:prSet phldrT="[Text]"/>
      <dgm:spPr/>
      <dgm:t>
        <a:bodyPr/>
        <a:lstStyle/>
        <a:p>
          <a:r>
            <a:rPr lang="en-US" dirty="0" smtClean="0"/>
            <a:t>Romans burnt Carthage to the ground – became Roman province</a:t>
          </a:r>
          <a:endParaRPr lang="en-US" dirty="0"/>
        </a:p>
      </dgm:t>
    </dgm:pt>
    <dgm:pt modelId="{2793CBF0-12F7-4DEB-9CCB-435D98864483}" type="parTrans" cxnId="{A34A7987-DEA9-43F8-B5DC-F845F76F0CB6}">
      <dgm:prSet/>
      <dgm:spPr/>
      <dgm:t>
        <a:bodyPr/>
        <a:lstStyle/>
        <a:p>
          <a:endParaRPr lang="en-US"/>
        </a:p>
      </dgm:t>
    </dgm:pt>
    <dgm:pt modelId="{73CF7204-560E-4381-9045-23632931AE70}" type="sibTrans" cxnId="{A34A7987-DEA9-43F8-B5DC-F845F76F0CB6}">
      <dgm:prSet/>
      <dgm:spPr/>
      <dgm:t>
        <a:bodyPr/>
        <a:lstStyle/>
        <a:p>
          <a:endParaRPr lang="en-US"/>
        </a:p>
      </dgm:t>
    </dgm:pt>
    <dgm:pt modelId="{AA528D47-6885-47B1-8AA9-2BD41002839A}">
      <dgm:prSet phldrT="[Text]"/>
      <dgm:spPr/>
      <dgm:t>
        <a:bodyPr/>
        <a:lstStyle/>
        <a:p>
          <a:r>
            <a:rPr lang="en-US" dirty="0" smtClean="0"/>
            <a:t>Men killed; women and children sold into slavery</a:t>
          </a:r>
          <a:endParaRPr lang="en-US" dirty="0"/>
        </a:p>
      </dgm:t>
    </dgm:pt>
    <dgm:pt modelId="{7E50C80C-85D2-4FB7-B669-C19812BD0341}" type="parTrans" cxnId="{135D5B85-AB6D-4FC0-8BC5-158A8DBD3FB0}">
      <dgm:prSet/>
      <dgm:spPr/>
      <dgm:t>
        <a:bodyPr/>
        <a:lstStyle/>
        <a:p>
          <a:endParaRPr lang="en-US"/>
        </a:p>
      </dgm:t>
    </dgm:pt>
    <dgm:pt modelId="{8F7BE88B-A316-4504-8A29-80326BA57A5C}" type="sibTrans" cxnId="{135D5B85-AB6D-4FC0-8BC5-158A8DBD3FB0}">
      <dgm:prSet/>
      <dgm:spPr/>
      <dgm:t>
        <a:bodyPr/>
        <a:lstStyle/>
        <a:p>
          <a:endParaRPr lang="en-US"/>
        </a:p>
      </dgm:t>
    </dgm:pt>
    <dgm:pt modelId="{F5893FCD-D146-4DFF-B342-0460596CFF1C}" type="pres">
      <dgm:prSet presAssocID="{4C4BAA64-9A90-4CF4-A8B2-FC5030A8B113}" presName="linearFlow" presStyleCnt="0">
        <dgm:presLayoutVars>
          <dgm:dir/>
          <dgm:animLvl val="lvl"/>
          <dgm:resizeHandles val="exact"/>
        </dgm:presLayoutVars>
      </dgm:prSet>
      <dgm:spPr/>
    </dgm:pt>
    <dgm:pt modelId="{B3959423-E7BE-4052-9E56-C0B8F90118C7}" type="pres">
      <dgm:prSet presAssocID="{03CE7A53-93B8-4140-B7B8-31EDAAF59AE7}" presName="composite" presStyleCnt="0"/>
      <dgm:spPr/>
    </dgm:pt>
    <dgm:pt modelId="{7C114D22-7A5B-4DD7-B661-50122A11DE85}" type="pres">
      <dgm:prSet presAssocID="{03CE7A53-93B8-4140-B7B8-31EDAAF59AE7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2279EA92-4146-4D5C-8777-88A977A4F1E3}" type="pres">
      <dgm:prSet presAssocID="{03CE7A53-93B8-4140-B7B8-31EDAAF59AE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BF49D6-C8A7-4675-9DC3-D08266BCAA70}" type="pres">
      <dgm:prSet presAssocID="{05CB0100-10C3-479F-8AA5-44A61A91E9D2}" presName="sp" presStyleCnt="0"/>
      <dgm:spPr/>
    </dgm:pt>
    <dgm:pt modelId="{BB0C887B-42A8-4EAC-B512-78982AD183E1}" type="pres">
      <dgm:prSet presAssocID="{420881DB-B426-4800-82BE-82292EEF47D5}" presName="composite" presStyleCnt="0"/>
      <dgm:spPr/>
    </dgm:pt>
    <dgm:pt modelId="{DDCCC407-901A-4BCD-AEAD-4525C0F896AE}" type="pres">
      <dgm:prSet presAssocID="{420881DB-B426-4800-82BE-82292EEF47D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FB93EE-01B5-4EE7-8185-C9BECA9E4250}" type="pres">
      <dgm:prSet presAssocID="{420881DB-B426-4800-82BE-82292EEF47D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D8B31-5957-46DD-A151-41F3E34E9F07}" type="pres">
      <dgm:prSet presAssocID="{79939CFA-9F8C-4CD8-B560-28916F0DCEE4}" presName="sp" presStyleCnt="0"/>
      <dgm:spPr/>
    </dgm:pt>
    <dgm:pt modelId="{D6F7FF9C-3373-4C84-99B6-C23377FD2E9C}" type="pres">
      <dgm:prSet presAssocID="{BCB65086-9546-4A02-926B-7EC9E1C382F0}" presName="composite" presStyleCnt="0"/>
      <dgm:spPr/>
    </dgm:pt>
    <dgm:pt modelId="{93B947FF-83C9-48E1-8A79-BD46A8C20770}" type="pres">
      <dgm:prSet presAssocID="{BCB65086-9546-4A02-926B-7EC9E1C382F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04A535-D3C8-4CAF-9636-3BD924652408}" type="pres">
      <dgm:prSet presAssocID="{BCB65086-9546-4A02-926B-7EC9E1C382F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43EF5E-BBC0-41E2-A30C-9BE808553B38}" srcId="{03CE7A53-93B8-4140-B7B8-31EDAAF59AE7}" destId="{16249F6A-82BA-4F24-8AF3-033788D21F4C}" srcOrd="0" destOrd="0" parTransId="{68CE68A9-F6AE-4DFA-847E-50727E054552}" sibTransId="{29CC364E-3DDF-4A96-B842-200D4FBF8547}"/>
    <dgm:cxn modelId="{9B34BB03-B68F-4EEA-8A7B-6A8A72F344CA}" type="presOf" srcId="{AA528D47-6885-47B1-8AA9-2BD41002839A}" destId="{E104A535-D3C8-4CAF-9636-3BD924652408}" srcOrd="0" destOrd="2" presId="urn:microsoft.com/office/officeart/2005/8/layout/chevron2"/>
    <dgm:cxn modelId="{6FE77001-5149-4468-B765-218DF99AF46C}" type="presOf" srcId="{16249F6A-82BA-4F24-8AF3-033788D21F4C}" destId="{2279EA92-4146-4D5C-8777-88A977A4F1E3}" srcOrd="0" destOrd="0" presId="urn:microsoft.com/office/officeart/2005/8/layout/chevron2"/>
    <dgm:cxn modelId="{640A35C5-3D60-4D94-ACB1-8771939C67AB}" srcId="{4C4BAA64-9A90-4CF4-A8B2-FC5030A8B113}" destId="{420881DB-B426-4800-82BE-82292EEF47D5}" srcOrd="1" destOrd="0" parTransId="{9BF59E52-4FE1-4A08-A0E3-D5826BC8C153}" sibTransId="{79939CFA-9F8C-4CD8-B560-28916F0DCEE4}"/>
    <dgm:cxn modelId="{1BF0E1B7-045F-4A6C-97C6-F9E039106D6D}" type="presOf" srcId="{BCB65086-9546-4A02-926B-7EC9E1C382F0}" destId="{93B947FF-83C9-48E1-8A79-BD46A8C20770}" srcOrd="0" destOrd="0" presId="urn:microsoft.com/office/officeart/2005/8/layout/chevron2"/>
    <dgm:cxn modelId="{B44DA083-C557-4D11-B536-A8963E13CCB6}" type="presOf" srcId="{8DE4A41A-6AE9-4B31-834D-422658737E56}" destId="{E104A535-D3C8-4CAF-9636-3BD924652408}" srcOrd="0" destOrd="0" presId="urn:microsoft.com/office/officeart/2005/8/layout/chevron2"/>
    <dgm:cxn modelId="{DC501583-517F-499C-9DDD-049754337CDA}" type="presOf" srcId="{E410B091-21F5-4D83-B68C-40A4585E4F56}" destId="{2279EA92-4146-4D5C-8777-88A977A4F1E3}" srcOrd="0" destOrd="1" presId="urn:microsoft.com/office/officeart/2005/8/layout/chevron2"/>
    <dgm:cxn modelId="{43001368-43FA-41F9-B004-137A1F293485}" type="presOf" srcId="{420881DB-B426-4800-82BE-82292EEF47D5}" destId="{DDCCC407-901A-4BCD-AEAD-4525C0F896AE}" srcOrd="0" destOrd="0" presId="urn:microsoft.com/office/officeart/2005/8/layout/chevron2"/>
    <dgm:cxn modelId="{8D7B88FB-4408-4FE8-859B-5D024A2A2F1F}" type="presOf" srcId="{5634EB1E-CECE-412B-A316-C7EA4BC73CB6}" destId="{E104A535-D3C8-4CAF-9636-3BD924652408}" srcOrd="0" destOrd="1" presId="urn:microsoft.com/office/officeart/2005/8/layout/chevron2"/>
    <dgm:cxn modelId="{037B092B-2576-434D-80C9-71938F8B5CF0}" srcId="{4C4BAA64-9A90-4CF4-A8B2-FC5030A8B113}" destId="{03CE7A53-93B8-4140-B7B8-31EDAAF59AE7}" srcOrd="0" destOrd="0" parTransId="{CAD6CAC8-C14B-46CB-A4F8-42A680529FBC}" sibTransId="{05CB0100-10C3-479F-8AA5-44A61A91E9D2}"/>
    <dgm:cxn modelId="{EE369A5E-5CEC-403B-884B-FB82D5155E0D}" srcId="{420881DB-B426-4800-82BE-82292EEF47D5}" destId="{D79248B3-F914-4D52-B754-3E7AAD91B7D5}" srcOrd="1" destOrd="0" parTransId="{33DC21AF-57A5-4AAA-9B9C-D12326E657B1}" sibTransId="{473E866F-6D84-40FB-BC39-AA161A197C67}"/>
    <dgm:cxn modelId="{40B6BA0B-ADDF-4710-9B6A-CA33EDF919FE}" type="presOf" srcId="{03CE7A53-93B8-4140-B7B8-31EDAAF59AE7}" destId="{7C114D22-7A5B-4DD7-B661-50122A11DE85}" srcOrd="0" destOrd="0" presId="urn:microsoft.com/office/officeart/2005/8/layout/chevron2"/>
    <dgm:cxn modelId="{53791313-7620-4C76-A011-4BF844BCDF6C}" srcId="{BCB65086-9546-4A02-926B-7EC9E1C382F0}" destId="{8DE4A41A-6AE9-4B31-834D-422658737E56}" srcOrd="0" destOrd="0" parTransId="{BB371993-B1B3-40C3-A7E8-F94DC1C546DC}" sibTransId="{6873A628-A5B0-4469-A0B5-B6D87ABCFF49}"/>
    <dgm:cxn modelId="{33D80B84-A22B-4244-A4F9-1551C9E3249A}" srcId="{03CE7A53-93B8-4140-B7B8-31EDAAF59AE7}" destId="{E410B091-21F5-4D83-B68C-40A4585E4F56}" srcOrd="1" destOrd="0" parTransId="{E4D2DD34-FF98-493E-84C3-D4B4ABBFC7BE}" sibTransId="{64129C2B-173D-4EDB-9365-A8F4C9610B18}"/>
    <dgm:cxn modelId="{4AF7BCE1-269C-48DD-AAAA-35FB5B521871}" type="presOf" srcId="{F2FD0620-62BE-4D76-AE39-9EB3815E80E6}" destId="{00FB93EE-01B5-4EE7-8185-C9BECA9E4250}" srcOrd="0" destOrd="0" presId="urn:microsoft.com/office/officeart/2005/8/layout/chevron2"/>
    <dgm:cxn modelId="{135D5B85-AB6D-4FC0-8BC5-158A8DBD3FB0}" srcId="{BCB65086-9546-4A02-926B-7EC9E1C382F0}" destId="{AA528D47-6885-47B1-8AA9-2BD41002839A}" srcOrd="2" destOrd="0" parTransId="{7E50C80C-85D2-4FB7-B669-C19812BD0341}" sibTransId="{8F7BE88B-A316-4504-8A29-80326BA57A5C}"/>
    <dgm:cxn modelId="{6FE11D42-B91B-49E0-8694-A25374957647}" type="presOf" srcId="{D79248B3-F914-4D52-B754-3E7AAD91B7D5}" destId="{00FB93EE-01B5-4EE7-8185-C9BECA9E4250}" srcOrd="0" destOrd="1" presId="urn:microsoft.com/office/officeart/2005/8/layout/chevron2"/>
    <dgm:cxn modelId="{21ABAAB7-C7BB-4423-85B2-85F2C0E91B40}" type="presOf" srcId="{4C4BAA64-9A90-4CF4-A8B2-FC5030A8B113}" destId="{F5893FCD-D146-4DFF-B342-0460596CFF1C}" srcOrd="0" destOrd="0" presId="urn:microsoft.com/office/officeart/2005/8/layout/chevron2"/>
    <dgm:cxn modelId="{64AF5D61-0C33-4078-A594-5A3CC98FB8CA}" srcId="{4C4BAA64-9A90-4CF4-A8B2-FC5030A8B113}" destId="{BCB65086-9546-4A02-926B-7EC9E1C382F0}" srcOrd="2" destOrd="0" parTransId="{AAC61706-6B35-44CB-ACAB-1A29280A8C99}" sibTransId="{18C44581-04DC-43AB-B0B0-96172EFB8F19}"/>
    <dgm:cxn modelId="{A34A7987-DEA9-43F8-B5DC-F845F76F0CB6}" srcId="{BCB65086-9546-4A02-926B-7EC9E1C382F0}" destId="{5634EB1E-CECE-412B-A316-C7EA4BC73CB6}" srcOrd="1" destOrd="0" parTransId="{2793CBF0-12F7-4DEB-9CCB-435D98864483}" sibTransId="{73CF7204-560E-4381-9045-23632931AE70}"/>
    <dgm:cxn modelId="{3615DF86-8A7E-400F-A8F2-32A96C653CA3}" srcId="{420881DB-B426-4800-82BE-82292EEF47D5}" destId="{F2FD0620-62BE-4D76-AE39-9EB3815E80E6}" srcOrd="0" destOrd="0" parTransId="{1AEAF0F4-240F-487F-BCAD-8C30ED1F6475}" sibTransId="{DFD28964-24EE-46E5-9C17-40F80789BA34}"/>
    <dgm:cxn modelId="{55FC335A-7111-46C5-9B93-1C2620196FDE}" type="presParOf" srcId="{F5893FCD-D146-4DFF-B342-0460596CFF1C}" destId="{B3959423-E7BE-4052-9E56-C0B8F90118C7}" srcOrd="0" destOrd="0" presId="urn:microsoft.com/office/officeart/2005/8/layout/chevron2"/>
    <dgm:cxn modelId="{6B931D74-CFEC-49A3-A434-6A04F6E63CDA}" type="presParOf" srcId="{B3959423-E7BE-4052-9E56-C0B8F90118C7}" destId="{7C114D22-7A5B-4DD7-B661-50122A11DE85}" srcOrd="0" destOrd="0" presId="urn:microsoft.com/office/officeart/2005/8/layout/chevron2"/>
    <dgm:cxn modelId="{7310C43F-CEF7-4F15-8896-C8CEBB94AE87}" type="presParOf" srcId="{B3959423-E7BE-4052-9E56-C0B8F90118C7}" destId="{2279EA92-4146-4D5C-8777-88A977A4F1E3}" srcOrd="1" destOrd="0" presId="urn:microsoft.com/office/officeart/2005/8/layout/chevron2"/>
    <dgm:cxn modelId="{8D7D57BB-0C32-49B3-AAED-FA15C92FC9A3}" type="presParOf" srcId="{F5893FCD-D146-4DFF-B342-0460596CFF1C}" destId="{F6BF49D6-C8A7-4675-9DC3-D08266BCAA70}" srcOrd="1" destOrd="0" presId="urn:microsoft.com/office/officeart/2005/8/layout/chevron2"/>
    <dgm:cxn modelId="{FEC6773F-5DAC-43D0-96F5-844953E4365E}" type="presParOf" srcId="{F5893FCD-D146-4DFF-B342-0460596CFF1C}" destId="{BB0C887B-42A8-4EAC-B512-78982AD183E1}" srcOrd="2" destOrd="0" presId="urn:microsoft.com/office/officeart/2005/8/layout/chevron2"/>
    <dgm:cxn modelId="{E72ED8D4-572E-4C57-91DF-B7BB04C2F75E}" type="presParOf" srcId="{BB0C887B-42A8-4EAC-B512-78982AD183E1}" destId="{DDCCC407-901A-4BCD-AEAD-4525C0F896AE}" srcOrd="0" destOrd="0" presId="urn:microsoft.com/office/officeart/2005/8/layout/chevron2"/>
    <dgm:cxn modelId="{DAAA6882-9264-4581-9F2F-7E9EB28F5D50}" type="presParOf" srcId="{BB0C887B-42A8-4EAC-B512-78982AD183E1}" destId="{00FB93EE-01B5-4EE7-8185-C9BECA9E4250}" srcOrd="1" destOrd="0" presId="urn:microsoft.com/office/officeart/2005/8/layout/chevron2"/>
    <dgm:cxn modelId="{8F1646B5-DEC5-478C-97D9-10AFDB7F0BB8}" type="presParOf" srcId="{F5893FCD-D146-4DFF-B342-0460596CFF1C}" destId="{931D8B31-5957-46DD-A151-41F3E34E9F07}" srcOrd="3" destOrd="0" presId="urn:microsoft.com/office/officeart/2005/8/layout/chevron2"/>
    <dgm:cxn modelId="{0A4F54B4-4A70-462D-A9EF-98CBDED3B36A}" type="presParOf" srcId="{F5893FCD-D146-4DFF-B342-0460596CFF1C}" destId="{D6F7FF9C-3373-4C84-99B6-C23377FD2E9C}" srcOrd="4" destOrd="0" presId="urn:microsoft.com/office/officeart/2005/8/layout/chevron2"/>
    <dgm:cxn modelId="{6C861263-0C25-4F68-95E8-7D622A502241}" type="presParOf" srcId="{D6F7FF9C-3373-4C84-99B6-C23377FD2E9C}" destId="{93B947FF-83C9-48E1-8A79-BD46A8C20770}" srcOrd="0" destOrd="0" presId="urn:microsoft.com/office/officeart/2005/8/layout/chevron2"/>
    <dgm:cxn modelId="{7F4C0837-773B-44B3-A1B6-153EDEA4D7B0}" type="presParOf" srcId="{D6F7FF9C-3373-4C84-99B6-C23377FD2E9C}" destId="{E104A535-D3C8-4CAF-9636-3BD92465240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CE76E1A-9492-4831-ACEE-5C4EA8165272}" type="doc">
      <dgm:prSet loTypeId="urn:microsoft.com/office/officeart/2005/8/layout/hList3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2101EB26-E2F6-4626-AA79-8C17AF9A8E89}">
      <dgm:prSet phldrT="[Text]"/>
      <dgm:spPr/>
      <dgm:t>
        <a:bodyPr/>
        <a:lstStyle/>
        <a:p>
          <a:r>
            <a:rPr lang="en-US" dirty="0" smtClean="0"/>
            <a:t>Results of the Punic Wars: During and After</a:t>
          </a:r>
          <a:endParaRPr lang="en-US" dirty="0"/>
        </a:p>
      </dgm:t>
    </dgm:pt>
    <dgm:pt modelId="{9C747E8A-8AA2-468D-9452-F99D96984694}" type="parTrans" cxnId="{AE643DBF-2BEF-4EEA-A958-16E6B6966D32}">
      <dgm:prSet/>
      <dgm:spPr/>
      <dgm:t>
        <a:bodyPr/>
        <a:lstStyle/>
        <a:p>
          <a:endParaRPr lang="en-US"/>
        </a:p>
      </dgm:t>
    </dgm:pt>
    <dgm:pt modelId="{001DF0DE-F411-4A46-99CE-EB355B6B841B}" type="sibTrans" cxnId="{AE643DBF-2BEF-4EEA-A958-16E6B6966D32}">
      <dgm:prSet/>
      <dgm:spPr/>
      <dgm:t>
        <a:bodyPr/>
        <a:lstStyle/>
        <a:p>
          <a:endParaRPr lang="en-US"/>
        </a:p>
      </dgm:t>
    </dgm:pt>
    <dgm:pt modelId="{04C582BE-DA5F-4613-BF87-0E1BF9F22E33}">
      <dgm:prSet phldrT="[Text]"/>
      <dgm:spPr/>
      <dgm:t>
        <a:bodyPr/>
        <a:lstStyle/>
        <a:p>
          <a:r>
            <a:rPr lang="en-US" dirty="0" smtClean="0"/>
            <a:t>Rome and Carthage had been what you might call the “superpowers” of the Mediterranean at the time</a:t>
          </a:r>
          <a:endParaRPr lang="en-US" dirty="0"/>
        </a:p>
      </dgm:t>
    </dgm:pt>
    <dgm:pt modelId="{A62D8CCD-7879-4865-9012-0F9372ABFE0D}" type="parTrans" cxnId="{FF45A7ED-EFF7-4F5C-A5CB-359C7619D6FC}">
      <dgm:prSet/>
      <dgm:spPr/>
      <dgm:t>
        <a:bodyPr/>
        <a:lstStyle/>
        <a:p>
          <a:endParaRPr lang="en-US"/>
        </a:p>
      </dgm:t>
    </dgm:pt>
    <dgm:pt modelId="{488E33C8-FF2B-4595-BED1-4EBE70FDFAE1}" type="sibTrans" cxnId="{FF45A7ED-EFF7-4F5C-A5CB-359C7619D6FC}">
      <dgm:prSet/>
      <dgm:spPr/>
      <dgm:t>
        <a:bodyPr/>
        <a:lstStyle/>
        <a:p>
          <a:endParaRPr lang="en-US"/>
        </a:p>
      </dgm:t>
    </dgm:pt>
    <dgm:pt modelId="{CA476F1D-D9E3-4C24-B91B-CF23366B70CD}">
      <dgm:prSet phldrT="[Text]"/>
      <dgm:spPr/>
      <dgm:t>
        <a:bodyPr/>
        <a:lstStyle/>
        <a:p>
          <a:r>
            <a:rPr lang="en-US" dirty="0" smtClean="0"/>
            <a:t>Roman control of Macedonia</a:t>
          </a:r>
          <a:endParaRPr lang="en-US" dirty="0"/>
        </a:p>
      </dgm:t>
    </dgm:pt>
    <dgm:pt modelId="{F08670B1-1A35-418F-A13A-BEA3A298112A}" type="parTrans" cxnId="{5C43CCD1-EF0B-4180-AF5C-1899E892FBF5}">
      <dgm:prSet/>
      <dgm:spPr/>
      <dgm:t>
        <a:bodyPr/>
        <a:lstStyle/>
        <a:p>
          <a:endParaRPr lang="en-US"/>
        </a:p>
      </dgm:t>
    </dgm:pt>
    <dgm:pt modelId="{043951A9-614B-45DA-8E3C-34D96FB3308E}" type="sibTrans" cxnId="{5C43CCD1-EF0B-4180-AF5C-1899E892FBF5}">
      <dgm:prSet/>
      <dgm:spPr/>
      <dgm:t>
        <a:bodyPr/>
        <a:lstStyle/>
        <a:p>
          <a:endParaRPr lang="en-US"/>
        </a:p>
      </dgm:t>
    </dgm:pt>
    <dgm:pt modelId="{AFF8D887-879F-4580-B5FE-63A7AE2F4E45}">
      <dgm:prSet phldrT="[Text]"/>
      <dgm:spPr/>
      <dgm:t>
        <a:bodyPr/>
        <a:lstStyle/>
        <a:p>
          <a:r>
            <a:rPr lang="en-US" dirty="0" smtClean="0"/>
            <a:t>Rome went on to conquer the remnants of Alexander the </a:t>
          </a:r>
          <a:r>
            <a:rPr lang="en-US" dirty="0" err="1" smtClean="0"/>
            <a:t>Great’s</a:t>
          </a:r>
          <a:r>
            <a:rPr lang="en-US" dirty="0" smtClean="0"/>
            <a:t> empire in Eurasia</a:t>
          </a:r>
          <a:endParaRPr lang="en-US" dirty="0"/>
        </a:p>
      </dgm:t>
    </dgm:pt>
    <dgm:pt modelId="{BFA02445-4872-47C9-81BE-C40178C04EA4}" type="parTrans" cxnId="{4EDF3AD3-620B-4EDC-B73E-F006A7CBEA1F}">
      <dgm:prSet/>
      <dgm:spPr/>
      <dgm:t>
        <a:bodyPr/>
        <a:lstStyle/>
        <a:p>
          <a:endParaRPr lang="en-US"/>
        </a:p>
      </dgm:t>
    </dgm:pt>
    <dgm:pt modelId="{E9ED0990-8624-425A-A9B7-185FCBAEF589}" type="sibTrans" cxnId="{4EDF3AD3-620B-4EDC-B73E-F006A7CBEA1F}">
      <dgm:prSet/>
      <dgm:spPr/>
      <dgm:t>
        <a:bodyPr/>
        <a:lstStyle/>
        <a:p>
          <a:endParaRPr lang="en-US"/>
        </a:p>
      </dgm:t>
    </dgm:pt>
    <dgm:pt modelId="{0910C76C-7B08-409D-B3F8-313B6ADE6EF4}">
      <dgm:prSet phldrT="[Text]"/>
      <dgm:spPr/>
      <dgm:t>
        <a:bodyPr/>
        <a:lstStyle/>
        <a:p>
          <a:r>
            <a:rPr lang="en-US" dirty="0" smtClean="0"/>
            <a:t>Rome’s defeat of Carthage left Rome as the only remaining “superpower”</a:t>
          </a:r>
          <a:endParaRPr lang="en-US" dirty="0"/>
        </a:p>
      </dgm:t>
    </dgm:pt>
    <dgm:pt modelId="{916F148E-09A8-40D7-AE04-1379A525052D}" type="parTrans" cxnId="{EFB62BAB-1764-48CD-BC28-B21F1A788726}">
      <dgm:prSet/>
      <dgm:spPr/>
      <dgm:t>
        <a:bodyPr/>
        <a:lstStyle/>
        <a:p>
          <a:endParaRPr lang="en-US"/>
        </a:p>
      </dgm:t>
    </dgm:pt>
    <dgm:pt modelId="{E0533A50-AA3C-44DB-B880-F29C0AF9A902}" type="sibTrans" cxnId="{EFB62BAB-1764-48CD-BC28-B21F1A788726}">
      <dgm:prSet/>
      <dgm:spPr/>
      <dgm:t>
        <a:bodyPr/>
        <a:lstStyle/>
        <a:p>
          <a:endParaRPr lang="en-US"/>
        </a:p>
      </dgm:t>
    </dgm:pt>
    <dgm:pt modelId="{3838D4F4-9E85-4679-99D2-FC70885A0B4A}">
      <dgm:prSet phldrT="[Text]"/>
      <dgm:spPr/>
      <dgm:t>
        <a:bodyPr/>
        <a:lstStyle/>
        <a:p>
          <a:r>
            <a:rPr lang="en-US" dirty="0" smtClean="0"/>
            <a:t>It was much easier for Rome to conquer the rest of the Mediterranean once Carthage was out of the way</a:t>
          </a:r>
          <a:endParaRPr lang="en-US" dirty="0"/>
        </a:p>
      </dgm:t>
    </dgm:pt>
    <dgm:pt modelId="{A51812EC-0064-4E9D-BD6C-60C69A593041}" type="parTrans" cxnId="{63938FD1-E944-4661-ADB4-32CEE9213F2C}">
      <dgm:prSet/>
      <dgm:spPr/>
      <dgm:t>
        <a:bodyPr/>
        <a:lstStyle/>
        <a:p>
          <a:endParaRPr lang="en-US"/>
        </a:p>
      </dgm:t>
    </dgm:pt>
    <dgm:pt modelId="{8036F52C-B920-4A1E-8ECD-695501F9FDA8}" type="sibTrans" cxnId="{63938FD1-E944-4661-ADB4-32CEE9213F2C}">
      <dgm:prSet/>
      <dgm:spPr/>
      <dgm:t>
        <a:bodyPr/>
        <a:lstStyle/>
        <a:p>
          <a:endParaRPr lang="en-US"/>
        </a:p>
      </dgm:t>
    </dgm:pt>
    <dgm:pt modelId="{C70D838F-8DF4-47AE-BE53-E852E24BC6CE}">
      <dgm:prSet phldrT="[Text]"/>
      <dgm:spPr/>
      <dgm:t>
        <a:bodyPr/>
        <a:lstStyle/>
        <a:p>
          <a:r>
            <a:rPr lang="en-US" dirty="0" smtClean="0"/>
            <a:t>Hannibal had made an alliance with the Macedonian king</a:t>
          </a:r>
          <a:endParaRPr lang="en-US" dirty="0"/>
        </a:p>
      </dgm:t>
    </dgm:pt>
    <dgm:pt modelId="{F6CF73DF-107B-428D-86DF-0ACD8F929796}" type="parTrans" cxnId="{EA47C9DB-6DA0-43BD-8BF8-48EE1FBFA03D}">
      <dgm:prSet/>
      <dgm:spPr/>
      <dgm:t>
        <a:bodyPr/>
        <a:lstStyle/>
        <a:p>
          <a:endParaRPr lang="en-US"/>
        </a:p>
      </dgm:t>
    </dgm:pt>
    <dgm:pt modelId="{E806303C-A6FF-4F91-AE49-8FE7742A3C6E}" type="sibTrans" cxnId="{EA47C9DB-6DA0-43BD-8BF8-48EE1FBFA03D}">
      <dgm:prSet/>
      <dgm:spPr/>
      <dgm:t>
        <a:bodyPr/>
        <a:lstStyle/>
        <a:p>
          <a:endParaRPr lang="en-US"/>
        </a:p>
      </dgm:t>
    </dgm:pt>
    <dgm:pt modelId="{C9FCC77E-AAD6-48AA-AEDA-CB57FDCEBDC0}">
      <dgm:prSet phldrT="[Text]"/>
      <dgm:spPr/>
      <dgm:t>
        <a:bodyPr/>
        <a:lstStyle/>
        <a:p>
          <a:r>
            <a:rPr lang="en-US" dirty="0" smtClean="0"/>
            <a:t>Rome attacked and defeated Macedonia in 197 BCE</a:t>
          </a:r>
          <a:endParaRPr lang="en-US" dirty="0"/>
        </a:p>
      </dgm:t>
    </dgm:pt>
    <dgm:pt modelId="{0832D724-63B7-4FC8-B0B8-905D043B49E4}" type="parTrans" cxnId="{213090F8-FEFE-45BB-9604-1523137E4ED2}">
      <dgm:prSet/>
      <dgm:spPr/>
      <dgm:t>
        <a:bodyPr/>
        <a:lstStyle/>
        <a:p>
          <a:endParaRPr lang="en-US"/>
        </a:p>
      </dgm:t>
    </dgm:pt>
    <dgm:pt modelId="{BA43F6FD-AA0F-40B1-8D09-D149CAA17167}" type="sibTrans" cxnId="{213090F8-FEFE-45BB-9604-1523137E4ED2}">
      <dgm:prSet/>
      <dgm:spPr/>
      <dgm:t>
        <a:bodyPr/>
        <a:lstStyle/>
        <a:p>
          <a:endParaRPr lang="en-US"/>
        </a:p>
      </dgm:t>
    </dgm:pt>
    <dgm:pt modelId="{D7B746C4-E52E-494F-9555-7CC7A650616F}">
      <dgm:prSet phldrT="[Text]"/>
      <dgm:spPr/>
      <dgm:t>
        <a:bodyPr/>
        <a:lstStyle/>
        <a:p>
          <a:r>
            <a:rPr lang="en-US" dirty="0" smtClean="0"/>
            <a:t>Fighting among the Greek city-states</a:t>
          </a:r>
          <a:endParaRPr lang="en-US" dirty="0"/>
        </a:p>
      </dgm:t>
    </dgm:pt>
    <dgm:pt modelId="{9BBC62E3-C12D-4B48-95B7-5708269DE135}" type="parTrans" cxnId="{605719B8-FC33-41C5-B316-9F1A258D4946}">
      <dgm:prSet/>
      <dgm:spPr/>
      <dgm:t>
        <a:bodyPr/>
        <a:lstStyle/>
        <a:p>
          <a:endParaRPr lang="en-US"/>
        </a:p>
      </dgm:t>
    </dgm:pt>
    <dgm:pt modelId="{15AEE6F0-B409-4086-A181-0BF0DF608D05}" type="sibTrans" cxnId="{605719B8-FC33-41C5-B316-9F1A258D4946}">
      <dgm:prSet/>
      <dgm:spPr/>
      <dgm:t>
        <a:bodyPr/>
        <a:lstStyle/>
        <a:p>
          <a:endParaRPr lang="en-US"/>
        </a:p>
      </dgm:t>
    </dgm:pt>
    <dgm:pt modelId="{D7F6B302-B70B-4868-9929-E30582ED9C65}">
      <dgm:prSet phldrT="[Text]"/>
      <dgm:spPr/>
      <dgm:t>
        <a:bodyPr/>
        <a:lstStyle/>
        <a:p>
          <a:r>
            <a:rPr lang="en-US" dirty="0" smtClean="0"/>
            <a:t>Rome took over, ending Greek independence (146 BCE)</a:t>
          </a:r>
          <a:endParaRPr lang="en-US" dirty="0"/>
        </a:p>
      </dgm:t>
    </dgm:pt>
    <dgm:pt modelId="{7586D8BE-1BC7-434E-A991-742B4CB84A4F}" type="parTrans" cxnId="{740FBFA3-30B4-40F0-A7D3-B22EA8BE9D39}">
      <dgm:prSet/>
      <dgm:spPr/>
      <dgm:t>
        <a:bodyPr/>
        <a:lstStyle/>
        <a:p>
          <a:endParaRPr lang="en-US"/>
        </a:p>
      </dgm:t>
    </dgm:pt>
    <dgm:pt modelId="{72D2E1DF-3587-4C0A-B3E9-0537CED00BB1}" type="sibTrans" cxnId="{740FBFA3-30B4-40F0-A7D3-B22EA8BE9D39}">
      <dgm:prSet/>
      <dgm:spPr/>
      <dgm:t>
        <a:bodyPr/>
        <a:lstStyle/>
        <a:p>
          <a:endParaRPr lang="en-US"/>
        </a:p>
      </dgm:t>
    </dgm:pt>
    <dgm:pt modelId="{598B409C-2FBC-40F0-88E2-4909A0F09EF4}">
      <dgm:prSet phldrT="[Text]"/>
      <dgm:spPr/>
      <dgm:t>
        <a:bodyPr/>
        <a:lstStyle/>
        <a:p>
          <a:r>
            <a:rPr lang="en-US" dirty="0" smtClean="0"/>
            <a:t>Kingdom of Pergamum</a:t>
          </a:r>
          <a:endParaRPr lang="en-US" dirty="0"/>
        </a:p>
      </dgm:t>
    </dgm:pt>
    <dgm:pt modelId="{6DF235FF-874D-4F7D-A248-8A12FFCF9C4C}" type="parTrans" cxnId="{FFFD7B75-C81A-4AE1-BA74-33CCDE86E7FD}">
      <dgm:prSet/>
      <dgm:spPr/>
      <dgm:t>
        <a:bodyPr/>
        <a:lstStyle/>
        <a:p>
          <a:endParaRPr lang="en-US"/>
        </a:p>
      </dgm:t>
    </dgm:pt>
    <dgm:pt modelId="{20C41431-0C1E-422B-A897-810C3C0E89A9}" type="sibTrans" cxnId="{FFFD7B75-C81A-4AE1-BA74-33CCDE86E7FD}">
      <dgm:prSet/>
      <dgm:spPr/>
      <dgm:t>
        <a:bodyPr/>
        <a:lstStyle/>
        <a:p>
          <a:endParaRPr lang="en-US"/>
        </a:p>
      </dgm:t>
    </dgm:pt>
    <dgm:pt modelId="{49D836AC-EF82-46D9-B54D-7E4D28CC65C3}">
      <dgm:prSet phldrT="[Text]"/>
      <dgm:spPr/>
      <dgm:t>
        <a:bodyPr/>
        <a:lstStyle/>
        <a:p>
          <a:r>
            <a:rPr lang="en-US" dirty="0" smtClean="0"/>
            <a:t>In modern-day Turkey</a:t>
          </a:r>
          <a:endParaRPr lang="en-US" dirty="0"/>
        </a:p>
      </dgm:t>
    </dgm:pt>
    <dgm:pt modelId="{8D940AC8-8621-4FB4-A94D-4070A8629C32}" type="parTrans" cxnId="{F0AA32DB-3614-4DBA-BA20-4860113D4653}">
      <dgm:prSet/>
      <dgm:spPr/>
      <dgm:t>
        <a:bodyPr/>
        <a:lstStyle/>
        <a:p>
          <a:endParaRPr lang="en-US"/>
        </a:p>
      </dgm:t>
    </dgm:pt>
    <dgm:pt modelId="{E43C760A-16B2-4AF8-BD09-B88F3C3EFF3C}" type="sibTrans" cxnId="{F0AA32DB-3614-4DBA-BA20-4860113D4653}">
      <dgm:prSet/>
      <dgm:spPr/>
      <dgm:t>
        <a:bodyPr/>
        <a:lstStyle/>
        <a:p>
          <a:endParaRPr lang="en-US"/>
        </a:p>
      </dgm:t>
    </dgm:pt>
    <dgm:pt modelId="{AC007299-7010-405E-8FDB-D3503A7E589A}">
      <dgm:prSet phldrT="[Text]"/>
      <dgm:spPr/>
      <dgm:t>
        <a:bodyPr/>
        <a:lstStyle/>
        <a:p>
          <a:r>
            <a:rPr lang="en-US" dirty="0" smtClean="0"/>
            <a:t>Under Roman rule in 133 BCE</a:t>
          </a:r>
          <a:endParaRPr lang="en-US" dirty="0"/>
        </a:p>
      </dgm:t>
    </dgm:pt>
    <dgm:pt modelId="{FB8695A7-C542-443C-8789-D7EB575F0844}" type="parTrans" cxnId="{C6E0BB85-4304-4817-80C4-32314D1447C6}">
      <dgm:prSet/>
      <dgm:spPr/>
      <dgm:t>
        <a:bodyPr/>
        <a:lstStyle/>
        <a:p>
          <a:endParaRPr lang="en-US"/>
        </a:p>
      </dgm:t>
    </dgm:pt>
    <dgm:pt modelId="{C8FF1B94-25B0-4464-9234-613DC77E1E90}" type="sibTrans" cxnId="{C6E0BB85-4304-4817-80C4-32314D1447C6}">
      <dgm:prSet/>
      <dgm:spPr/>
      <dgm:t>
        <a:bodyPr/>
        <a:lstStyle/>
        <a:p>
          <a:endParaRPr lang="en-US"/>
        </a:p>
      </dgm:t>
    </dgm:pt>
    <dgm:pt modelId="{194C07AA-AB3C-4E66-A91C-7FE85509746E}" type="pres">
      <dgm:prSet presAssocID="{FCE76E1A-9492-4831-ACEE-5C4EA8165272}" presName="composite" presStyleCnt="0">
        <dgm:presLayoutVars>
          <dgm:chMax val="1"/>
          <dgm:dir/>
          <dgm:resizeHandles val="exact"/>
        </dgm:presLayoutVars>
      </dgm:prSet>
      <dgm:spPr/>
    </dgm:pt>
    <dgm:pt modelId="{7779235C-A43A-4DD6-A074-7D49273E33B6}" type="pres">
      <dgm:prSet presAssocID="{2101EB26-E2F6-4626-AA79-8C17AF9A8E89}" presName="roof" presStyleLbl="dkBgShp" presStyleIdx="0" presStyleCnt="2"/>
      <dgm:spPr/>
      <dgm:t>
        <a:bodyPr/>
        <a:lstStyle/>
        <a:p>
          <a:endParaRPr lang="en-US"/>
        </a:p>
      </dgm:t>
    </dgm:pt>
    <dgm:pt modelId="{03A781BA-24F6-40B8-9E6F-5000B9F0BD13}" type="pres">
      <dgm:prSet presAssocID="{2101EB26-E2F6-4626-AA79-8C17AF9A8E89}" presName="pillars" presStyleCnt="0"/>
      <dgm:spPr/>
    </dgm:pt>
    <dgm:pt modelId="{2E4B2115-388B-4C0A-948B-EAC6235CDAD8}" type="pres">
      <dgm:prSet presAssocID="{2101EB26-E2F6-4626-AA79-8C17AF9A8E89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BB3E98-283C-4D69-84FF-32DAC3AE5DBD}" type="pres">
      <dgm:prSet presAssocID="{CA476F1D-D9E3-4C24-B91B-CF23366B70CD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0746F3-0EDE-42B5-8CD0-C13C36B1AEDA}" type="pres">
      <dgm:prSet presAssocID="{AFF8D887-879F-4580-B5FE-63A7AE2F4E45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E7DE1B-A3D3-4B45-B070-7F802C82B7AA}" type="pres">
      <dgm:prSet presAssocID="{2101EB26-E2F6-4626-AA79-8C17AF9A8E89}" presName="base" presStyleLbl="dkBgShp" presStyleIdx="1" presStyleCnt="2"/>
      <dgm:spPr/>
    </dgm:pt>
  </dgm:ptLst>
  <dgm:cxnLst>
    <dgm:cxn modelId="{92B864C9-F677-46FB-A2D0-A1A55E8C684C}" type="presOf" srcId="{2101EB26-E2F6-4626-AA79-8C17AF9A8E89}" destId="{7779235C-A43A-4DD6-A074-7D49273E33B6}" srcOrd="0" destOrd="0" presId="urn:microsoft.com/office/officeart/2005/8/layout/hList3"/>
    <dgm:cxn modelId="{593D2F03-5E1E-4578-84C1-BEC24C4C1AF4}" type="presOf" srcId="{AC007299-7010-405E-8FDB-D3503A7E589A}" destId="{330746F3-0EDE-42B5-8CD0-C13C36B1AEDA}" srcOrd="0" destOrd="5" presId="urn:microsoft.com/office/officeart/2005/8/layout/hList3"/>
    <dgm:cxn modelId="{213090F8-FEFE-45BB-9604-1523137E4ED2}" srcId="{CA476F1D-D9E3-4C24-B91B-CF23366B70CD}" destId="{C9FCC77E-AAD6-48AA-AEDA-CB57FDCEBDC0}" srcOrd="1" destOrd="0" parTransId="{0832D724-63B7-4FC8-B0B8-905D043B49E4}" sibTransId="{BA43F6FD-AA0F-40B1-8D09-D149CAA17167}"/>
    <dgm:cxn modelId="{8A77E31C-0D53-4580-BBEE-069BB3484DC7}" type="presOf" srcId="{AFF8D887-879F-4580-B5FE-63A7AE2F4E45}" destId="{330746F3-0EDE-42B5-8CD0-C13C36B1AEDA}" srcOrd="0" destOrd="0" presId="urn:microsoft.com/office/officeart/2005/8/layout/hList3"/>
    <dgm:cxn modelId="{63938FD1-E944-4661-ADB4-32CEE9213F2C}" srcId="{04C582BE-DA5F-4613-BF87-0E1BF9F22E33}" destId="{3838D4F4-9E85-4679-99D2-FC70885A0B4A}" srcOrd="1" destOrd="0" parTransId="{A51812EC-0064-4E9D-BD6C-60C69A593041}" sibTransId="{8036F52C-B920-4A1E-8ECD-695501F9FDA8}"/>
    <dgm:cxn modelId="{1D0CEF35-2C8D-4253-BD9A-EFD6C4D7EFE3}" type="presOf" srcId="{3838D4F4-9E85-4679-99D2-FC70885A0B4A}" destId="{2E4B2115-388B-4C0A-948B-EAC6235CDAD8}" srcOrd="0" destOrd="2" presId="urn:microsoft.com/office/officeart/2005/8/layout/hList3"/>
    <dgm:cxn modelId="{5C43CCD1-EF0B-4180-AF5C-1899E892FBF5}" srcId="{2101EB26-E2F6-4626-AA79-8C17AF9A8E89}" destId="{CA476F1D-D9E3-4C24-B91B-CF23366B70CD}" srcOrd="1" destOrd="0" parTransId="{F08670B1-1A35-418F-A13A-BEA3A298112A}" sibTransId="{043951A9-614B-45DA-8E3C-34D96FB3308E}"/>
    <dgm:cxn modelId="{605719B8-FC33-41C5-B316-9F1A258D4946}" srcId="{AFF8D887-879F-4580-B5FE-63A7AE2F4E45}" destId="{D7B746C4-E52E-494F-9555-7CC7A650616F}" srcOrd="0" destOrd="0" parTransId="{9BBC62E3-C12D-4B48-95B7-5708269DE135}" sibTransId="{15AEE6F0-B409-4086-A181-0BF0DF608D05}"/>
    <dgm:cxn modelId="{76EFABE5-FE01-491D-B2F7-7FF3DF717720}" type="presOf" srcId="{598B409C-2FBC-40F0-88E2-4909A0F09EF4}" destId="{330746F3-0EDE-42B5-8CD0-C13C36B1AEDA}" srcOrd="0" destOrd="3" presId="urn:microsoft.com/office/officeart/2005/8/layout/hList3"/>
    <dgm:cxn modelId="{FF45A7ED-EFF7-4F5C-A5CB-359C7619D6FC}" srcId="{2101EB26-E2F6-4626-AA79-8C17AF9A8E89}" destId="{04C582BE-DA5F-4613-BF87-0E1BF9F22E33}" srcOrd="0" destOrd="0" parTransId="{A62D8CCD-7879-4865-9012-0F9372ABFE0D}" sibTransId="{488E33C8-FF2B-4595-BED1-4EBE70FDFAE1}"/>
    <dgm:cxn modelId="{AE643DBF-2BEF-4EEA-A958-16E6B6966D32}" srcId="{FCE76E1A-9492-4831-ACEE-5C4EA8165272}" destId="{2101EB26-E2F6-4626-AA79-8C17AF9A8E89}" srcOrd="0" destOrd="0" parTransId="{9C747E8A-8AA2-468D-9452-F99D96984694}" sibTransId="{001DF0DE-F411-4A46-99CE-EB355B6B841B}"/>
    <dgm:cxn modelId="{740FBFA3-30B4-40F0-A7D3-B22EA8BE9D39}" srcId="{D7B746C4-E52E-494F-9555-7CC7A650616F}" destId="{D7F6B302-B70B-4868-9929-E30582ED9C65}" srcOrd="0" destOrd="0" parTransId="{7586D8BE-1BC7-434E-A991-742B4CB84A4F}" sibTransId="{72D2E1DF-3587-4C0A-B3E9-0537CED00BB1}"/>
    <dgm:cxn modelId="{454C7118-D956-48C2-B919-D69D13FB8718}" type="presOf" srcId="{CA476F1D-D9E3-4C24-B91B-CF23366B70CD}" destId="{E8BB3E98-283C-4D69-84FF-32DAC3AE5DBD}" srcOrd="0" destOrd="0" presId="urn:microsoft.com/office/officeart/2005/8/layout/hList3"/>
    <dgm:cxn modelId="{FFFD7B75-C81A-4AE1-BA74-33CCDE86E7FD}" srcId="{AFF8D887-879F-4580-B5FE-63A7AE2F4E45}" destId="{598B409C-2FBC-40F0-88E2-4909A0F09EF4}" srcOrd="1" destOrd="0" parTransId="{6DF235FF-874D-4F7D-A248-8A12FFCF9C4C}" sibTransId="{20C41431-0C1E-422B-A897-810C3C0E89A9}"/>
    <dgm:cxn modelId="{C6E0BB85-4304-4817-80C4-32314D1447C6}" srcId="{598B409C-2FBC-40F0-88E2-4909A0F09EF4}" destId="{AC007299-7010-405E-8FDB-D3503A7E589A}" srcOrd="1" destOrd="0" parTransId="{FB8695A7-C542-443C-8789-D7EB575F0844}" sibTransId="{C8FF1B94-25B0-4464-9234-613DC77E1E90}"/>
    <dgm:cxn modelId="{3E680D3D-805B-4E9A-A3E6-F1AA2E26DA7C}" type="presOf" srcId="{C70D838F-8DF4-47AE-BE53-E852E24BC6CE}" destId="{E8BB3E98-283C-4D69-84FF-32DAC3AE5DBD}" srcOrd="0" destOrd="1" presId="urn:microsoft.com/office/officeart/2005/8/layout/hList3"/>
    <dgm:cxn modelId="{5E378FC8-EA7F-4A56-96F8-D89439494F60}" type="presOf" srcId="{04C582BE-DA5F-4613-BF87-0E1BF9F22E33}" destId="{2E4B2115-388B-4C0A-948B-EAC6235CDAD8}" srcOrd="0" destOrd="0" presId="urn:microsoft.com/office/officeart/2005/8/layout/hList3"/>
    <dgm:cxn modelId="{301FC2CA-101F-423E-8A0F-49E70F950965}" type="presOf" srcId="{D7F6B302-B70B-4868-9929-E30582ED9C65}" destId="{330746F3-0EDE-42B5-8CD0-C13C36B1AEDA}" srcOrd="0" destOrd="2" presId="urn:microsoft.com/office/officeart/2005/8/layout/hList3"/>
    <dgm:cxn modelId="{4EDF3AD3-620B-4EDC-B73E-F006A7CBEA1F}" srcId="{2101EB26-E2F6-4626-AA79-8C17AF9A8E89}" destId="{AFF8D887-879F-4580-B5FE-63A7AE2F4E45}" srcOrd="2" destOrd="0" parTransId="{BFA02445-4872-47C9-81BE-C40178C04EA4}" sibTransId="{E9ED0990-8624-425A-A9B7-185FCBAEF589}"/>
    <dgm:cxn modelId="{F3C6D61D-D758-4E70-A77C-1553A1031EC9}" type="presOf" srcId="{49D836AC-EF82-46D9-B54D-7E4D28CC65C3}" destId="{330746F3-0EDE-42B5-8CD0-C13C36B1AEDA}" srcOrd="0" destOrd="4" presId="urn:microsoft.com/office/officeart/2005/8/layout/hList3"/>
    <dgm:cxn modelId="{883B9AAB-D724-4C68-9000-FFB384F37403}" type="presOf" srcId="{D7B746C4-E52E-494F-9555-7CC7A650616F}" destId="{330746F3-0EDE-42B5-8CD0-C13C36B1AEDA}" srcOrd="0" destOrd="1" presId="urn:microsoft.com/office/officeart/2005/8/layout/hList3"/>
    <dgm:cxn modelId="{0D528936-DAFB-4AFF-98F8-41B1501D8875}" type="presOf" srcId="{C9FCC77E-AAD6-48AA-AEDA-CB57FDCEBDC0}" destId="{E8BB3E98-283C-4D69-84FF-32DAC3AE5DBD}" srcOrd="0" destOrd="2" presId="urn:microsoft.com/office/officeart/2005/8/layout/hList3"/>
    <dgm:cxn modelId="{F0AA32DB-3614-4DBA-BA20-4860113D4653}" srcId="{598B409C-2FBC-40F0-88E2-4909A0F09EF4}" destId="{49D836AC-EF82-46D9-B54D-7E4D28CC65C3}" srcOrd="0" destOrd="0" parTransId="{8D940AC8-8621-4FB4-A94D-4070A8629C32}" sibTransId="{E43C760A-16B2-4AF8-BD09-B88F3C3EFF3C}"/>
    <dgm:cxn modelId="{EFB62BAB-1764-48CD-BC28-B21F1A788726}" srcId="{04C582BE-DA5F-4613-BF87-0E1BF9F22E33}" destId="{0910C76C-7B08-409D-B3F8-313B6ADE6EF4}" srcOrd="0" destOrd="0" parTransId="{916F148E-09A8-40D7-AE04-1379A525052D}" sibTransId="{E0533A50-AA3C-44DB-B880-F29C0AF9A902}"/>
    <dgm:cxn modelId="{EA47C9DB-6DA0-43BD-8BF8-48EE1FBFA03D}" srcId="{CA476F1D-D9E3-4C24-B91B-CF23366B70CD}" destId="{C70D838F-8DF4-47AE-BE53-E852E24BC6CE}" srcOrd="0" destOrd="0" parTransId="{F6CF73DF-107B-428D-86DF-0ACD8F929796}" sibTransId="{E806303C-A6FF-4F91-AE49-8FE7742A3C6E}"/>
    <dgm:cxn modelId="{9EEE84BC-612A-48AB-874F-5443A188B965}" type="presOf" srcId="{FCE76E1A-9492-4831-ACEE-5C4EA8165272}" destId="{194C07AA-AB3C-4E66-A91C-7FE85509746E}" srcOrd="0" destOrd="0" presId="urn:microsoft.com/office/officeart/2005/8/layout/hList3"/>
    <dgm:cxn modelId="{9D4D457E-98D0-4BA4-AAA5-FF0C733CB03A}" type="presOf" srcId="{0910C76C-7B08-409D-B3F8-313B6ADE6EF4}" destId="{2E4B2115-388B-4C0A-948B-EAC6235CDAD8}" srcOrd="0" destOrd="1" presId="urn:microsoft.com/office/officeart/2005/8/layout/hList3"/>
    <dgm:cxn modelId="{AFA4A980-6FD4-4974-9678-97495DDB677A}" type="presParOf" srcId="{194C07AA-AB3C-4E66-A91C-7FE85509746E}" destId="{7779235C-A43A-4DD6-A074-7D49273E33B6}" srcOrd="0" destOrd="0" presId="urn:microsoft.com/office/officeart/2005/8/layout/hList3"/>
    <dgm:cxn modelId="{BF31B6AA-2052-40A9-9489-C7CBD4D2582C}" type="presParOf" srcId="{194C07AA-AB3C-4E66-A91C-7FE85509746E}" destId="{03A781BA-24F6-40B8-9E6F-5000B9F0BD13}" srcOrd="1" destOrd="0" presId="urn:microsoft.com/office/officeart/2005/8/layout/hList3"/>
    <dgm:cxn modelId="{5B466753-F02D-4223-971D-479578EDF2B6}" type="presParOf" srcId="{03A781BA-24F6-40B8-9E6F-5000B9F0BD13}" destId="{2E4B2115-388B-4C0A-948B-EAC6235CDAD8}" srcOrd="0" destOrd="0" presId="urn:microsoft.com/office/officeart/2005/8/layout/hList3"/>
    <dgm:cxn modelId="{75869EE8-9009-49F8-B470-3B29847BC58A}" type="presParOf" srcId="{03A781BA-24F6-40B8-9E6F-5000B9F0BD13}" destId="{E8BB3E98-283C-4D69-84FF-32DAC3AE5DBD}" srcOrd="1" destOrd="0" presId="urn:microsoft.com/office/officeart/2005/8/layout/hList3"/>
    <dgm:cxn modelId="{72EA5C55-43AB-44C2-BA3A-262ECE80355B}" type="presParOf" srcId="{03A781BA-24F6-40B8-9E6F-5000B9F0BD13}" destId="{330746F3-0EDE-42B5-8CD0-C13C36B1AEDA}" srcOrd="2" destOrd="0" presId="urn:microsoft.com/office/officeart/2005/8/layout/hList3"/>
    <dgm:cxn modelId="{40BDEA11-F430-4D76-A25A-DA684012CAD7}" type="presParOf" srcId="{194C07AA-AB3C-4E66-A91C-7FE85509746E}" destId="{6DE7DE1B-A3D3-4B45-B070-7F802C82B7A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3465A1B-EB05-48F3-B2EE-AD4D85393C44}" type="doc">
      <dgm:prSet loTypeId="urn:microsoft.com/office/officeart/2005/8/layout/process4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497C313C-6BE8-439F-84AE-4AAC331BFE68}">
      <dgm:prSet phldrT="[Text]"/>
      <dgm:spPr/>
      <dgm:t>
        <a:bodyPr/>
        <a:lstStyle/>
        <a:p>
          <a:r>
            <a:rPr lang="en-US" dirty="0" smtClean="0"/>
            <a:t>Money (from taxes and war booty) and cheap goods flooded Rome</a:t>
          </a:r>
          <a:endParaRPr lang="en-US" dirty="0"/>
        </a:p>
      </dgm:t>
    </dgm:pt>
    <dgm:pt modelId="{0CDC390B-9CEB-4EAA-8D22-6A213F2BD5CA}" type="parTrans" cxnId="{A2C1F499-F581-4BF9-9B21-48E977CDC5C9}">
      <dgm:prSet/>
      <dgm:spPr/>
      <dgm:t>
        <a:bodyPr/>
        <a:lstStyle/>
        <a:p>
          <a:endParaRPr lang="en-US"/>
        </a:p>
      </dgm:t>
    </dgm:pt>
    <dgm:pt modelId="{BDE819D2-05AD-452C-BA62-653269744BBE}" type="sibTrans" cxnId="{A2C1F499-F581-4BF9-9B21-48E977CDC5C9}">
      <dgm:prSet/>
      <dgm:spPr/>
      <dgm:t>
        <a:bodyPr/>
        <a:lstStyle/>
        <a:p>
          <a:endParaRPr lang="en-US"/>
        </a:p>
      </dgm:t>
    </dgm:pt>
    <dgm:pt modelId="{33F016DB-DABF-4403-B646-1573D59BF748}">
      <dgm:prSet phldrT="[Text]"/>
      <dgm:spPr/>
      <dgm:t>
        <a:bodyPr/>
        <a:lstStyle/>
        <a:p>
          <a:r>
            <a:rPr lang="en-US" dirty="0" smtClean="0"/>
            <a:t>Upper classes grew wealthier, and new class of wealthy merchants and traders emerged</a:t>
          </a:r>
          <a:endParaRPr lang="en-US" dirty="0"/>
        </a:p>
      </dgm:t>
    </dgm:pt>
    <dgm:pt modelId="{307A5538-59B1-4999-A9D9-D9778BE70488}" type="parTrans" cxnId="{74858FFF-1890-445B-A8C0-D9FB9E08DD1F}">
      <dgm:prSet/>
      <dgm:spPr/>
      <dgm:t>
        <a:bodyPr/>
        <a:lstStyle/>
        <a:p>
          <a:endParaRPr lang="en-US"/>
        </a:p>
      </dgm:t>
    </dgm:pt>
    <dgm:pt modelId="{5FA1F2B6-D8DB-4B3C-BB70-AEA29ED4857B}" type="sibTrans" cxnId="{74858FFF-1890-445B-A8C0-D9FB9E08DD1F}">
      <dgm:prSet/>
      <dgm:spPr/>
      <dgm:t>
        <a:bodyPr/>
        <a:lstStyle/>
        <a:p>
          <a:endParaRPr lang="en-US"/>
        </a:p>
      </dgm:t>
    </dgm:pt>
    <dgm:pt modelId="{C6889752-E0AF-439A-80F7-7EFE40D40603}">
      <dgm:prSet phldrT="[Text]"/>
      <dgm:spPr/>
      <dgm:t>
        <a:bodyPr/>
        <a:lstStyle/>
        <a:p>
          <a:r>
            <a:rPr lang="en-US" dirty="0" smtClean="0"/>
            <a:t>Government had more money than ever before</a:t>
          </a:r>
          <a:endParaRPr lang="en-US" dirty="0"/>
        </a:p>
      </dgm:t>
    </dgm:pt>
    <dgm:pt modelId="{9115C378-1FB2-4D24-92B3-BD711A768CEF}" type="parTrans" cxnId="{1AF295AC-5E44-4558-9273-99A518284851}">
      <dgm:prSet/>
      <dgm:spPr/>
      <dgm:t>
        <a:bodyPr/>
        <a:lstStyle/>
        <a:p>
          <a:endParaRPr lang="en-US"/>
        </a:p>
      </dgm:t>
    </dgm:pt>
    <dgm:pt modelId="{92FE09FC-9409-4423-B786-17823F19A445}" type="sibTrans" cxnId="{1AF295AC-5E44-4558-9273-99A518284851}">
      <dgm:prSet/>
      <dgm:spPr/>
      <dgm:t>
        <a:bodyPr/>
        <a:lstStyle/>
        <a:p>
          <a:endParaRPr lang="en-US"/>
        </a:p>
      </dgm:t>
    </dgm:pt>
    <dgm:pt modelId="{453F3575-EBC6-4B24-8A4B-E9F514D7598B}">
      <dgm:prSet phldrT="[Text]"/>
      <dgm:spPr/>
      <dgm:t>
        <a:bodyPr/>
        <a:lstStyle/>
        <a:p>
          <a:r>
            <a:rPr lang="en-US" dirty="0" smtClean="0"/>
            <a:t>Whoever controlled the government could use this money for its own needs (e.g., government contracts)</a:t>
          </a:r>
          <a:endParaRPr lang="en-US" dirty="0"/>
        </a:p>
      </dgm:t>
    </dgm:pt>
    <dgm:pt modelId="{6C22BF44-0DBB-46AD-8F23-694B642DD684}" type="parTrans" cxnId="{0F55E7F9-218F-4D4C-9807-52BA32FEC7CA}">
      <dgm:prSet/>
      <dgm:spPr/>
      <dgm:t>
        <a:bodyPr/>
        <a:lstStyle/>
        <a:p>
          <a:endParaRPr lang="en-US"/>
        </a:p>
      </dgm:t>
    </dgm:pt>
    <dgm:pt modelId="{A6A6A569-D89D-4B94-A1F7-F47A367BBF9F}" type="sibTrans" cxnId="{0F55E7F9-218F-4D4C-9807-52BA32FEC7CA}">
      <dgm:prSet/>
      <dgm:spPr/>
      <dgm:t>
        <a:bodyPr/>
        <a:lstStyle/>
        <a:p>
          <a:endParaRPr lang="en-US"/>
        </a:p>
      </dgm:t>
    </dgm:pt>
    <dgm:pt modelId="{1AE7A423-C867-41B3-9CF7-DD0968F18B2D}">
      <dgm:prSet phldrT="[Text]"/>
      <dgm:spPr/>
      <dgm:t>
        <a:bodyPr/>
        <a:lstStyle/>
        <a:p>
          <a:r>
            <a:rPr lang="en-US" dirty="0" smtClean="0"/>
            <a:t>Africa and Sicily – wheat</a:t>
          </a:r>
          <a:endParaRPr lang="en-US" dirty="0"/>
        </a:p>
      </dgm:t>
    </dgm:pt>
    <dgm:pt modelId="{5837D803-1917-4F23-811D-7A977FF86938}" type="parTrans" cxnId="{8E6C13B1-8BE5-406A-B1E0-32F50EDD2E59}">
      <dgm:prSet/>
      <dgm:spPr/>
      <dgm:t>
        <a:bodyPr/>
        <a:lstStyle/>
        <a:p>
          <a:endParaRPr lang="en-US"/>
        </a:p>
      </dgm:t>
    </dgm:pt>
    <dgm:pt modelId="{E4A28BAB-5188-48E8-87D1-3DA9C44424DE}" type="sibTrans" cxnId="{8E6C13B1-8BE5-406A-B1E0-32F50EDD2E59}">
      <dgm:prSet/>
      <dgm:spPr/>
      <dgm:t>
        <a:bodyPr/>
        <a:lstStyle/>
        <a:p>
          <a:endParaRPr lang="en-US"/>
        </a:p>
      </dgm:t>
    </dgm:pt>
    <dgm:pt modelId="{73DFA160-51A8-4D23-BE75-DA8BA68DA9B8}">
      <dgm:prSet phldrT="[Text]"/>
      <dgm:spPr/>
      <dgm:t>
        <a:bodyPr/>
        <a:lstStyle/>
        <a:p>
          <a:r>
            <a:rPr lang="en-US" dirty="0" smtClean="0"/>
            <a:t>East – gems and luxury goods</a:t>
          </a:r>
          <a:endParaRPr lang="en-US" dirty="0"/>
        </a:p>
      </dgm:t>
    </dgm:pt>
    <dgm:pt modelId="{C73382F4-4EA5-4BFB-B2D3-359276A740E1}" type="parTrans" cxnId="{AE84A97F-7FC5-4881-8A68-29F99F5DFDEB}">
      <dgm:prSet/>
      <dgm:spPr/>
      <dgm:t>
        <a:bodyPr/>
        <a:lstStyle/>
        <a:p>
          <a:endParaRPr lang="en-US"/>
        </a:p>
      </dgm:t>
    </dgm:pt>
    <dgm:pt modelId="{EB6B216C-8FE5-4FF5-A678-30FD7AAC6460}" type="sibTrans" cxnId="{AE84A97F-7FC5-4881-8A68-29F99F5DFDEB}">
      <dgm:prSet/>
      <dgm:spPr/>
      <dgm:t>
        <a:bodyPr/>
        <a:lstStyle/>
        <a:p>
          <a:endParaRPr lang="en-US"/>
        </a:p>
      </dgm:t>
    </dgm:pt>
    <dgm:pt modelId="{00C8AB89-5DA6-425E-B0C3-67F9B3A41349}">
      <dgm:prSet phldrT="[Text]"/>
      <dgm:spPr/>
      <dgm:t>
        <a:bodyPr/>
        <a:lstStyle/>
        <a:p>
          <a:r>
            <a:rPr lang="en-US" dirty="0" smtClean="0"/>
            <a:t>Spain – silver and tin</a:t>
          </a:r>
          <a:endParaRPr lang="en-US" dirty="0"/>
        </a:p>
      </dgm:t>
    </dgm:pt>
    <dgm:pt modelId="{2205D5D7-D7F5-4F70-AA12-B5A6772C2699}" type="parTrans" cxnId="{11408393-6772-48CB-B469-7B2A96975559}">
      <dgm:prSet/>
      <dgm:spPr/>
      <dgm:t>
        <a:bodyPr/>
        <a:lstStyle/>
        <a:p>
          <a:endParaRPr lang="en-US"/>
        </a:p>
      </dgm:t>
    </dgm:pt>
    <dgm:pt modelId="{A8B97E13-AE11-4109-96A5-42A3476E6384}" type="sibTrans" cxnId="{11408393-6772-48CB-B469-7B2A96975559}">
      <dgm:prSet/>
      <dgm:spPr/>
      <dgm:t>
        <a:bodyPr/>
        <a:lstStyle/>
        <a:p>
          <a:endParaRPr lang="en-US"/>
        </a:p>
      </dgm:t>
    </dgm:pt>
    <dgm:pt modelId="{4FC6E40C-4681-4563-92DC-AC1E5855CC0D}">
      <dgm:prSet phldrT="[Text]"/>
      <dgm:spPr/>
      <dgm:t>
        <a:bodyPr/>
        <a:lstStyle/>
        <a:p>
          <a:r>
            <a:rPr lang="en-US" dirty="0" smtClean="0"/>
            <a:t>This caused greater tension in the struggle for control of the government</a:t>
          </a:r>
          <a:endParaRPr lang="en-US" dirty="0"/>
        </a:p>
      </dgm:t>
    </dgm:pt>
    <dgm:pt modelId="{3C8A30A2-5B66-4F4A-915E-9014B0BA177A}" type="parTrans" cxnId="{1964FEC1-B440-415D-B2C1-FAADC0903C2B}">
      <dgm:prSet/>
      <dgm:spPr/>
      <dgm:t>
        <a:bodyPr/>
        <a:lstStyle/>
        <a:p>
          <a:endParaRPr lang="en-US"/>
        </a:p>
      </dgm:t>
    </dgm:pt>
    <dgm:pt modelId="{8A99847B-D518-4436-BCF8-242135014ED8}" type="sibTrans" cxnId="{1964FEC1-B440-415D-B2C1-FAADC0903C2B}">
      <dgm:prSet/>
      <dgm:spPr/>
      <dgm:t>
        <a:bodyPr/>
        <a:lstStyle/>
        <a:p>
          <a:endParaRPr lang="en-US"/>
        </a:p>
      </dgm:t>
    </dgm:pt>
    <dgm:pt modelId="{F0DC8442-D2C2-4045-B445-7E4D9B9FAD34}" type="pres">
      <dgm:prSet presAssocID="{A3465A1B-EB05-48F3-B2EE-AD4D85393C44}" presName="Name0" presStyleCnt="0">
        <dgm:presLayoutVars>
          <dgm:dir/>
          <dgm:animLvl val="lvl"/>
          <dgm:resizeHandles val="exact"/>
        </dgm:presLayoutVars>
      </dgm:prSet>
      <dgm:spPr/>
    </dgm:pt>
    <dgm:pt modelId="{8A682777-6639-468E-986A-1601BA348BD0}" type="pres">
      <dgm:prSet presAssocID="{C6889752-E0AF-439A-80F7-7EFE40D40603}" presName="boxAndChildren" presStyleCnt="0"/>
      <dgm:spPr/>
    </dgm:pt>
    <dgm:pt modelId="{37AD2BEA-B5CF-4332-98D5-3D316C110A45}" type="pres">
      <dgm:prSet presAssocID="{C6889752-E0AF-439A-80F7-7EFE40D40603}" presName="parentTextBox" presStyleLbl="node1" presStyleIdx="0" presStyleCnt="2"/>
      <dgm:spPr/>
      <dgm:t>
        <a:bodyPr/>
        <a:lstStyle/>
        <a:p>
          <a:endParaRPr lang="en-US"/>
        </a:p>
      </dgm:t>
    </dgm:pt>
    <dgm:pt modelId="{7D79807B-2A5B-434A-A5AF-B7670EDE3A79}" type="pres">
      <dgm:prSet presAssocID="{C6889752-E0AF-439A-80F7-7EFE40D40603}" presName="entireBox" presStyleLbl="node1" presStyleIdx="0" presStyleCnt="2"/>
      <dgm:spPr/>
      <dgm:t>
        <a:bodyPr/>
        <a:lstStyle/>
        <a:p>
          <a:endParaRPr lang="en-US"/>
        </a:p>
      </dgm:t>
    </dgm:pt>
    <dgm:pt modelId="{181E46BD-3472-4C24-926F-7623558F888C}" type="pres">
      <dgm:prSet presAssocID="{C6889752-E0AF-439A-80F7-7EFE40D40603}" presName="descendantBox" presStyleCnt="0"/>
      <dgm:spPr/>
    </dgm:pt>
    <dgm:pt modelId="{83BEAD27-18C4-4896-B666-04A297546C8A}" type="pres">
      <dgm:prSet presAssocID="{453F3575-EBC6-4B24-8A4B-E9F514D7598B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E4FF75-5D2C-4637-BB1A-B80C5B4CD2D1}" type="pres">
      <dgm:prSet presAssocID="{4FC6E40C-4681-4563-92DC-AC1E5855CC0D}" presName="childTextBox" presStyleLbl="fgAccFollowNode1" presStyleIdx="1" presStyleCnt="6">
        <dgm:presLayoutVars>
          <dgm:bulletEnabled val="1"/>
        </dgm:presLayoutVars>
      </dgm:prSet>
      <dgm:spPr/>
    </dgm:pt>
    <dgm:pt modelId="{8BACE951-41B6-4880-9300-1F3DE79A76F1}" type="pres">
      <dgm:prSet presAssocID="{BDE819D2-05AD-452C-BA62-653269744BBE}" presName="sp" presStyleCnt="0"/>
      <dgm:spPr/>
    </dgm:pt>
    <dgm:pt modelId="{E727C550-44B5-4A58-8A5D-7D6E162E0E85}" type="pres">
      <dgm:prSet presAssocID="{497C313C-6BE8-439F-84AE-4AAC331BFE68}" presName="arrowAndChildren" presStyleCnt="0"/>
      <dgm:spPr/>
    </dgm:pt>
    <dgm:pt modelId="{042B1491-4414-4516-BCA4-B12A8EE86626}" type="pres">
      <dgm:prSet presAssocID="{497C313C-6BE8-439F-84AE-4AAC331BFE68}" presName="parentTextArrow" presStyleLbl="node1" presStyleIdx="0" presStyleCnt="2"/>
      <dgm:spPr/>
      <dgm:t>
        <a:bodyPr/>
        <a:lstStyle/>
        <a:p>
          <a:endParaRPr lang="en-US"/>
        </a:p>
      </dgm:t>
    </dgm:pt>
    <dgm:pt modelId="{7116BD7B-0110-4075-97B8-495380A0ECB5}" type="pres">
      <dgm:prSet presAssocID="{497C313C-6BE8-439F-84AE-4AAC331BFE68}" presName="arrow" presStyleLbl="node1" presStyleIdx="1" presStyleCnt="2"/>
      <dgm:spPr/>
      <dgm:t>
        <a:bodyPr/>
        <a:lstStyle/>
        <a:p>
          <a:endParaRPr lang="en-US"/>
        </a:p>
      </dgm:t>
    </dgm:pt>
    <dgm:pt modelId="{5397540F-78EC-4F30-821E-0B888BC49BDA}" type="pres">
      <dgm:prSet presAssocID="{497C313C-6BE8-439F-84AE-4AAC331BFE68}" presName="descendantArrow" presStyleCnt="0"/>
      <dgm:spPr/>
    </dgm:pt>
    <dgm:pt modelId="{219DC8AA-68AA-4DE8-9C64-C19B1C805804}" type="pres">
      <dgm:prSet presAssocID="{1AE7A423-C867-41B3-9CF7-DD0968F18B2D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1C919C-0672-4A6F-97B9-D118946AE852}" type="pres">
      <dgm:prSet presAssocID="{00C8AB89-5DA6-425E-B0C3-67F9B3A41349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DF6F8E-83D5-4EF7-99B9-51B0A67010E7}" type="pres">
      <dgm:prSet presAssocID="{73DFA160-51A8-4D23-BE75-DA8BA68DA9B8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80B066-F935-4D92-8065-1330A7256D51}" type="pres">
      <dgm:prSet presAssocID="{33F016DB-DABF-4403-B646-1573D59BF748}" presName="childTextArrow" presStyleLbl="fgAccFollowNode1" presStyleIdx="5" presStyleCnt="6">
        <dgm:presLayoutVars>
          <dgm:bulletEnabled val="1"/>
        </dgm:presLayoutVars>
      </dgm:prSet>
      <dgm:spPr/>
    </dgm:pt>
  </dgm:ptLst>
  <dgm:cxnLst>
    <dgm:cxn modelId="{62BEE657-812F-47AF-B750-3479D21653F4}" type="presOf" srcId="{33F016DB-DABF-4403-B646-1573D59BF748}" destId="{7280B066-F935-4D92-8065-1330A7256D51}" srcOrd="0" destOrd="0" presId="urn:microsoft.com/office/officeart/2005/8/layout/process4"/>
    <dgm:cxn modelId="{AE84A97F-7FC5-4881-8A68-29F99F5DFDEB}" srcId="{497C313C-6BE8-439F-84AE-4AAC331BFE68}" destId="{73DFA160-51A8-4D23-BE75-DA8BA68DA9B8}" srcOrd="2" destOrd="0" parTransId="{C73382F4-4EA5-4BFB-B2D3-359276A740E1}" sibTransId="{EB6B216C-8FE5-4FF5-A678-30FD7AAC6460}"/>
    <dgm:cxn modelId="{1AF295AC-5E44-4558-9273-99A518284851}" srcId="{A3465A1B-EB05-48F3-B2EE-AD4D85393C44}" destId="{C6889752-E0AF-439A-80F7-7EFE40D40603}" srcOrd="1" destOrd="0" parTransId="{9115C378-1FB2-4D24-92B3-BD711A768CEF}" sibTransId="{92FE09FC-9409-4423-B786-17823F19A445}"/>
    <dgm:cxn modelId="{5A65F5F5-9703-4AAF-8EE0-6A8D387A5126}" type="presOf" srcId="{C6889752-E0AF-439A-80F7-7EFE40D40603}" destId="{7D79807B-2A5B-434A-A5AF-B7670EDE3A79}" srcOrd="1" destOrd="0" presId="urn:microsoft.com/office/officeart/2005/8/layout/process4"/>
    <dgm:cxn modelId="{1964FEC1-B440-415D-B2C1-FAADC0903C2B}" srcId="{C6889752-E0AF-439A-80F7-7EFE40D40603}" destId="{4FC6E40C-4681-4563-92DC-AC1E5855CC0D}" srcOrd="1" destOrd="0" parTransId="{3C8A30A2-5B66-4F4A-915E-9014B0BA177A}" sibTransId="{8A99847B-D518-4436-BCF8-242135014ED8}"/>
    <dgm:cxn modelId="{D683F298-FC91-46B0-8771-1D30B57652AB}" type="presOf" srcId="{497C313C-6BE8-439F-84AE-4AAC331BFE68}" destId="{042B1491-4414-4516-BCA4-B12A8EE86626}" srcOrd="0" destOrd="0" presId="urn:microsoft.com/office/officeart/2005/8/layout/process4"/>
    <dgm:cxn modelId="{11408393-6772-48CB-B469-7B2A96975559}" srcId="{497C313C-6BE8-439F-84AE-4AAC331BFE68}" destId="{00C8AB89-5DA6-425E-B0C3-67F9B3A41349}" srcOrd="1" destOrd="0" parTransId="{2205D5D7-D7F5-4F70-AA12-B5A6772C2699}" sibTransId="{A8B97E13-AE11-4109-96A5-42A3476E6384}"/>
    <dgm:cxn modelId="{03BC1BD4-E1A5-443D-A639-7D0A38732BE0}" type="presOf" srcId="{453F3575-EBC6-4B24-8A4B-E9F514D7598B}" destId="{83BEAD27-18C4-4896-B666-04A297546C8A}" srcOrd="0" destOrd="0" presId="urn:microsoft.com/office/officeart/2005/8/layout/process4"/>
    <dgm:cxn modelId="{74858FFF-1890-445B-A8C0-D9FB9E08DD1F}" srcId="{497C313C-6BE8-439F-84AE-4AAC331BFE68}" destId="{33F016DB-DABF-4403-B646-1573D59BF748}" srcOrd="3" destOrd="0" parTransId="{307A5538-59B1-4999-A9D9-D9778BE70488}" sibTransId="{5FA1F2B6-D8DB-4B3C-BB70-AEA29ED4857B}"/>
    <dgm:cxn modelId="{D3A582AB-73A5-4FD1-B1BB-00F86E25D4E1}" type="presOf" srcId="{497C313C-6BE8-439F-84AE-4AAC331BFE68}" destId="{7116BD7B-0110-4075-97B8-495380A0ECB5}" srcOrd="1" destOrd="0" presId="urn:microsoft.com/office/officeart/2005/8/layout/process4"/>
    <dgm:cxn modelId="{067F806A-886F-44B1-A179-A2B44DFF7399}" type="presOf" srcId="{A3465A1B-EB05-48F3-B2EE-AD4D85393C44}" destId="{F0DC8442-D2C2-4045-B445-7E4D9B9FAD34}" srcOrd="0" destOrd="0" presId="urn:microsoft.com/office/officeart/2005/8/layout/process4"/>
    <dgm:cxn modelId="{D4A21C16-1307-438F-BABE-EEFFF51A2B65}" type="presOf" srcId="{C6889752-E0AF-439A-80F7-7EFE40D40603}" destId="{37AD2BEA-B5CF-4332-98D5-3D316C110A45}" srcOrd="0" destOrd="0" presId="urn:microsoft.com/office/officeart/2005/8/layout/process4"/>
    <dgm:cxn modelId="{E6BD2D09-4C0F-41DA-A037-794F098873F3}" type="presOf" srcId="{00C8AB89-5DA6-425E-B0C3-67F9B3A41349}" destId="{631C919C-0672-4A6F-97B9-D118946AE852}" srcOrd="0" destOrd="0" presId="urn:microsoft.com/office/officeart/2005/8/layout/process4"/>
    <dgm:cxn modelId="{0C7606E7-BEF5-47E0-98D4-F42C042B9119}" type="presOf" srcId="{73DFA160-51A8-4D23-BE75-DA8BA68DA9B8}" destId="{54DF6F8E-83D5-4EF7-99B9-51B0A67010E7}" srcOrd="0" destOrd="0" presId="urn:microsoft.com/office/officeart/2005/8/layout/process4"/>
    <dgm:cxn modelId="{8E6C13B1-8BE5-406A-B1E0-32F50EDD2E59}" srcId="{497C313C-6BE8-439F-84AE-4AAC331BFE68}" destId="{1AE7A423-C867-41B3-9CF7-DD0968F18B2D}" srcOrd="0" destOrd="0" parTransId="{5837D803-1917-4F23-811D-7A977FF86938}" sibTransId="{E4A28BAB-5188-48E8-87D1-3DA9C44424DE}"/>
    <dgm:cxn modelId="{87E72F05-8707-4879-8D3D-95B4604E1F11}" type="presOf" srcId="{1AE7A423-C867-41B3-9CF7-DD0968F18B2D}" destId="{219DC8AA-68AA-4DE8-9C64-C19B1C805804}" srcOrd="0" destOrd="0" presId="urn:microsoft.com/office/officeart/2005/8/layout/process4"/>
    <dgm:cxn modelId="{0F55E7F9-218F-4D4C-9807-52BA32FEC7CA}" srcId="{C6889752-E0AF-439A-80F7-7EFE40D40603}" destId="{453F3575-EBC6-4B24-8A4B-E9F514D7598B}" srcOrd="0" destOrd="0" parTransId="{6C22BF44-0DBB-46AD-8F23-694B642DD684}" sibTransId="{A6A6A569-D89D-4B94-A1F7-F47A367BBF9F}"/>
    <dgm:cxn modelId="{A2C1F499-F581-4BF9-9B21-48E977CDC5C9}" srcId="{A3465A1B-EB05-48F3-B2EE-AD4D85393C44}" destId="{497C313C-6BE8-439F-84AE-4AAC331BFE68}" srcOrd="0" destOrd="0" parTransId="{0CDC390B-9CEB-4EAA-8D22-6A213F2BD5CA}" sibTransId="{BDE819D2-05AD-452C-BA62-653269744BBE}"/>
    <dgm:cxn modelId="{D70CFEEE-3C54-4CAD-BA0D-85721D737D10}" type="presOf" srcId="{4FC6E40C-4681-4563-92DC-AC1E5855CC0D}" destId="{93E4FF75-5D2C-4637-BB1A-B80C5B4CD2D1}" srcOrd="0" destOrd="0" presId="urn:microsoft.com/office/officeart/2005/8/layout/process4"/>
    <dgm:cxn modelId="{1C66F6A0-E1E1-46F3-A37C-E3B926F2E9CD}" type="presParOf" srcId="{F0DC8442-D2C2-4045-B445-7E4D9B9FAD34}" destId="{8A682777-6639-468E-986A-1601BA348BD0}" srcOrd="0" destOrd="0" presId="urn:microsoft.com/office/officeart/2005/8/layout/process4"/>
    <dgm:cxn modelId="{0E9F7055-4A4C-41F3-9166-AFA99A02AA8A}" type="presParOf" srcId="{8A682777-6639-468E-986A-1601BA348BD0}" destId="{37AD2BEA-B5CF-4332-98D5-3D316C110A45}" srcOrd="0" destOrd="0" presId="urn:microsoft.com/office/officeart/2005/8/layout/process4"/>
    <dgm:cxn modelId="{85878485-11A6-4A9C-A232-C0248012CC8B}" type="presParOf" srcId="{8A682777-6639-468E-986A-1601BA348BD0}" destId="{7D79807B-2A5B-434A-A5AF-B7670EDE3A79}" srcOrd="1" destOrd="0" presId="urn:microsoft.com/office/officeart/2005/8/layout/process4"/>
    <dgm:cxn modelId="{E189A14F-7C34-4461-AEAC-E52B170DF0CE}" type="presParOf" srcId="{8A682777-6639-468E-986A-1601BA348BD0}" destId="{181E46BD-3472-4C24-926F-7623558F888C}" srcOrd="2" destOrd="0" presId="urn:microsoft.com/office/officeart/2005/8/layout/process4"/>
    <dgm:cxn modelId="{07189710-518F-472C-8BD6-646EFA820534}" type="presParOf" srcId="{181E46BD-3472-4C24-926F-7623558F888C}" destId="{83BEAD27-18C4-4896-B666-04A297546C8A}" srcOrd="0" destOrd="0" presId="urn:microsoft.com/office/officeart/2005/8/layout/process4"/>
    <dgm:cxn modelId="{4A24A32B-86EE-406E-B848-427DCBC50316}" type="presParOf" srcId="{181E46BD-3472-4C24-926F-7623558F888C}" destId="{93E4FF75-5D2C-4637-BB1A-B80C5B4CD2D1}" srcOrd="1" destOrd="0" presId="urn:microsoft.com/office/officeart/2005/8/layout/process4"/>
    <dgm:cxn modelId="{5753B09C-FCB0-495B-B20D-09070212FFCE}" type="presParOf" srcId="{F0DC8442-D2C2-4045-B445-7E4D9B9FAD34}" destId="{8BACE951-41B6-4880-9300-1F3DE79A76F1}" srcOrd="1" destOrd="0" presId="urn:microsoft.com/office/officeart/2005/8/layout/process4"/>
    <dgm:cxn modelId="{FC5FA496-28A2-4BE0-BCB7-2923FED0ACAC}" type="presParOf" srcId="{F0DC8442-D2C2-4045-B445-7E4D9B9FAD34}" destId="{E727C550-44B5-4A58-8A5D-7D6E162E0E85}" srcOrd="2" destOrd="0" presId="urn:microsoft.com/office/officeart/2005/8/layout/process4"/>
    <dgm:cxn modelId="{5906BA1D-F2E7-4775-8FCE-7276E799C036}" type="presParOf" srcId="{E727C550-44B5-4A58-8A5D-7D6E162E0E85}" destId="{042B1491-4414-4516-BCA4-B12A8EE86626}" srcOrd="0" destOrd="0" presId="urn:microsoft.com/office/officeart/2005/8/layout/process4"/>
    <dgm:cxn modelId="{C1783448-8168-4208-8E82-B8A205B3285A}" type="presParOf" srcId="{E727C550-44B5-4A58-8A5D-7D6E162E0E85}" destId="{7116BD7B-0110-4075-97B8-495380A0ECB5}" srcOrd="1" destOrd="0" presId="urn:microsoft.com/office/officeart/2005/8/layout/process4"/>
    <dgm:cxn modelId="{4517FBA8-EB49-4BAA-9BC7-37C890D9782A}" type="presParOf" srcId="{E727C550-44B5-4A58-8A5D-7D6E162E0E85}" destId="{5397540F-78EC-4F30-821E-0B888BC49BDA}" srcOrd="2" destOrd="0" presId="urn:microsoft.com/office/officeart/2005/8/layout/process4"/>
    <dgm:cxn modelId="{A439886A-568E-4E11-9816-39AA70F3501E}" type="presParOf" srcId="{5397540F-78EC-4F30-821E-0B888BC49BDA}" destId="{219DC8AA-68AA-4DE8-9C64-C19B1C805804}" srcOrd="0" destOrd="0" presId="urn:microsoft.com/office/officeart/2005/8/layout/process4"/>
    <dgm:cxn modelId="{092DB3B6-95F2-4EAB-AA85-77330C58F7DB}" type="presParOf" srcId="{5397540F-78EC-4F30-821E-0B888BC49BDA}" destId="{631C919C-0672-4A6F-97B9-D118946AE852}" srcOrd="1" destOrd="0" presId="urn:microsoft.com/office/officeart/2005/8/layout/process4"/>
    <dgm:cxn modelId="{68A2891E-71D0-409F-8E3B-5F347A493DE9}" type="presParOf" srcId="{5397540F-78EC-4F30-821E-0B888BC49BDA}" destId="{54DF6F8E-83D5-4EF7-99B9-51B0A67010E7}" srcOrd="2" destOrd="0" presId="urn:microsoft.com/office/officeart/2005/8/layout/process4"/>
    <dgm:cxn modelId="{AB29836E-B9FD-4962-B001-D2A11DAD240B}" type="presParOf" srcId="{5397540F-78EC-4F30-821E-0B888BC49BDA}" destId="{7280B066-F935-4D92-8065-1330A7256D51}" srcOrd="3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192B2FF-6847-4F89-945A-E15D2D75D53B}" type="doc">
      <dgm:prSet loTypeId="urn:microsoft.com/office/officeart/2005/8/layout/hList1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AE946D4-B5B9-4F28-B21B-044D34DE3AEB}">
      <dgm:prSet phldrT="[Text]"/>
      <dgm:spPr/>
      <dgm:t>
        <a:bodyPr/>
        <a:lstStyle/>
        <a:p>
          <a:r>
            <a:rPr lang="en-US" dirty="0" smtClean="0"/>
            <a:t>Roman Army</a:t>
          </a:r>
          <a:endParaRPr lang="en-US" dirty="0"/>
        </a:p>
      </dgm:t>
    </dgm:pt>
    <dgm:pt modelId="{0C165658-A378-4340-BF8E-C535ED74989C}" type="parTrans" cxnId="{67EF9DB5-2B36-4229-A614-A96941ACE16B}">
      <dgm:prSet/>
      <dgm:spPr/>
      <dgm:t>
        <a:bodyPr/>
        <a:lstStyle/>
        <a:p>
          <a:endParaRPr lang="en-US"/>
        </a:p>
      </dgm:t>
    </dgm:pt>
    <dgm:pt modelId="{93A1A121-CEE5-48D7-9E57-C950AE0948DB}" type="sibTrans" cxnId="{67EF9DB5-2B36-4229-A614-A96941ACE16B}">
      <dgm:prSet/>
      <dgm:spPr/>
      <dgm:t>
        <a:bodyPr/>
        <a:lstStyle/>
        <a:p>
          <a:endParaRPr lang="en-US"/>
        </a:p>
      </dgm:t>
    </dgm:pt>
    <dgm:pt modelId="{57553417-A89D-48B3-A847-6D123FA7F209}">
      <dgm:prSet phldrT="[Text]"/>
      <dgm:spPr/>
      <dgm:t>
        <a:bodyPr/>
        <a:lstStyle/>
        <a:p>
          <a:r>
            <a:rPr lang="en-US" dirty="0" smtClean="0"/>
            <a:t>Originally, it was staffed by volunteers</a:t>
          </a:r>
          <a:endParaRPr lang="en-US" dirty="0"/>
        </a:p>
      </dgm:t>
    </dgm:pt>
    <dgm:pt modelId="{D8BCD35C-F95A-48BD-A4D0-25300BB264E8}" type="parTrans" cxnId="{0A08B1B8-2ACC-42FB-933C-CBBD810955F7}">
      <dgm:prSet/>
      <dgm:spPr/>
      <dgm:t>
        <a:bodyPr/>
        <a:lstStyle/>
        <a:p>
          <a:endParaRPr lang="en-US"/>
        </a:p>
      </dgm:t>
    </dgm:pt>
    <dgm:pt modelId="{35DC7E75-1370-4733-B7F2-6C680BE28D82}" type="sibTrans" cxnId="{0A08B1B8-2ACC-42FB-933C-CBBD810955F7}">
      <dgm:prSet/>
      <dgm:spPr/>
      <dgm:t>
        <a:bodyPr/>
        <a:lstStyle/>
        <a:p>
          <a:endParaRPr lang="en-US"/>
        </a:p>
      </dgm:t>
    </dgm:pt>
    <dgm:pt modelId="{074FF8D3-090A-46AD-B6FC-767023156775}">
      <dgm:prSet phldrT="[Text]"/>
      <dgm:spPr/>
      <dgm:t>
        <a:bodyPr/>
        <a:lstStyle/>
        <a:p>
          <a:r>
            <a:rPr lang="en-US" dirty="0" smtClean="0"/>
            <a:t>Professional army lacked the former volunteer fighting spirit</a:t>
          </a:r>
          <a:endParaRPr lang="en-US" dirty="0"/>
        </a:p>
      </dgm:t>
    </dgm:pt>
    <dgm:pt modelId="{7BF35E5E-4DCA-4112-93F9-6668275B089C}" type="parTrans" cxnId="{E78BF506-E92F-4F52-A170-692025E01F08}">
      <dgm:prSet/>
      <dgm:spPr/>
      <dgm:t>
        <a:bodyPr/>
        <a:lstStyle/>
        <a:p>
          <a:endParaRPr lang="en-US"/>
        </a:p>
      </dgm:t>
    </dgm:pt>
    <dgm:pt modelId="{3E93099A-4CDC-4152-A8F7-395C5D17A516}" type="sibTrans" cxnId="{E78BF506-E92F-4F52-A170-692025E01F08}">
      <dgm:prSet/>
      <dgm:spPr/>
      <dgm:t>
        <a:bodyPr/>
        <a:lstStyle/>
        <a:p>
          <a:endParaRPr lang="en-US"/>
        </a:p>
      </dgm:t>
    </dgm:pt>
    <dgm:pt modelId="{9E01934C-F058-42C5-979A-27F6C4886861}">
      <dgm:prSet phldrT="[Text]"/>
      <dgm:spPr/>
      <dgm:t>
        <a:bodyPr/>
        <a:lstStyle/>
        <a:p>
          <a:r>
            <a:rPr lang="en-US" dirty="0" smtClean="0"/>
            <a:t>Morals and Values</a:t>
          </a:r>
          <a:endParaRPr lang="en-US" dirty="0"/>
        </a:p>
      </dgm:t>
    </dgm:pt>
    <dgm:pt modelId="{224DE492-D9CB-446B-A3C5-D5C13615FD78}" type="parTrans" cxnId="{6B137A9C-9361-45E7-8648-1E7A41791B38}">
      <dgm:prSet/>
      <dgm:spPr/>
      <dgm:t>
        <a:bodyPr/>
        <a:lstStyle/>
        <a:p>
          <a:endParaRPr lang="en-US"/>
        </a:p>
      </dgm:t>
    </dgm:pt>
    <dgm:pt modelId="{B055B8F4-E8C1-444B-9FA5-9C40BBA68615}" type="sibTrans" cxnId="{6B137A9C-9361-45E7-8648-1E7A41791B38}">
      <dgm:prSet/>
      <dgm:spPr/>
      <dgm:t>
        <a:bodyPr/>
        <a:lstStyle/>
        <a:p>
          <a:endParaRPr lang="en-US"/>
        </a:p>
      </dgm:t>
    </dgm:pt>
    <dgm:pt modelId="{03E8C939-C319-4685-B4F8-7DD003FAB8C8}">
      <dgm:prSet phldrT="[Text]"/>
      <dgm:spPr/>
      <dgm:t>
        <a:bodyPr/>
        <a:lstStyle/>
        <a:p>
          <a:r>
            <a:rPr lang="en-US" dirty="0" smtClean="0"/>
            <a:t>Corruption replaced dedication to public service</a:t>
          </a:r>
          <a:endParaRPr lang="en-US" dirty="0"/>
        </a:p>
      </dgm:t>
    </dgm:pt>
    <dgm:pt modelId="{601E89E5-D2C3-49D4-94D5-C2C04A7CEE17}" type="parTrans" cxnId="{93428456-0830-4233-88C9-7501BEF7848F}">
      <dgm:prSet/>
      <dgm:spPr/>
      <dgm:t>
        <a:bodyPr/>
        <a:lstStyle/>
        <a:p>
          <a:endParaRPr lang="en-US"/>
        </a:p>
      </dgm:t>
    </dgm:pt>
    <dgm:pt modelId="{9E5D220C-1318-477B-866C-B52CBB88BFBD}" type="sibTrans" cxnId="{93428456-0830-4233-88C9-7501BEF7848F}">
      <dgm:prSet/>
      <dgm:spPr/>
      <dgm:t>
        <a:bodyPr/>
        <a:lstStyle/>
        <a:p>
          <a:endParaRPr lang="en-US"/>
        </a:p>
      </dgm:t>
    </dgm:pt>
    <dgm:pt modelId="{315F7E0D-5248-495A-9D6E-91B90BB55DE9}">
      <dgm:prSet phldrT="[Text]"/>
      <dgm:spPr/>
      <dgm:t>
        <a:bodyPr/>
        <a:lstStyle/>
        <a:p>
          <a:r>
            <a:rPr lang="en-US" dirty="0" smtClean="0"/>
            <a:t>Pursuit of luxury, pleasure, and soft living replaced hard work, patriotism, and simplicity</a:t>
          </a:r>
          <a:endParaRPr lang="en-US" dirty="0"/>
        </a:p>
      </dgm:t>
    </dgm:pt>
    <dgm:pt modelId="{7EE7F3F3-2C54-44B0-9615-775955E63AED}" type="parTrans" cxnId="{366B4145-C38E-481C-95B0-5B0BD0CC7DAF}">
      <dgm:prSet/>
      <dgm:spPr/>
      <dgm:t>
        <a:bodyPr/>
        <a:lstStyle/>
        <a:p>
          <a:endParaRPr lang="en-US"/>
        </a:p>
      </dgm:t>
    </dgm:pt>
    <dgm:pt modelId="{E7CCEC1E-56A6-4F3C-B661-FCFC3D9D15A8}" type="sibTrans" cxnId="{366B4145-C38E-481C-95B0-5B0BD0CC7DAF}">
      <dgm:prSet/>
      <dgm:spPr/>
      <dgm:t>
        <a:bodyPr/>
        <a:lstStyle/>
        <a:p>
          <a:endParaRPr lang="en-US"/>
        </a:p>
      </dgm:t>
    </dgm:pt>
    <dgm:pt modelId="{537A7BE2-B7BC-453B-80A7-A216D861A66E}" type="pres">
      <dgm:prSet presAssocID="{6192B2FF-6847-4F89-945A-E15D2D75D53B}" presName="Name0" presStyleCnt="0">
        <dgm:presLayoutVars>
          <dgm:dir/>
          <dgm:animLvl val="lvl"/>
          <dgm:resizeHandles val="exact"/>
        </dgm:presLayoutVars>
      </dgm:prSet>
      <dgm:spPr/>
    </dgm:pt>
    <dgm:pt modelId="{9E0EC41F-571D-4A6F-AAE4-49573248F297}" type="pres">
      <dgm:prSet presAssocID="{CAE946D4-B5B9-4F28-B21B-044D34DE3AEB}" presName="composite" presStyleCnt="0"/>
      <dgm:spPr/>
    </dgm:pt>
    <dgm:pt modelId="{25A40B64-60E2-426C-A90D-0607D2CDD50A}" type="pres">
      <dgm:prSet presAssocID="{CAE946D4-B5B9-4F28-B21B-044D34DE3AEB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69824C3B-E2D9-48CC-B4EF-8B664D062F01}" type="pres">
      <dgm:prSet presAssocID="{CAE946D4-B5B9-4F28-B21B-044D34DE3AEB}" presName="desTx" presStyleLbl="alignAccFollowNode1" presStyleIdx="0" presStyleCnt="2">
        <dgm:presLayoutVars>
          <dgm:bulletEnabled val="1"/>
        </dgm:presLayoutVars>
      </dgm:prSet>
      <dgm:spPr/>
    </dgm:pt>
    <dgm:pt modelId="{644EEB71-72D6-4831-9E50-AB5C466DF19B}" type="pres">
      <dgm:prSet presAssocID="{93A1A121-CEE5-48D7-9E57-C950AE0948DB}" presName="space" presStyleCnt="0"/>
      <dgm:spPr/>
    </dgm:pt>
    <dgm:pt modelId="{22F3D537-300E-4483-84C6-2348000368D8}" type="pres">
      <dgm:prSet presAssocID="{9E01934C-F058-42C5-979A-27F6C4886861}" presName="composite" presStyleCnt="0"/>
      <dgm:spPr/>
    </dgm:pt>
    <dgm:pt modelId="{79D1BADF-F082-4ABB-951F-112039873B7F}" type="pres">
      <dgm:prSet presAssocID="{9E01934C-F058-42C5-979A-27F6C488686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F93348-171B-40C6-B56C-BF77D133A9F3}" type="pres">
      <dgm:prSet presAssocID="{9E01934C-F058-42C5-979A-27F6C4886861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95EFAF-2053-4582-BF0C-61FA204EAE68}" type="presOf" srcId="{6192B2FF-6847-4F89-945A-E15D2D75D53B}" destId="{537A7BE2-B7BC-453B-80A7-A216D861A66E}" srcOrd="0" destOrd="0" presId="urn:microsoft.com/office/officeart/2005/8/layout/hList1"/>
    <dgm:cxn modelId="{C695C500-AC8E-4AAB-AF00-E7FAADD4A5F8}" type="presOf" srcId="{9E01934C-F058-42C5-979A-27F6C4886861}" destId="{79D1BADF-F082-4ABB-951F-112039873B7F}" srcOrd="0" destOrd="0" presId="urn:microsoft.com/office/officeart/2005/8/layout/hList1"/>
    <dgm:cxn modelId="{E78BF506-E92F-4F52-A170-692025E01F08}" srcId="{CAE946D4-B5B9-4F28-B21B-044D34DE3AEB}" destId="{074FF8D3-090A-46AD-B6FC-767023156775}" srcOrd="1" destOrd="0" parTransId="{7BF35E5E-4DCA-4112-93F9-6668275B089C}" sibTransId="{3E93099A-4CDC-4152-A8F7-395C5D17A516}"/>
    <dgm:cxn modelId="{5B987BDC-EFFD-494E-BCD3-86C5EA5F627B}" type="presOf" srcId="{57553417-A89D-48B3-A847-6D123FA7F209}" destId="{69824C3B-E2D9-48CC-B4EF-8B664D062F01}" srcOrd="0" destOrd="0" presId="urn:microsoft.com/office/officeart/2005/8/layout/hList1"/>
    <dgm:cxn modelId="{E2002C90-D7E3-44E4-B3AB-BAF06305C574}" type="presOf" srcId="{315F7E0D-5248-495A-9D6E-91B90BB55DE9}" destId="{58F93348-171B-40C6-B56C-BF77D133A9F3}" srcOrd="0" destOrd="1" presId="urn:microsoft.com/office/officeart/2005/8/layout/hList1"/>
    <dgm:cxn modelId="{67EF9DB5-2B36-4229-A614-A96941ACE16B}" srcId="{6192B2FF-6847-4F89-945A-E15D2D75D53B}" destId="{CAE946D4-B5B9-4F28-B21B-044D34DE3AEB}" srcOrd="0" destOrd="0" parTransId="{0C165658-A378-4340-BF8E-C535ED74989C}" sibTransId="{93A1A121-CEE5-48D7-9E57-C950AE0948DB}"/>
    <dgm:cxn modelId="{93428456-0830-4233-88C9-7501BEF7848F}" srcId="{9E01934C-F058-42C5-979A-27F6C4886861}" destId="{03E8C939-C319-4685-B4F8-7DD003FAB8C8}" srcOrd="0" destOrd="0" parTransId="{601E89E5-D2C3-49D4-94D5-C2C04A7CEE17}" sibTransId="{9E5D220C-1318-477B-866C-B52CBB88BFBD}"/>
    <dgm:cxn modelId="{6B137A9C-9361-45E7-8648-1E7A41791B38}" srcId="{6192B2FF-6847-4F89-945A-E15D2D75D53B}" destId="{9E01934C-F058-42C5-979A-27F6C4886861}" srcOrd="1" destOrd="0" parTransId="{224DE492-D9CB-446B-A3C5-D5C13615FD78}" sibTransId="{B055B8F4-E8C1-444B-9FA5-9C40BBA68615}"/>
    <dgm:cxn modelId="{FB72A343-E139-4BBB-AC25-7E38DCB5BA24}" type="presOf" srcId="{CAE946D4-B5B9-4F28-B21B-044D34DE3AEB}" destId="{25A40B64-60E2-426C-A90D-0607D2CDD50A}" srcOrd="0" destOrd="0" presId="urn:microsoft.com/office/officeart/2005/8/layout/hList1"/>
    <dgm:cxn modelId="{0A08B1B8-2ACC-42FB-933C-CBBD810955F7}" srcId="{CAE946D4-B5B9-4F28-B21B-044D34DE3AEB}" destId="{57553417-A89D-48B3-A847-6D123FA7F209}" srcOrd="0" destOrd="0" parTransId="{D8BCD35C-F95A-48BD-A4D0-25300BB264E8}" sibTransId="{35DC7E75-1370-4733-B7F2-6C680BE28D82}"/>
    <dgm:cxn modelId="{874A4774-6865-412B-8DCB-C43278220036}" type="presOf" srcId="{03E8C939-C319-4685-B4F8-7DD003FAB8C8}" destId="{58F93348-171B-40C6-B56C-BF77D133A9F3}" srcOrd="0" destOrd="0" presId="urn:microsoft.com/office/officeart/2005/8/layout/hList1"/>
    <dgm:cxn modelId="{366B4145-C38E-481C-95B0-5B0BD0CC7DAF}" srcId="{9E01934C-F058-42C5-979A-27F6C4886861}" destId="{315F7E0D-5248-495A-9D6E-91B90BB55DE9}" srcOrd="1" destOrd="0" parTransId="{7EE7F3F3-2C54-44B0-9615-775955E63AED}" sibTransId="{E7CCEC1E-56A6-4F3C-B661-FCFC3D9D15A8}"/>
    <dgm:cxn modelId="{EE664908-ED34-4C34-AE4F-8B81E4AAE4FA}" type="presOf" srcId="{074FF8D3-090A-46AD-B6FC-767023156775}" destId="{69824C3B-E2D9-48CC-B4EF-8B664D062F01}" srcOrd="0" destOrd="1" presId="urn:microsoft.com/office/officeart/2005/8/layout/hList1"/>
    <dgm:cxn modelId="{71688C21-D161-4891-A7E7-271531209A32}" type="presParOf" srcId="{537A7BE2-B7BC-453B-80A7-A216D861A66E}" destId="{9E0EC41F-571D-4A6F-AAE4-49573248F297}" srcOrd="0" destOrd="0" presId="urn:microsoft.com/office/officeart/2005/8/layout/hList1"/>
    <dgm:cxn modelId="{538357C4-94F9-4D58-B95C-A3B351DCBE1C}" type="presParOf" srcId="{9E0EC41F-571D-4A6F-AAE4-49573248F297}" destId="{25A40B64-60E2-426C-A90D-0607D2CDD50A}" srcOrd="0" destOrd="0" presId="urn:microsoft.com/office/officeart/2005/8/layout/hList1"/>
    <dgm:cxn modelId="{E67D66FE-97C9-48CF-AAB5-15EE300612B9}" type="presParOf" srcId="{9E0EC41F-571D-4A6F-AAE4-49573248F297}" destId="{69824C3B-E2D9-48CC-B4EF-8B664D062F01}" srcOrd="1" destOrd="0" presId="urn:microsoft.com/office/officeart/2005/8/layout/hList1"/>
    <dgm:cxn modelId="{FBAC3918-0BA5-4EBF-8B7E-A9B85944F216}" type="presParOf" srcId="{537A7BE2-B7BC-453B-80A7-A216D861A66E}" destId="{644EEB71-72D6-4831-9E50-AB5C466DF19B}" srcOrd="1" destOrd="0" presId="urn:microsoft.com/office/officeart/2005/8/layout/hList1"/>
    <dgm:cxn modelId="{043EED16-9410-47DE-AF8B-AD36C2FD2D86}" type="presParOf" srcId="{537A7BE2-B7BC-453B-80A7-A216D861A66E}" destId="{22F3D537-300E-4483-84C6-2348000368D8}" srcOrd="2" destOrd="0" presId="urn:microsoft.com/office/officeart/2005/8/layout/hList1"/>
    <dgm:cxn modelId="{FC37EFFD-FE93-43A2-BCEF-E49CE67F955F}" type="presParOf" srcId="{22F3D537-300E-4483-84C6-2348000368D8}" destId="{79D1BADF-F082-4ABB-951F-112039873B7F}" srcOrd="0" destOrd="0" presId="urn:microsoft.com/office/officeart/2005/8/layout/hList1"/>
    <dgm:cxn modelId="{C3861EB8-0DF9-4B25-B0A0-7AF85D8E4AF3}" type="presParOf" srcId="{22F3D537-300E-4483-84C6-2348000368D8}" destId="{58F93348-171B-40C6-B56C-BF77D133A9F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4C0EF68-09EC-4411-A647-F5CFF7CC0A6D}" type="doc">
      <dgm:prSet loTypeId="urn:microsoft.com/office/officeart/2005/8/layout/hList1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328F4A18-C61D-49A9-A44E-2191943900C2}">
      <dgm:prSet phldrT="[Text]"/>
      <dgm:spPr/>
      <dgm:t>
        <a:bodyPr/>
        <a:lstStyle/>
        <a:p>
          <a:r>
            <a:rPr lang="en-US" dirty="0" smtClean="0"/>
            <a:t>Pros</a:t>
          </a:r>
          <a:endParaRPr lang="en-US" dirty="0"/>
        </a:p>
      </dgm:t>
    </dgm:pt>
    <dgm:pt modelId="{8D1462EC-142D-401C-AA8F-8B63B0544000}" type="parTrans" cxnId="{5FDDC465-2047-4F7F-A6C4-4070A7743CDA}">
      <dgm:prSet/>
      <dgm:spPr/>
      <dgm:t>
        <a:bodyPr/>
        <a:lstStyle/>
        <a:p>
          <a:endParaRPr lang="en-US"/>
        </a:p>
      </dgm:t>
    </dgm:pt>
    <dgm:pt modelId="{ABD483F1-81A8-4A46-B565-1D1DCD26C8CF}" type="sibTrans" cxnId="{5FDDC465-2047-4F7F-A6C4-4070A7743CDA}">
      <dgm:prSet/>
      <dgm:spPr/>
      <dgm:t>
        <a:bodyPr/>
        <a:lstStyle/>
        <a:p>
          <a:endParaRPr lang="en-US"/>
        </a:p>
      </dgm:t>
    </dgm:pt>
    <dgm:pt modelId="{61DBCCBA-7B66-454C-87F9-77381526FA34}">
      <dgm:prSet phldrT="[Text]"/>
      <dgm:spPr/>
      <dgm:t>
        <a:bodyPr/>
        <a:lstStyle/>
        <a:p>
          <a:r>
            <a:rPr lang="en-US" dirty="0" smtClean="0"/>
            <a:t>Wealth</a:t>
          </a:r>
          <a:endParaRPr lang="en-US" dirty="0"/>
        </a:p>
      </dgm:t>
    </dgm:pt>
    <dgm:pt modelId="{9416379C-F4E7-456B-9CE7-BD16D536D112}" type="parTrans" cxnId="{CE694BE0-866C-4617-BA41-E9AAA47D78A3}">
      <dgm:prSet/>
      <dgm:spPr/>
      <dgm:t>
        <a:bodyPr/>
        <a:lstStyle/>
        <a:p>
          <a:endParaRPr lang="en-US"/>
        </a:p>
      </dgm:t>
    </dgm:pt>
    <dgm:pt modelId="{C90FC0A0-4182-44E1-9A71-FE2972FE6748}" type="sibTrans" cxnId="{CE694BE0-866C-4617-BA41-E9AAA47D78A3}">
      <dgm:prSet/>
      <dgm:spPr/>
      <dgm:t>
        <a:bodyPr/>
        <a:lstStyle/>
        <a:p>
          <a:endParaRPr lang="en-US"/>
        </a:p>
      </dgm:t>
    </dgm:pt>
    <dgm:pt modelId="{14FA6888-A88E-4B8F-BDA6-E42F6248DCE9}">
      <dgm:prSet phldrT="[Text]"/>
      <dgm:spPr/>
      <dgm:t>
        <a:bodyPr/>
        <a:lstStyle/>
        <a:p>
          <a:r>
            <a:rPr lang="en-US" dirty="0" smtClean="0"/>
            <a:t>Power</a:t>
          </a:r>
          <a:endParaRPr lang="en-US" dirty="0"/>
        </a:p>
      </dgm:t>
    </dgm:pt>
    <dgm:pt modelId="{B7B38213-A650-42B3-97BB-018543A8EA94}" type="parTrans" cxnId="{56690D62-C240-4623-8DE7-F8F19056E1F1}">
      <dgm:prSet/>
      <dgm:spPr/>
      <dgm:t>
        <a:bodyPr/>
        <a:lstStyle/>
        <a:p>
          <a:endParaRPr lang="en-US"/>
        </a:p>
      </dgm:t>
    </dgm:pt>
    <dgm:pt modelId="{6E60B401-38D1-464C-B0CE-4C75B85F8676}" type="sibTrans" cxnId="{56690D62-C240-4623-8DE7-F8F19056E1F1}">
      <dgm:prSet/>
      <dgm:spPr/>
      <dgm:t>
        <a:bodyPr/>
        <a:lstStyle/>
        <a:p>
          <a:endParaRPr lang="en-US"/>
        </a:p>
      </dgm:t>
    </dgm:pt>
    <dgm:pt modelId="{462857CE-8D81-4FD1-9A4F-CC748DFA96F6}">
      <dgm:prSet phldrT="[Text]"/>
      <dgm:spPr/>
      <dgm:t>
        <a:bodyPr/>
        <a:lstStyle/>
        <a:p>
          <a:r>
            <a:rPr lang="en-US" dirty="0" smtClean="0"/>
            <a:t>Cons</a:t>
          </a:r>
          <a:endParaRPr lang="en-US" dirty="0"/>
        </a:p>
      </dgm:t>
    </dgm:pt>
    <dgm:pt modelId="{949A8DC5-F8A2-40C7-BF34-6CCDFB3DE482}" type="parTrans" cxnId="{88E6F684-C507-4B5B-90A6-7884E4BD1E1B}">
      <dgm:prSet/>
      <dgm:spPr/>
      <dgm:t>
        <a:bodyPr/>
        <a:lstStyle/>
        <a:p>
          <a:endParaRPr lang="en-US"/>
        </a:p>
      </dgm:t>
    </dgm:pt>
    <dgm:pt modelId="{12D1D492-86B8-4C5D-9500-9985E31BABE3}" type="sibTrans" cxnId="{88E6F684-C507-4B5B-90A6-7884E4BD1E1B}">
      <dgm:prSet/>
      <dgm:spPr/>
      <dgm:t>
        <a:bodyPr/>
        <a:lstStyle/>
        <a:p>
          <a:endParaRPr lang="en-US"/>
        </a:p>
      </dgm:t>
    </dgm:pt>
    <dgm:pt modelId="{A13B2FB2-7620-4922-9A1F-273DAF5FCA77}">
      <dgm:prSet phldrT="[Text]"/>
      <dgm:spPr/>
      <dgm:t>
        <a:bodyPr/>
        <a:lstStyle/>
        <a:p>
          <a:r>
            <a:rPr lang="en-US" dirty="0" smtClean="0"/>
            <a:t>Difficult to manage an empire</a:t>
          </a:r>
          <a:endParaRPr lang="en-US" dirty="0"/>
        </a:p>
      </dgm:t>
    </dgm:pt>
    <dgm:pt modelId="{139B181F-F9F6-4660-A6A2-247BD79CE89A}" type="parTrans" cxnId="{0923E3A5-91E1-463E-A1FC-4A862570BFE4}">
      <dgm:prSet/>
      <dgm:spPr/>
      <dgm:t>
        <a:bodyPr/>
        <a:lstStyle/>
        <a:p>
          <a:endParaRPr lang="en-US"/>
        </a:p>
      </dgm:t>
    </dgm:pt>
    <dgm:pt modelId="{11F4551B-6573-4222-BB33-EB25A6222730}" type="sibTrans" cxnId="{0923E3A5-91E1-463E-A1FC-4A862570BFE4}">
      <dgm:prSet/>
      <dgm:spPr/>
      <dgm:t>
        <a:bodyPr/>
        <a:lstStyle/>
        <a:p>
          <a:endParaRPr lang="en-US"/>
        </a:p>
      </dgm:t>
    </dgm:pt>
    <dgm:pt modelId="{C27E7B75-4AD3-4361-BEE0-35D96A8CF75E}">
      <dgm:prSet phldrT="[Text]"/>
      <dgm:spPr/>
      <dgm:t>
        <a:bodyPr/>
        <a:lstStyle/>
        <a:p>
          <a:r>
            <a:rPr lang="en-US" dirty="0" smtClean="0"/>
            <a:t>Wealth created new classes in Rome</a:t>
          </a:r>
          <a:endParaRPr lang="en-US" dirty="0"/>
        </a:p>
      </dgm:t>
    </dgm:pt>
    <dgm:pt modelId="{FE195EF6-746D-49AF-B484-BAEE38FB6D54}" type="parTrans" cxnId="{F2031442-834B-48FB-8B48-72B7670B2E27}">
      <dgm:prSet/>
      <dgm:spPr/>
      <dgm:t>
        <a:bodyPr/>
        <a:lstStyle/>
        <a:p>
          <a:endParaRPr lang="en-US"/>
        </a:p>
      </dgm:t>
    </dgm:pt>
    <dgm:pt modelId="{4F40E43D-8509-44AC-A4B5-82B046B65425}" type="sibTrans" cxnId="{F2031442-834B-48FB-8B48-72B7670B2E27}">
      <dgm:prSet/>
      <dgm:spPr/>
      <dgm:t>
        <a:bodyPr/>
        <a:lstStyle/>
        <a:p>
          <a:endParaRPr lang="en-US"/>
        </a:p>
      </dgm:t>
    </dgm:pt>
    <dgm:pt modelId="{3D75EAFF-978B-475F-8CFF-4EDFEB4A38E4}">
      <dgm:prSet phldrT="[Text]"/>
      <dgm:spPr/>
      <dgm:t>
        <a:bodyPr/>
        <a:lstStyle/>
        <a:p>
          <a:r>
            <a:rPr lang="en-US" dirty="0" smtClean="0"/>
            <a:t>From trade</a:t>
          </a:r>
          <a:endParaRPr lang="en-US" dirty="0"/>
        </a:p>
      </dgm:t>
    </dgm:pt>
    <dgm:pt modelId="{E2ED1EE0-280F-4652-846D-0E5928BA8491}" type="parTrans" cxnId="{1E38AF87-0E30-4CDA-BD0F-20E1AE734747}">
      <dgm:prSet/>
      <dgm:spPr/>
      <dgm:t>
        <a:bodyPr/>
        <a:lstStyle/>
        <a:p>
          <a:endParaRPr lang="en-US"/>
        </a:p>
      </dgm:t>
    </dgm:pt>
    <dgm:pt modelId="{C7A944E6-6C2B-4158-8290-55E8656FB4A5}" type="sibTrans" cxnId="{1E38AF87-0E30-4CDA-BD0F-20E1AE734747}">
      <dgm:prSet/>
      <dgm:spPr/>
      <dgm:t>
        <a:bodyPr/>
        <a:lstStyle/>
        <a:p>
          <a:endParaRPr lang="en-US"/>
        </a:p>
      </dgm:t>
    </dgm:pt>
    <dgm:pt modelId="{4747914A-6CDB-4DBA-9FD4-CD8346CA832F}">
      <dgm:prSet phldrT="[Text]"/>
      <dgm:spPr/>
      <dgm:t>
        <a:bodyPr/>
        <a:lstStyle/>
        <a:p>
          <a:r>
            <a:rPr lang="en-US" dirty="0" smtClean="0"/>
            <a:t>From taxes</a:t>
          </a:r>
          <a:endParaRPr lang="en-US" dirty="0"/>
        </a:p>
      </dgm:t>
    </dgm:pt>
    <dgm:pt modelId="{0CB1637D-32F8-4384-ABCB-EEDED35D99BC}" type="parTrans" cxnId="{CF04A198-98D0-4F7B-B870-FD4B2C5CBE80}">
      <dgm:prSet/>
      <dgm:spPr/>
      <dgm:t>
        <a:bodyPr/>
        <a:lstStyle/>
        <a:p>
          <a:endParaRPr lang="en-US"/>
        </a:p>
      </dgm:t>
    </dgm:pt>
    <dgm:pt modelId="{1D2FC9BD-822A-4D43-B14C-2A82AE0A2826}" type="sibTrans" cxnId="{CF04A198-98D0-4F7B-B870-FD4B2C5CBE80}">
      <dgm:prSet/>
      <dgm:spPr/>
      <dgm:t>
        <a:bodyPr/>
        <a:lstStyle/>
        <a:p>
          <a:endParaRPr lang="en-US"/>
        </a:p>
      </dgm:t>
    </dgm:pt>
    <dgm:pt modelId="{37346B5C-673B-463F-8896-86EE20E66C1E}">
      <dgm:prSet phldrT="[Text]"/>
      <dgm:spPr/>
      <dgm:t>
        <a:bodyPr/>
        <a:lstStyle/>
        <a:p>
          <a:r>
            <a:rPr lang="en-US" dirty="0" smtClean="0"/>
            <a:t>Multicultural empire required a multifaceted approach</a:t>
          </a:r>
          <a:endParaRPr lang="en-US" dirty="0"/>
        </a:p>
      </dgm:t>
    </dgm:pt>
    <dgm:pt modelId="{935DF419-A649-4BAC-A1E2-B0B43055B0CE}" type="parTrans" cxnId="{9B1C777E-7FD0-4627-BC39-39308549E755}">
      <dgm:prSet/>
      <dgm:spPr/>
      <dgm:t>
        <a:bodyPr/>
        <a:lstStyle/>
        <a:p>
          <a:endParaRPr lang="en-US"/>
        </a:p>
      </dgm:t>
    </dgm:pt>
    <dgm:pt modelId="{3E463511-CFCF-44B1-95B9-57CD333A1D11}" type="sibTrans" cxnId="{9B1C777E-7FD0-4627-BC39-39308549E755}">
      <dgm:prSet/>
      <dgm:spPr/>
      <dgm:t>
        <a:bodyPr/>
        <a:lstStyle/>
        <a:p>
          <a:endParaRPr lang="en-US"/>
        </a:p>
      </dgm:t>
    </dgm:pt>
    <dgm:pt modelId="{D83F94B4-3155-4F1A-A142-07C100B0CDBE}">
      <dgm:prSet phldrT="[Text]"/>
      <dgm:spPr/>
      <dgm:t>
        <a:bodyPr/>
        <a:lstStyle/>
        <a:p>
          <a:r>
            <a:rPr lang="en-US" dirty="0" smtClean="0"/>
            <a:t>Slaves gained by conquests displaced free farmers and workers</a:t>
          </a:r>
          <a:endParaRPr lang="en-US" dirty="0"/>
        </a:p>
      </dgm:t>
    </dgm:pt>
    <dgm:pt modelId="{FCE8353A-A7B0-429A-A6A6-264DF042CBC4}" type="parTrans" cxnId="{3F4D0475-0A21-40E2-8C39-FB7F1F9CBDA7}">
      <dgm:prSet/>
      <dgm:spPr/>
      <dgm:t>
        <a:bodyPr/>
        <a:lstStyle/>
        <a:p>
          <a:endParaRPr lang="en-US"/>
        </a:p>
      </dgm:t>
    </dgm:pt>
    <dgm:pt modelId="{1A92F0B4-97FD-47D2-A9BC-03D9F57C77E8}" type="sibTrans" cxnId="{3F4D0475-0A21-40E2-8C39-FB7F1F9CBDA7}">
      <dgm:prSet/>
      <dgm:spPr/>
      <dgm:t>
        <a:bodyPr/>
        <a:lstStyle/>
        <a:p>
          <a:endParaRPr lang="en-US"/>
        </a:p>
      </dgm:t>
    </dgm:pt>
    <dgm:pt modelId="{A00353EA-B9EF-4976-AA9D-B1F9149D4407}">
      <dgm:prSet phldrT="[Text]"/>
      <dgm:spPr/>
      <dgm:t>
        <a:bodyPr/>
        <a:lstStyle/>
        <a:p>
          <a:r>
            <a:rPr lang="en-US" dirty="0" smtClean="0"/>
            <a:t>These problems ultimately ended the “Republic” and led to the “Empire”</a:t>
          </a:r>
          <a:endParaRPr lang="en-US" dirty="0"/>
        </a:p>
      </dgm:t>
    </dgm:pt>
    <dgm:pt modelId="{143BE1B5-BA10-4BC2-A30F-CAA0F9A26589}" type="parTrans" cxnId="{A9149AEF-7DCF-4E47-A7FF-AA43CE0F72C3}">
      <dgm:prSet/>
      <dgm:spPr/>
      <dgm:t>
        <a:bodyPr/>
        <a:lstStyle/>
        <a:p>
          <a:endParaRPr lang="en-US"/>
        </a:p>
      </dgm:t>
    </dgm:pt>
    <dgm:pt modelId="{C7F705BC-63B1-4445-AD17-6F3563020117}" type="sibTrans" cxnId="{A9149AEF-7DCF-4E47-A7FF-AA43CE0F72C3}">
      <dgm:prSet/>
      <dgm:spPr/>
      <dgm:t>
        <a:bodyPr/>
        <a:lstStyle/>
        <a:p>
          <a:endParaRPr lang="en-US"/>
        </a:p>
      </dgm:t>
    </dgm:pt>
    <dgm:pt modelId="{D90C46C5-68B0-43A0-947E-A6A5C169E47A}">
      <dgm:prSet phldrT="[Text]"/>
      <dgm:spPr/>
      <dgm:t>
        <a:bodyPr/>
        <a:lstStyle/>
        <a:p>
          <a:r>
            <a:rPr lang="en-US" dirty="0" smtClean="0"/>
            <a:t>Control of most of the Mediterranean</a:t>
          </a:r>
          <a:endParaRPr lang="en-US" dirty="0"/>
        </a:p>
      </dgm:t>
    </dgm:pt>
    <dgm:pt modelId="{719DF853-9DAD-4A1D-9E85-8AB1813BB0EF}" type="parTrans" cxnId="{6A4821E0-BFF2-46E8-BC70-4281397C8330}">
      <dgm:prSet/>
      <dgm:spPr/>
      <dgm:t>
        <a:bodyPr/>
        <a:lstStyle/>
        <a:p>
          <a:endParaRPr lang="en-US"/>
        </a:p>
      </dgm:t>
    </dgm:pt>
    <dgm:pt modelId="{08D582D1-B29B-4CD6-BA6D-D574325290D5}" type="sibTrans" cxnId="{6A4821E0-BFF2-46E8-BC70-4281397C8330}">
      <dgm:prSet/>
      <dgm:spPr/>
      <dgm:t>
        <a:bodyPr/>
        <a:lstStyle/>
        <a:p>
          <a:endParaRPr lang="en-US"/>
        </a:p>
      </dgm:t>
    </dgm:pt>
    <dgm:pt modelId="{D504310A-C632-43DA-9DC2-92D3A84DBE0B}" type="pres">
      <dgm:prSet presAssocID="{84C0EF68-09EC-4411-A647-F5CFF7CC0A6D}" presName="Name0" presStyleCnt="0">
        <dgm:presLayoutVars>
          <dgm:dir/>
          <dgm:animLvl val="lvl"/>
          <dgm:resizeHandles val="exact"/>
        </dgm:presLayoutVars>
      </dgm:prSet>
      <dgm:spPr/>
    </dgm:pt>
    <dgm:pt modelId="{F4DD09EB-9316-4B2F-AE84-FAF1416B1D65}" type="pres">
      <dgm:prSet presAssocID="{328F4A18-C61D-49A9-A44E-2191943900C2}" presName="composite" presStyleCnt="0"/>
      <dgm:spPr/>
    </dgm:pt>
    <dgm:pt modelId="{96BA8445-3595-4E84-A679-E27A650054E6}" type="pres">
      <dgm:prSet presAssocID="{328F4A18-C61D-49A9-A44E-2191943900C2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36ADA870-D99D-4CF6-98CC-902FF2F04FBA}" type="pres">
      <dgm:prSet presAssocID="{328F4A18-C61D-49A9-A44E-2191943900C2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289308-97F2-4D5E-AD80-C6F924818CD5}" type="pres">
      <dgm:prSet presAssocID="{ABD483F1-81A8-4A46-B565-1D1DCD26C8CF}" presName="space" presStyleCnt="0"/>
      <dgm:spPr/>
    </dgm:pt>
    <dgm:pt modelId="{D2C6BB7B-03AC-4383-8455-4E0A8FB1B65A}" type="pres">
      <dgm:prSet presAssocID="{462857CE-8D81-4FD1-9A4F-CC748DFA96F6}" presName="composite" presStyleCnt="0"/>
      <dgm:spPr/>
    </dgm:pt>
    <dgm:pt modelId="{CA582E77-4037-4240-9B3E-BA48708A4DE6}" type="pres">
      <dgm:prSet presAssocID="{462857CE-8D81-4FD1-9A4F-CC748DFA96F6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6625584F-2739-4D8E-9BB3-4E362A7563D3}" type="pres">
      <dgm:prSet presAssocID="{462857CE-8D81-4FD1-9A4F-CC748DFA96F6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4AF451C-0A18-4AD7-813F-5C629F651049}" type="presOf" srcId="{D90C46C5-68B0-43A0-947E-A6A5C169E47A}" destId="{36ADA870-D99D-4CF6-98CC-902FF2F04FBA}" srcOrd="0" destOrd="4" presId="urn:microsoft.com/office/officeart/2005/8/layout/hList1"/>
    <dgm:cxn modelId="{EF299AF3-CBD6-41DC-83B0-4649D604B9E4}" type="presOf" srcId="{4747914A-6CDB-4DBA-9FD4-CD8346CA832F}" destId="{36ADA870-D99D-4CF6-98CC-902FF2F04FBA}" srcOrd="0" destOrd="2" presId="urn:microsoft.com/office/officeart/2005/8/layout/hList1"/>
    <dgm:cxn modelId="{3F4D0475-0A21-40E2-8C39-FB7F1F9CBDA7}" srcId="{C27E7B75-4AD3-4361-BEE0-35D96A8CF75E}" destId="{D83F94B4-3155-4F1A-A142-07C100B0CDBE}" srcOrd="0" destOrd="0" parTransId="{FCE8353A-A7B0-429A-A6A6-264DF042CBC4}" sibTransId="{1A92F0B4-97FD-47D2-A9BC-03D9F57C77E8}"/>
    <dgm:cxn modelId="{88E6F684-C507-4B5B-90A6-7884E4BD1E1B}" srcId="{84C0EF68-09EC-4411-A647-F5CFF7CC0A6D}" destId="{462857CE-8D81-4FD1-9A4F-CC748DFA96F6}" srcOrd="1" destOrd="0" parTransId="{949A8DC5-F8A2-40C7-BF34-6CCDFB3DE482}" sibTransId="{12D1D492-86B8-4C5D-9500-9985E31BABE3}"/>
    <dgm:cxn modelId="{6A4821E0-BFF2-46E8-BC70-4281397C8330}" srcId="{14FA6888-A88E-4B8F-BDA6-E42F6248DCE9}" destId="{D90C46C5-68B0-43A0-947E-A6A5C169E47A}" srcOrd="0" destOrd="0" parTransId="{719DF853-9DAD-4A1D-9E85-8AB1813BB0EF}" sibTransId="{08D582D1-B29B-4CD6-BA6D-D574325290D5}"/>
    <dgm:cxn modelId="{94DC9505-C978-4927-B139-27C7529B75FA}" type="presOf" srcId="{462857CE-8D81-4FD1-9A4F-CC748DFA96F6}" destId="{CA582E77-4037-4240-9B3E-BA48708A4DE6}" srcOrd="0" destOrd="0" presId="urn:microsoft.com/office/officeart/2005/8/layout/hList1"/>
    <dgm:cxn modelId="{F2031442-834B-48FB-8B48-72B7670B2E27}" srcId="{462857CE-8D81-4FD1-9A4F-CC748DFA96F6}" destId="{C27E7B75-4AD3-4361-BEE0-35D96A8CF75E}" srcOrd="1" destOrd="0" parTransId="{FE195EF6-746D-49AF-B484-BAEE38FB6D54}" sibTransId="{4F40E43D-8509-44AC-A4B5-82B046B65425}"/>
    <dgm:cxn modelId="{0D1A5BC1-0BCB-4F48-AA42-ABCB56770876}" type="presOf" srcId="{C27E7B75-4AD3-4361-BEE0-35D96A8CF75E}" destId="{6625584F-2739-4D8E-9BB3-4E362A7563D3}" srcOrd="0" destOrd="2" presId="urn:microsoft.com/office/officeart/2005/8/layout/hList1"/>
    <dgm:cxn modelId="{CE694BE0-866C-4617-BA41-E9AAA47D78A3}" srcId="{328F4A18-C61D-49A9-A44E-2191943900C2}" destId="{61DBCCBA-7B66-454C-87F9-77381526FA34}" srcOrd="0" destOrd="0" parTransId="{9416379C-F4E7-456B-9CE7-BD16D536D112}" sibTransId="{C90FC0A0-4182-44E1-9A71-FE2972FE6748}"/>
    <dgm:cxn modelId="{9BE8B56D-9E72-4A4D-899D-7C0894A67856}" type="presOf" srcId="{A13B2FB2-7620-4922-9A1F-273DAF5FCA77}" destId="{6625584F-2739-4D8E-9BB3-4E362A7563D3}" srcOrd="0" destOrd="0" presId="urn:microsoft.com/office/officeart/2005/8/layout/hList1"/>
    <dgm:cxn modelId="{1E38AF87-0E30-4CDA-BD0F-20E1AE734747}" srcId="{61DBCCBA-7B66-454C-87F9-77381526FA34}" destId="{3D75EAFF-978B-475F-8CFF-4EDFEB4A38E4}" srcOrd="0" destOrd="0" parTransId="{E2ED1EE0-280F-4652-846D-0E5928BA8491}" sibTransId="{C7A944E6-6C2B-4158-8290-55E8656FB4A5}"/>
    <dgm:cxn modelId="{A9149AEF-7DCF-4E47-A7FF-AA43CE0F72C3}" srcId="{C27E7B75-4AD3-4361-BEE0-35D96A8CF75E}" destId="{A00353EA-B9EF-4976-AA9D-B1F9149D4407}" srcOrd="1" destOrd="0" parTransId="{143BE1B5-BA10-4BC2-A30F-CAA0F9A26589}" sibTransId="{C7F705BC-63B1-4445-AD17-6F3563020117}"/>
    <dgm:cxn modelId="{0D7ECFA4-F6DB-43A2-B269-97143FE3B7FE}" type="presOf" srcId="{84C0EF68-09EC-4411-A647-F5CFF7CC0A6D}" destId="{D504310A-C632-43DA-9DC2-92D3A84DBE0B}" srcOrd="0" destOrd="0" presId="urn:microsoft.com/office/officeart/2005/8/layout/hList1"/>
    <dgm:cxn modelId="{7EFA79CD-ABDB-4F72-9DA6-708ECE77B72A}" type="presOf" srcId="{14FA6888-A88E-4B8F-BDA6-E42F6248DCE9}" destId="{36ADA870-D99D-4CF6-98CC-902FF2F04FBA}" srcOrd="0" destOrd="3" presId="urn:microsoft.com/office/officeart/2005/8/layout/hList1"/>
    <dgm:cxn modelId="{9468197A-2995-49B8-9C0C-15823DEB5DD6}" type="presOf" srcId="{37346B5C-673B-463F-8896-86EE20E66C1E}" destId="{6625584F-2739-4D8E-9BB3-4E362A7563D3}" srcOrd="0" destOrd="1" presId="urn:microsoft.com/office/officeart/2005/8/layout/hList1"/>
    <dgm:cxn modelId="{3A6C2707-5321-4518-8D45-4157CD4FFB81}" type="presOf" srcId="{61DBCCBA-7B66-454C-87F9-77381526FA34}" destId="{36ADA870-D99D-4CF6-98CC-902FF2F04FBA}" srcOrd="0" destOrd="0" presId="urn:microsoft.com/office/officeart/2005/8/layout/hList1"/>
    <dgm:cxn modelId="{157B1B34-0841-4040-8BED-43FF045771B4}" type="presOf" srcId="{A00353EA-B9EF-4976-AA9D-B1F9149D4407}" destId="{6625584F-2739-4D8E-9BB3-4E362A7563D3}" srcOrd="0" destOrd="4" presId="urn:microsoft.com/office/officeart/2005/8/layout/hList1"/>
    <dgm:cxn modelId="{CF04A198-98D0-4F7B-B870-FD4B2C5CBE80}" srcId="{61DBCCBA-7B66-454C-87F9-77381526FA34}" destId="{4747914A-6CDB-4DBA-9FD4-CD8346CA832F}" srcOrd="1" destOrd="0" parTransId="{0CB1637D-32F8-4384-ABCB-EEDED35D99BC}" sibTransId="{1D2FC9BD-822A-4D43-B14C-2A82AE0A2826}"/>
    <dgm:cxn modelId="{EB64D439-8BEC-4C7D-AE78-5AF116318720}" type="presOf" srcId="{D83F94B4-3155-4F1A-A142-07C100B0CDBE}" destId="{6625584F-2739-4D8E-9BB3-4E362A7563D3}" srcOrd="0" destOrd="3" presId="urn:microsoft.com/office/officeart/2005/8/layout/hList1"/>
    <dgm:cxn modelId="{5FDDC465-2047-4F7F-A6C4-4070A7743CDA}" srcId="{84C0EF68-09EC-4411-A647-F5CFF7CC0A6D}" destId="{328F4A18-C61D-49A9-A44E-2191943900C2}" srcOrd="0" destOrd="0" parTransId="{8D1462EC-142D-401C-AA8F-8B63B0544000}" sibTransId="{ABD483F1-81A8-4A46-B565-1D1DCD26C8CF}"/>
    <dgm:cxn modelId="{9B1C777E-7FD0-4627-BC39-39308549E755}" srcId="{A13B2FB2-7620-4922-9A1F-273DAF5FCA77}" destId="{37346B5C-673B-463F-8896-86EE20E66C1E}" srcOrd="0" destOrd="0" parTransId="{935DF419-A649-4BAC-A1E2-B0B43055B0CE}" sibTransId="{3E463511-CFCF-44B1-95B9-57CD333A1D11}"/>
    <dgm:cxn modelId="{82CCE910-1163-4EC2-A1CB-A4DCD4B5B305}" type="presOf" srcId="{328F4A18-C61D-49A9-A44E-2191943900C2}" destId="{96BA8445-3595-4E84-A679-E27A650054E6}" srcOrd="0" destOrd="0" presId="urn:microsoft.com/office/officeart/2005/8/layout/hList1"/>
    <dgm:cxn modelId="{0923E3A5-91E1-463E-A1FC-4A862570BFE4}" srcId="{462857CE-8D81-4FD1-9A4F-CC748DFA96F6}" destId="{A13B2FB2-7620-4922-9A1F-273DAF5FCA77}" srcOrd="0" destOrd="0" parTransId="{139B181F-F9F6-4660-A6A2-247BD79CE89A}" sibTransId="{11F4551B-6573-4222-BB33-EB25A6222730}"/>
    <dgm:cxn modelId="{6CFB398E-540B-4071-BE3D-D4DCDE1CD8DE}" type="presOf" srcId="{3D75EAFF-978B-475F-8CFF-4EDFEB4A38E4}" destId="{36ADA870-D99D-4CF6-98CC-902FF2F04FBA}" srcOrd="0" destOrd="1" presId="urn:microsoft.com/office/officeart/2005/8/layout/hList1"/>
    <dgm:cxn modelId="{56690D62-C240-4623-8DE7-F8F19056E1F1}" srcId="{328F4A18-C61D-49A9-A44E-2191943900C2}" destId="{14FA6888-A88E-4B8F-BDA6-E42F6248DCE9}" srcOrd="1" destOrd="0" parTransId="{B7B38213-A650-42B3-97BB-018543A8EA94}" sibTransId="{6E60B401-38D1-464C-B0CE-4C75B85F8676}"/>
    <dgm:cxn modelId="{C245418F-58ED-409A-8099-5C673059814F}" type="presParOf" srcId="{D504310A-C632-43DA-9DC2-92D3A84DBE0B}" destId="{F4DD09EB-9316-4B2F-AE84-FAF1416B1D65}" srcOrd="0" destOrd="0" presId="urn:microsoft.com/office/officeart/2005/8/layout/hList1"/>
    <dgm:cxn modelId="{93243A1D-2834-41E9-A5F3-819F9A9187F2}" type="presParOf" srcId="{F4DD09EB-9316-4B2F-AE84-FAF1416B1D65}" destId="{96BA8445-3595-4E84-A679-E27A650054E6}" srcOrd="0" destOrd="0" presId="urn:microsoft.com/office/officeart/2005/8/layout/hList1"/>
    <dgm:cxn modelId="{71A48483-7E80-4786-8A43-EE35CF59D291}" type="presParOf" srcId="{F4DD09EB-9316-4B2F-AE84-FAF1416B1D65}" destId="{36ADA870-D99D-4CF6-98CC-902FF2F04FBA}" srcOrd="1" destOrd="0" presId="urn:microsoft.com/office/officeart/2005/8/layout/hList1"/>
    <dgm:cxn modelId="{108D79F1-3316-462C-8F86-2812C77CB150}" type="presParOf" srcId="{D504310A-C632-43DA-9DC2-92D3A84DBE0B}" destId="{79289308-97F2-4D5E-AD80-C6F924818CD5}" srcOrd="1" destOrd="0" presId="urn:microsoft.com/office/officeart/2005/8/layout/hList1"/>
    <dgm:cxn modelId="{758314E7-3C46-43FB-854B-DCA51DCE6810}" type="presParOf" srcId="{D504310A-C632-43DA-9DC2-92D3A84DBE0B}" destId="{D2C6BB7B-03AC-4383-8455-4E0A8FB1B65A}" srcOrd="2" destOrd="0" presId="urn:microsoft.com/office/officeart/2005/8/layout/hList1"/>
    <dgm:cxn modelId="{E297E738-CFFF-4598-B37C-D154E92184A2}" type="presParOf" srcId="{D2C6BB7B-03AC-4383-8455-4E0A8FB1B65A}" destId="{CA582E77-4037-4240-9B3E-BA48708A4DE6}" srcOrd="0" destOrd="0" presId="urn:microsoft.com/office/officeart/2005/8/layout/hList1"/>
    <dgm:cxn modelId="{C76E0284-961F-4A95-93BE-9A15DD62AD5B}" type="presParOf" srcId="{D2C6BB7B-03AC-4383-8455-4E0A8FB1B65A}" destId="{6625584F-2739-4D8E-9BB3-4E362A7563D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AB9D0AC-8FE1-40C4-A055-09951CBA1AD9}">
      <dsp:nvSpPr>
        <dsp:cNvPr id="0" name=""/>
        <dsp:cNvSpPr/>
      </dsp:nvSpPr>
      <dsp:spPr>
        <a:xfrm rot="5400000">
          <a:off x="-274465" y="274500"/>
          <a:ext cx="1829767" cy="128083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1st</a:t>
          </a:r>
          <a:endParaRPr lang="en-US" sz="3600" kern="1200" dirty="0"/>
        </a:p>
      </dsp:txBody>
      <dsp:txXfrm rot="5400000">
        <a:off x="-274465" y="274500"/>
        <a:ext cx="1829767" cy="1280837"/>
      </dsp:txXfrm>
    </dsp:sp>
    <dsp:sp modelId="{DEDF1F3F-5B1E-45FF-8362-4FB3ED98FD7C}">
      <dsp:nvSpPr>
        <dsp:cNvPr id="0" name=""/>
        <dsp:cNvSpPr/>
      </dsp:nvSpPr>
      <dsp:spPr>
        <a:xfrm rot="5400000">
          <a:off x="4160544" y="-2879671"/>
          <a:ext cx="1189348" cy="6948762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264-241 BCE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Fought over Sicily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Rome won</a:t>
          </a:r>
          <a:endParaRPr lang="en-US" sz="2100" kern="1200" dirty="0"/>
        </a:p>
      </dsp:txBody>
      <dsp:txXfrm rot="5400000">
        <a:off x="4160544" y="-2879671"/>
        <a:ext cx="1189348" cy="6948762"/>
      </dsp:txXfrm>
    </dsp:sp>
    <dsp:sp modelId="{E0025D94-D4A9-4542-99B1-B0D4643F95C7}">
      <dsp:nvSpPr>
        <dsp:cNvPr id="0" name=""/>
        <dsp:cNvSpPr/>
      </dsp:nvSpPr>
      <dsp:spPr>
        <a:xfrm rot="5400000">
          <a:off x="-274465" y="1912281"/>
          <a:ext cx="1829767" cy="128083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2nd</a:t>
          </a:r>
          <a:endParaRPr lang="en-US" sz="3600" kern="1200" dirty="0"/>
        </a:p>
      </dsp:txBody>
      <dsp:txXfrm rot="5400000">
        <a:off x="-274465" y="1912281"/>
        <a:ext cx="1829767" cy="1280837"/>
      </dsp:txXfrm>
    </dsp:sp>
    <dsp:sp modelId="{8D9F52BF-283C-43FA-96BB-21C556C878DD}">
      <dsp:nvSpPr>
        <dsp:cNvPr id="0" name=""/>
        <dsp:cNvSpPr/>
      </dsp:nvSpPr>
      <dsp:spPr>
        <a:xfrm rot="5400000">
          <a:off x="4160544" y="-1241890"/>
          <a:ext cx="1189348" cy="6948762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218-201 BCE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Rome challenged Carthaginian expansion in Iberia (Spain)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Rome won</a:t>
          </a:r>
          <a:endParaRPr lang="en-US" sz="2100" kern="1200" dirty="0"/>
        </a:p>
      </dsp:txBody>
      <dsp:txXfrm rot="5400000">
        <a:off x="4160544" y="-1241890"/>
        <a:ext cx="1189348" cy="6948762"/>
      </dsp:txXfrm>
    </dsp:sp>
    <dsp:sp modelId="{70FA520A-7A73-43D8-B81A-B15A9CEE6B03}">
      <dsp:nvSpPr>
        <dsp:cNvPr id="0" name=""/>
        <dsp:cNvSpPr/>
      </dsp:nvSpPr>
      <dsp:spPr>
        <a:xfrm rot="5400000">
          <a:off x="-274465" y="3550061"/>
          <a:ext cx="1829767" cy="128083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3rd</a:t>
          </a:r>
          <a:endParaRPr lang="en-US" sz="3600" kern="1200" dirty="0"/>
        </a:p>
      </dsp:txBody>
      <dsp:txXfrm rot="5400000">
        <a:off x="-274465" y="3550061"/>
        <a:ext cx="1829767" cy="1280837"/>
      </dsp:txXfrm>
    </dsp:sp>
    <dsp:sp modelId="{58CF2D74-41AB-47BE-BE7E-3AD118681A3F}">
      <dsp:nvSpPr>
        <dsp:cNvPr id="0" name=""/>
        <dsp:cNvSpPr/>
      </dsp:nvSpPr>
      <dsp:spPr>
        <a:xfrm rot="5400000">
          <a:off x="4160544" y="395889"/>
          <a:ext cx="1189348" cy="6948762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149-146 BCE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Rome feared Carthage was again becoming a threat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Rome attacked Carthage and obliterated the threat for good</a:t>
          </a:r>
          <a:endParaRPr lang="en-US" sz="2100" kern="1200" dirty="0"/>
        </a:p>
      </dsp:txBody>
      <dsp:txXfrm rot="5400000">
        <a:off x="4160544" y="395889"/>
        <a:ext cx="1189348" cy="6948762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15E092-AF41-4160-88E2-8F4AF9D4D654}">
      <dsp:nvSpPr>
        <dsp:cNvPr id="0" name=""/>
        <dsp:cNvSpPr/>
      </dsp:nvSpPr>
      <dsp:spPr>
        <a:xfrm>
          <a:off x="81438" y="3274"/>
          <a:ext cx="2663725" cy="15982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Money from government contracts (building bridges, roads, and ships; supplying the armies)</a:t>
          </a:r>
          <a:endParaRPr lang="en-US" sz="1700" kern="1200" dirty="0"/>
        </a:p>
      </dsp:txBody>
      <dsp:txXfrm>
        <a:off x="81438" y="3274"/>
        <a:ext cx="2663725" cy="1598235"/>
      </dsp:txXfrm>
    </dsp:sp>
    <dsp:sp modelId="{FC09A0B4-896A-43EB-A74E-8CC8AA315835}">
      <dsp:nvSpPr>
        <dsp:cNvPr id="0" name=""/>
        <dsp:cNvSpPr/>
      </dsp:nvSpPr>
      <dsp:spPr>
        <a:xfrm>
          <a:off x="3011537" y="3274"/>
          <a:ext cx="2663725" cy="15982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High-interest loans</a:t>
          </a:r>
          <a:endParaRPr lang="en-US" sz="1700" kern="1200" dirty="0"/>
        </a:p>
      </dsp:txBody>
      <dsp:txXfrm>
        <a:off x="3011537" y="3274"/>
        <a:ext cx="2663725" cy="1598235"/>
      </dsp:txXfrm>
    </dsp:sp>
    <dsp:sp modelId="{E300C970-9916-4E63-A571-DA6058D28911}">
      <dsp:nvSpPr>
        <dsp:cNvPr id="0" name=""/>
        <dsp:cNvSpPr/>
      </dsp:nvSpPr>
      <dsp:spPr>
        <a:xfrm>
          <a:off x="5941635" y="3274"/>
          <a:ext cx="2663725" cy="15982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Bribes and graft in the provinces</a:t>
          </a:r>
          <a:endParaRPr lang="en-US" sz="1700" kern="1200" dirty="0"/>
        </a:p>
      </dsp:txBody>
      <dsp:txXfrm>
        <a:off x="5941635" y="3274"/>
        <a:ext cx="2663725" cy="1598235"/>
      </dsp:txXfrm>
    </dsp:sp>
    <dsp:sp modelId="{48B9D1C3-A4B5-4A20-B5F2-FA30C219B5FF}">
      <dsp:nvSpPr>
        <dsp:cNvPr id="0" name=""/>
        <dsp:cNvSpPr/>
      </dsp:nvSpPr>
      <dsp:spPr>
        <a:xfrm>
          <a:off x="81438" y="1867882"/>
          <a:ext cx="2663725" cy="15982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Latifundia</a:t>
          </a:r>
          <a:r>
            <a:rPr lang="en-US" sz="1700" kern="1200" dirty="0" smtClean="0"/>
            <a:t>, the large farms of the wealthy, became operated by slaves</a:t>
          </a:r>
          <a:endParaRPr lang="en-US" sz="1700" kern="1200" dirty="0"/>
        </a:p>
      </dsp:txBody>
      <dsp:txXfrm>
        <a:off x="81438" y="1867882"/>
        <a:ext cx="2663725" cy="1598235"/>
      </dsp:txXfrm>
    </dsp:sp>
    <dsp:sp modelId="{F7C77706-2A99-4716-8239-1563A442F726}">
      <dsp:nvSpPr>
        <dsp:cNvPr id="0" name=""/>
        <dsp:cNvSpPr/>
      </dsp:nvSpPr>
      <dsp:spPr>
        <a:xfrm>
          <a:off x="3011537" y="1867882"/>
          <a:ext cx="2663725" cy="15982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Poor farmers and workers could not compete with the products of slave labor</a:t>
          </a:r>
          <a:endParaRPr lang="en-US" sz="1700" kern="1200" dirty="0"/>
        </a:p>
      </dsp:txBody>
      <dsp:txXfrm>
        <a:off x="3011537" y="1867882"/>
        <a:ext cx="2663725" cy="1598235"/>
      </dsp:txXfrm>
    </dsp:sp>
    <dsp:sp modelId="{A07AC71F-84A6-4F10-893E-7FD97DBC3EFE}">
      <dsp:nvSpPr>
        <dsp:cNvPr id="0" name=""/>
        <dsp:cNvSpPr/>
      </dsp:nvSpPr>
      <dsp:spPr>
        <a:xfrm>
          <a:off x="5941635" y="1867882"/>
          <a:ext cx="2663725" cy="15982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Wealthy class bought up the lands of impoverished farmers</a:t>
          </a:r>
          <a:endParaRPr lang="en-US" sz="1700" kern="1200" dirty="0"/>
        </a:p>
      </dsp:txBody>
      <dsp:txXfrm>
        <a:off x="5941635" y="1867882"/>
        <a:ext cx="2663725" cy="1598235"/>
      </dsp:txXfrm>
    </dsp:sp>
    <dsp:sp modelId="{581D390F-71D2-4F34-A089-6A71004D7CE6}">
      <dsp:nvSpPr>
        <dsp:cNvPr id="0" name=""/>
        <dsp:cNvSpPr/>
      </dsp:nvSpPr>
      <dsp:spPr>
        <a:xfrm>
          <a:off x="81438" y="3732490"/>
          <a:ext cx="2663725" cy="15982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Impoverished farmers and others flooded the city of Rome</a:t>
          </a:r>
          <a:endParaRPr lang="en-US" sz="1700" kern="1200" dirty="0"/>
        </a:p>
      </dsp:txBody>
      <dsp:txXfrm>
        <a:off x="81438" y="3732490"/>
        <a:ext cx="2663725" cy="1598235"/>
      </dsp:txXfrm>
    </dsp:sp>
    <dsp:sp modelId="{8B24AF38-7CF8-499F-B4F6-4CF9FC9B98C1}">
      <dsp:nvSpPr>
        <dsp:cNvPr id="0" name=""/>
        <dsp:cNvSpPr/>
      </dsp:nvSpPr>
      <dsp:spPr>
        <a:xfrm>
          <a:off x="3011537" y="3732490"/>
          <a:ext cx="2663725" cy="15982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These unemployed masses had one thing left—their right to vote</a:t>
          </a:r>
          <a:endParaRPr lang="en-US" sz="1700" kern="1200" dirty="0"/>
        </a:p>
      </dsp:txBody>
      <dsp:txXfrm>
        <a:off x="3011537" y="3732490"/>
        <a:ext cx="2663725" cy="1598235"/>
      </dsp:txXfrm>
    </dsp:sp>
    <dsp:sp modelId="{BF8547C6-187B-40B6-BAFE-D8084B4BDB72}">
      <dsp:nvSpPr>
        <dsp:cNvPr id="0" name=""/>
        <dsp:cNvSpPr/>
      </dsp:nvSpPr>
      <dsp:spPr>
        <a:xfrm>
          <a:off x="5941635" y="3732490"/>
          <a:ext cx="2663725" cy="15982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These unemployed masses—the “Roman mob”—threw their support to those politicians who offered “bread and circuses”</a:t>
          </a:r>
          <a:endParaRPr lang="en-US" sz="1700" kern="1200" dirty="0"/>
        </a:p>
      </dsp:txBody>
      <dsp:txXfrm>
        <a:off x="5941635" y="3732490"/>
        <a:ext cx="2663725" cy="159823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648343-8A8F-4FB5-910E-BC76DD280022}">
      <dsp:nvSpPr>
        <dsp:cNvPr id="0" name=""/>
        <dsp:cNvSpPr/>
      </dsp:nvSpPr>
      <dsp:spPr>
        <a:xfrm>
          <a:off x="40" y="6369"/>
          <a:ext cx="3845569" cy="9792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138176" rIns="241808" bIns="138176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Rome</a:t>
          </a:r>
          <a:endParaRPr lang="en-US" sz="3400" kern="1200" dirty="0"/>
        </a:p>
      </dsp:txBody>
      <dsp:txXfrm>
        <a:off x="40" y="6369"/>
        <a:ext cx="3845569" cy="979200"/>
      </dsp:txXfrm>
    </dsp:sp>
    <dsp:sp modelId="{FB256575-6958-4C42-A3F4-9B3C3AB4C1F5}">
      <dsp:nvSpPr>
        <dsp:cNvPr id="0" name=""/>
        <dsp:cNvSpPr/>
      </dsp:nvSpPr>
      <dsp:spPr>
        <a:xfrm>
          <a:off x="40" y="985569"/>
          <a:ext cx="3845569" cy="3884861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1356" tIns="181356" rIns="241808" bIns="272034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400" kern="1200" dirty="0" smtClean="0"/>
            <a:t>Rome came to control Corsica and Sardinia</a:t>
          </a:r>
          <a:endParaRPr lang="en-US" sz="3400" kern="1200" dirty="0" smtClean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400" kern="1200" smtClean="0"/>
            <a:t>Rome conquered the Gauls of the Po River Valley</a:t>
          </a:r>
          <a:endParaRPr lang="en-US" sz="3400" kern="1200" dirty="0" smtClean="0"/>
        </a:p>
      </dsp:txBody>
      <dsp:txXfrm>
        <a:off x="40" y="985569"/>
        <a:ext cx="3845569" cy="3884861"/>
      </dsp:txXfrm>
    </dsp:sp>
    <dsp:sp modelId="{6EB6D832-0C99-432B-8BCD-6F7DC13EA420}">
      <dsp:nvSpPr>
        <dsp:cNvPr id="0" name=""/>
        <dsp:cNvSpPr/>
      </dsp:nvSpPr>
      <dsp:spPr>
        <a:xfrm>
          <a:off x="4383989" y="6369"/>
          <a:ext cx="3845569" cy="9792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138176" rIns="241808" bIns="138176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smtClean="0"/>
            <a:t>Carthage </a:t>
          </a:r>
          <a:endParaRPr lang="en-US" sz="3400" kern="1200" dirty="0" smtClean="0"/>
        </a:p>
      </dsp:txBody>
      <dsp:txXfrm>
        <a:off x="4383989" y="6369"/>
        <a:ext cx="3845569" cy="979200"/>
      </dsp:txXfrm>
    </dsp:sp>
    <dsp:sp modelId="{DFA5D80F-E05D-4B72-9C4A-8194949692E5}">
      <dsp:nvSpPr>
        <dsp:cNvPr id="0" name=""/>
        <dsp:cNvSpPr/>
      </dsp:nvSpPr>
      <dsp:spPr>
        <a:xfrm>
          <a:off x="4383989" y="985569"/>
          <a:ext cx="3845569" cy="3884861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1356" tIns="181356" rIns="241808" bIns="272034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400" kern="1200" smtClean="0"/>
            <a:t>Carthage recovered from its defeat by Rome</a:t>
          </a:r>
          <a:endParaRPr lang="en-US" sz="3400" kern="1200" dirty="0" smtClean="0"/>
        </a:p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400" kern="1200" smtClean="0"/>
            <a:t>Carthage started expanding in Iberia (Spain)</a:t>
          </a:r>
          <a:endParaRPr lang="en-US" sz="3400" kern="1200" dirty="0"/>
        </a:p>
      </dsp:txBody>
      <dsp:txXfrm>
        <a:off x="4383989" y="985569"/>
        <a:ext cx="3845569" cy="388486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F8D3B7-63C5-4BFE-A6CD-72E573C90008}">
      <dsp:nvSpPr>
        <dsp:cNvPr id="0" name=""/>
        <dsp:cNvSpPr/>
      </dsp:nvSpPr>
      <dsp:spPr>
        <a:xfrm>
          <a:off x="40" y="8318"/>
          <a:ext cx="3916784" cy="57600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Carthage: General Hannibal</a:t>
          </a:r>
          <a:endParaRPr lang="en-US" sz="2000" b="1" kern="1200" dirty="0"/>
        </a:p>
      </dsp:txBody>
      <dsp:txXfrm>
        <a:off x="40" y="8318"/>
        <a:ext cx="3916784" cy="576000"/>
      </dsp:txXfrm>
    </dsp:sp>
    <dsp:sp modelId="{90E5E907-5B1E-46AE-A10A-D8E2AD37CF94}">
      <dsp:nvSpPr>
        <dsp:cNvPr id="0" name=""/>
        <dsp:cNvSpPr/>
      </dsp:nvSpPr>
      <dsp:spPr>
        <a:xfrm>
          <a:off x="40" y="584318"/>
          <a:ext cx="3916784" cy="4563562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smtClean="0"/>
            <a:t>Led 60,000 men and dozens of elephants through Spain, along the Mediterranean coast, through Gaul, and across the Alps to Italy</a:t>
          </a:r>
          <a:endParaRPr lang="en-US" sz="2000" kern="1200" dirty="0" smtClean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smtClean="0"/>
            <a:t>Fought in Italy for 15 years, winning many battles</a:t>
          </a:r>
          <a:endParaRPr lang="en-US" sz="2000" kern="1200" dirty="0" smtClean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Battle of Cannae (216 BCE) </a:t>
          </a:r>
          <a:endParaRPr lang="en-US" sz="2000" kern="1200" dirty="0" smtClean="0"/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smtClean="0"/>
            <a:t>Romans lost over 50,000 soldiers</a:t>
          </a:r>
          <a:endParaRPr lang="en-US" sz="2000" kern="1200" dirty="0" smtClean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smtClean="0"/>
            <a:t>But Hannibal could not capture the city of Rome</a:t>
          </a:r>
          <a:endParaRPr lang="en-US" sz="2000" kern="1200" dirty="0"/>
        </a:p>
      </dsp:txBody>
      <dsp:txXfrm>
        <a:off x="40" y="584318"/>
        <a:ext cx="3916784" cy="4563562"/>
      </dsp:txXfrm>
    </dsp:sp>
    <dsp:sp modelId="{0700E478-BB00-49E3-9928-0F99ADD12C7C}">
      <dsp:nvSpPr>
        <dsp:cNvPr id="0" name=""/>
        <dsp:cNvSpPr/>
      </dsp:nvSpPr>
      <dsp:spPr>
        <a:xfrm>
          <a:off x="4465174" y="8318"/>
          <a:ext cx="3916784" cy="57600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Rome: General Scipio</a:t>
          </a:r>
          <a:endParaRPr lang="en-US" sz="2000" b="1" kern="1200" dirty="0"/>
        </a:p>
      </dsp:txBody>
      <dsp:txXfrm>
        <a:off x="4465174" y="8318"/>
        <a:ext cx="3916784" cy="576000"/>
      </dsp:txXfrm>
    </dsp:sp>
    <dsp:sp modelId="{F68D8342-528F-4C02-A368-24CE26335131}">
      <dsp:nvSpPr>
        <dsp:cNvPr id="0" name=""/>
        <dsp:cNvSpPr/>
      </dsp:nvSpPr>
      <dsp:spPr>
        <a:xfrm>
          <a:off x="4465174" y="584318"/>
          <a:ext cx="3916784" cy="4563562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Led an army against Carthaginian Iberia (Spain)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Then led an army against Carthage itself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Then returned to Italy to defend the city of Rome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Battle of Zama (202 BCE)</a:t>
          </a:r>
          <a:endParaRPr lang="en-US" sz="20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Hannibal’s first and only defeat</a:t>
          </a:r>
          <a:endParaRPr lang="en-US" sz="2000" kern="1200" dirty="0"/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Hannibal escaped and returned to Carthage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Carthage lost its fleet, Iberia (Spain), and the larger part of its territory in northern Africa 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/>
        </a:p>
      </dsp:txBody>
      <dsp:txXfrm>
        <a:off x="4465174" y="584318"/>
        <a:ext cx="3916784" cy="456356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63EEE6-3388-43EA-ADE9-D96158A32D47}">
      <dsp:nvSpPr>
        <dsp:cNvPr id="0" name=""/>
        <dsp:cNvSpPr/>
      </dsp:nvSpPr>
      <dsp:spPr>
        <a:xfrm>
          <a:off x="40" y="16424"/>
          <a:ext cx="3845569" cy="8064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Carthage</a:t>
          </a:r>
          <a:endParaRPr lang="en-US" sz="2800" kern="1200" dirty="0"/>
        </a:p>
      </dsp:txBody>
      <dsp:txXfrm>
        <a:off x="40" y="16424"/>
        <a:ext cx="3845569" cy="806400"/>
      </dsp:txXfrm>
    </dsp:sp>
    <dsp:sp modelId="{AE591530-3866-402E-86E0-474BE53A2815}">
      <dsp:nvSpPr>
        <dsp:cNvPr id="0" name=""/>
        <dsp:cNvSpPr/>
      </dsp:nvSpPr>
      <dsp:spPr>
        <a:xfrm>
          <a:off x="40" y="822824"/>
          <a:ext cx="3845569" cy="4037551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Carthage rebuilt its trading networks and commercial power</a:t>
          </a:r>
          <a:endParaRPr lang="en-US" sz="2800" kern="1200" dirty="0"/>
        </a:p>
      </dsp:txBody>
      <dsp:txXfrm>
        <a:off x="40" y="822824"/>
        <a:ext cx="3845569" cy="4037551"/>
      </dsp:txXfrm>
    </dsp:sp>
    <dsp:sp modelId="{5BEEFE54-43D2-4781-BE8E-1F7D46CA6350}">
      <dsp:nvSpPr>
        <dsp:cNvPr id="0" name=""/>
        <dsp:cNvSpPr/>
      </dsp:nvSpPr>
      <dsp:spPr>
        <a:xfrm>
          <a:off x="4383989" y="16424"/>
          <a:ext cx="3845569" cy="8064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Rome</a:t>
          </a:r>
          <a:endParaRPr lang="en-US" sz="2800" kern="1200" dirty="0"/>
        </a:p>
      </dsp:txBody>
      <dsp:txXfrm>
        <a:off x="4383989" y="16424"/>
        <a:ext cx="3845569" cy="806400"/>
      </dsp:txXfrm>
    </dsp:sp>
    <dsp:sp modelId="{B4F58840-6364-46F9-85D5-3C698CE7D66F}">
      <dsp:nvSpPr>
        <dsp:cNvPr id="0" name=""/>
        <dsp:cNvSpPr/>
      </dsp:nvSpPr>
      <dsp:spPr>
        <a:xfrm>
          <a:off x="4383989" y="822824"/>
          <a:ext cx="3845569" cy="4037551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Rome felt threatened by competition from Carthage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Senator Cato ended all of his speeches with the warning: </a:t>
          </a:r>
          <a:r>
            <a:rPr lang="en-US" sz="2800" i="1" kern="1200" dirty="0" smtClean="0"/>
            <a:t>“</a:t>
          </a:r>
          <a:r>
            <a:rPr lang="en-US" sz="2800" i="1" kern="1200" dirty="0" err="1" smtClean="0"/>
            <a:t>Carthago</a:t>
          </a:r>
          <a:r>
            <a:rPr lang="en-US" sz="2800" i="1" kern="1200" dirty="0" smtClean="0"/>
            <a:t> </a:t>
          </a:r>
          <a:r>
            <a:rPr lang="en-US" sz="2800" i="1" kern="1200" dirty="0" err="1" smtClean="0"/>
            <a:t>delenda</a:t>
          </a:r>
          <a:r>
            <a:rPr lang="en-US" sz="2800" i="1" kern="1200" dirty="0" smtClean="0"/>
            <a:t> </a:t>
          </a:r>
          <a:r>
            <a:rPr lang="en-US" sz="2800" i="1" kern="1200" dirty="0" err="1" smtClean="0"/>
            <a:t>est</a:t>
          </a:r>
          <a:r>
            <a:rPr lang="en-US" sz="2800" i="1" kern="1200" dirty="0" smtClean="0"/>
            <a:t>!”</a:t>
          </a:r>
          <a:r>
            <a:rPr lang="en-US" sz="2800" i="0" kern="1200" dirty="0" smtClean="0"/>
            <a:t> (“Carthage must be destroyed!”)</a:t>
          </a:r>
          <a:endParaRPr lang="en-US" sz="2800" i="1" kern="1200" dirty="0"/>
        </a:p>
      </dsp:txBody>
      <dsp:txXfrm>
        <a:off x="4383989" y="822824"/>
        <a:ext cx="3845569" cy="4037551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C114D22-7A5B-4DD7-B661-50122A11DE85}">
      <dsp:nvSpPr>
        <dsp:cNvPr id="0" name=""/>
        <dsp:cNvSpPr/>
      </dsp:nvSpPr>
      <dsp:spPr>
        <a:xfrm rot="5400000">
          <a:off x="-278182" y="278886"/>
          <a:ext cx="1854547" cy="1298183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/>
            <a:t>Rome made ridiculous demands of Carthage</a:t>
          </a:r>
          <a:endParaRPr lang="en-US" sz="1200" kern="1200" dirty="0"/>
        </a:p>
      </dsp:txBody>
      <dsp:txXfrm rot="5400000">
        <a:off x="-278182" y="278886"/>
        <a:ext cx="1854547" cy="1298183"/>
      </dsp:txXfrm>
    </dsp:sp>
    <dsp:sp modelId="{2279EA92-4146-4D5C-8777-88A977A4F1E3}">
      <dsp:nvSpPr>
        <dsp:cNvPr id="0" name=""/>
        <dsp:cNvSpPr/>
      </dsp:nvSpPr>
      <dsp:spPr>
        <a:xfrm rot="5400000">
          <a:off x="4465963" y="-3167076"/>
          <a:ext cx="1205455" cy="7541016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300 noble children to be given to Rome as hostages</a:t>
          </a:r>
          <a:endParaRPr lang="en-US" sz="2100" kern="1200" dirty="0" smtClean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Carthage to be destroyed and rebuilt away from the coast</a:t>
          </a:r>
          <a:endParaRPr lang="en-US" sz="2100" kern="1200" dirty="0" smtClean="0"/>
        </a:p>
      </dsp:txBody>
      <dsp:txXfrm rot="5400000">
        <a:off x="4465963" y="-3167076"/>
        <a:ext cx="1205455" cy="7541016"/>
      </dsp:txXfrm>
    </dsp:sp>
    <dsp:sp modelId="{DDCCC407-901A-4BCD-AEAD-4525C0F896AE}">
      <dsp:nvSpPr>
        <dsp:cNvPr id="0" name=""/>
        <dsp:cNvSpPr/>
      </dsp:nvSpPr>
      <dsp:spPr>
        <a:xfrm rot="5400000">
          <a:off x="-278182" y="1941708"/>
          <a:ext cx="1854547" cy="1298183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Carthage refused</a:t>
          </a:r>
          <a:endParaRPr lang="en-US" sz="1200" kern="1200" dirty="0"/>
        </a:p>
      </dsp:txBody>
      <dsp:txXfrm rot="5400000">
        <a:off x="-278182" y="1941708"/>
        <a:ext cx="1854547" cy="1298183"/>
      </dsp:txXfrm>
    </dsp:sp>
    <dsp:sp modelId="{00FB93EE-01B5-4EE7-8185-C9BECA9E4250}">
      <dsp:nvSpPr>
        <dsp:cNvPr id="0" name=""/>
        <dsp:cNvSpPr/>
      </dsp:nvSpPr>
      <dsp:spPr>
        <a:xfrm rot="5400000">
          <a:off x="4465963" y="-1504254"/>
          <a:ext cx="1205455" cy="7541016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Carthage had no mercenaries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Forced to defend their own city</a:t>
          </a:r>
          <a:endParaRPr lang="en-US" sz="2100" kern="1200" dirty="0"/>
        </a:p>
      </dsp:txBody>
      <dsp:txXfrm rot="5400000">
        <a:off x="4465963" y="-1504254"/>
        <a:ext cx="1205455" cy="7541016"/>
      </dsp:txXfrm>
    </dsp:sp>
    <dsp:sp modelId="{93B947FF-83C9-48E1-8A79-BD46A8C20770}">
      <dsp:nvSpPr>
        <dsp:cNvPr id="0" name=""/>
        <dsp:cNvSpPr/>
      </dsp:nvSpPr>
      <dsp:spPr>
        <a:xfrm rot="5400000">
          <a:off x="-278182" y="3604530"/>
          <a:ext cx="1854547" cy="1298183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Romans laid siege to Carthage</a:t>
          </a:r>
          <a:endParaRPr lang="en-US" sz="1200" kern="1200" dirty="0"/>
        </a:p>
      </dsp:txBody>
      <dsp:txXfrm rot="5400000">
        <a:off x="-278182" y="3604530"/>
        <a:ext cx="1854547" cy="1298183"/>
      </dsp:txXfrm>
    </dsp:sp>
    <dsp:sp modelId="{E104A535-D3C8-4CAF-9636-3BD924652408}">
      <dsp:nvSpPr>
        <dsp:cNvPr id="0" name=""/>
        <dsp:cNvSpPr/>
      </dsp:nvSpPr>
      <dsp:spPr>
        <a:xfrm rot="5400000">
          <a:off x="4465963" y="158567"/>
          <a:ext cx="1205455" cy="7541016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Roman siege was successful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Romans burnt Carthage to the ground – became Roman province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Men killed; women and children sold into slavery</a:t>
          </a:r>
          <a:endParaRPr lang="en-US" sz="2100" kern="1200" dirty="0"/>
        </a:p>
      </dsp:txBody>
      <dsp:txXfrm rot="5400000">
        <a:off x="4465963" y="158567"/>
        <a:ext cx="1205455" cy="754101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79235C-A43A-4DD6-A074-7D49273E33B6}">
      <dsp:nvSpPr>
        <dsp:cNvPr id="0" name=""/>
        <dsp:cNvSpPr/>
      </dsp:nvSpPr>
      <dsp:spPr>
        <a:xfrm>
          <a:off x="0" y="0"/>
          <a:ext cx="8686800" cy="1943100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 smtClean="0"/>
            <a:t>Results of the Punic Wars: During and After</a:t>
          </a:r>
          <a:endParaRPr lang="en-US" sz="5400" kern="1200" dirty="0"/>
        </a:p>
      </dsp:txBody>
      <dsp:txXfrm>
        <a:off x="0" y="0"/>
        <a:ext cx="8686800" cy="1943100"/>
      </dsp:txXfrm>
    </dsp:sp>
    <dsp:sp modelId="{2E4B2115-388B-4C0A-948B-EAC6235CDAD8}">
      <dsp:nvSpPr>
        <dsp:cNvPr id="0" name=""/>
        <dsp:cNvSpPr/>
      </dsp:nvSpPr>
      <dsp:spPr>
        <a:xfrm>
          <a:off x="4241" y="1943100"/>
          <a:ext cx="2892772" cy="4080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Rome and Carthage had been what you might call the “superpowers” of the Mediterranean at the time</a:t>
          </a:r>
          <a:endParaRPr lang="en-US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Rome’s defeat of Carthage left Rome as the only remaining “superpower”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It was much easier for Rome to conquer the rest of the Mediterranean once Carthage was out of the way</a:t>
          </a:r>
          <a:endParaRPr lang="en-US" sz="1600" kern="1200" dirty="0"/>
        </a:p>
      </dsp:txBody>
      <dsp:txXfrm>
        <a:off x="4241" y="1943100"/>
        <a:ext cx="2892772" cy="4080510"/>
      </dsp:txXfrm>
    </dsp:sp>
    <dsp:sp modelId="{E8BB3E98-283C-4D69-84FF-32DAC3AE5DBD}">
      <dsp:nvSpPr>
        <dsp:cNvPr id="0" name=""/>
        <dsp:cNvSpPr/>
      </dsp:nvSpPr>
      <dsp:spPr>
        <a:xfrm>
          <a:off x="2897013" y="1943100"/>
          <a:ext cx="2892772" cy="4080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Roman control of Macedonia</a:t>
          </a:r>
          <a:endParaRPr lang="en-US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Hannibal had made an alliance with the Macedonian king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Rome attacked and defeated Macedonia in 197 BCE</a:t>
          </a:r>
          <a:endParaRPr lang="en-US" sz="1600" kern="1200" dirty="0"/>
        </a:p>
      </dsp:txBody>
      <dsp:txXfrm>
        <a:off x="2897013" y="1943100"/>
        <a:ext cx="2892772" cy="4080510"/>
      </dsp:txXfrm>
    </dsp:sp>
    <dsp:sp modelId="{330746F3-0EDE-42B5-8CD0-C13C36B1AEDA}">
      <dsp:nvSpPr>
        <dsp:cNvPr id="0" name=""/>
        <dsp:cNvSpPr/>
      </dsp:nvSpPr>
      <dsp:spPr>
        <a:xfrm>
          <a:off x="5789786" y="1943100"/>
          <a:ext cx="2892772" cy="4080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Rome went on to conquer the remnants of Alexander the </a:t>
          </a:r>
          <a:r>
            <a:rPr lang="en-US" sz="2100" kern="1200" dirty="0" err="1" smtClean="0"/>
            <a:t>Great’s</a:t>
          </a:r>
          <a:r>
            <a:rPr lang="en-US" sz="2100" kern="1200" dirty="0" smtClean="0"/>
            <a:t> empire in Eurasia</a:t>
          </a:r>
          <a:endParaRPr lang="en-US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Fighting among the Greek city-states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Rome took over, ending Greek independence (146 BCE)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Kingdom of Pergamum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In modern-day Turkey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Under Roman rule in 133 BCE</a:t>
          </a:r>
          <a:endParaRPr lang="en-US" sz="1600" kern="1200" dirty="0"/>
        </a:p>
      </dsp:txBody>
      <dsp:txXfrm>
        <a:off x="5789786" y="1943100"/>
        <a:ext cx="2892772" cy="4080510"/>
      </dsp:txXfrm>
    </dsp:sp>
    <dsp:sp modelId="{6DE7DE1B-A3D3-4B45-B070-7F802C82B7AA}">
      <dsp:nvSpPr>
        <dsp:cNvPr id="0" name=""/>
        <dsp:cNvSpPr/>
      </dsp:nvSpPr>
      <dsp:spPr>
        <a:xfrm>
          <a:off x="0" y="6023610"/>
          <a:ext cx="8686800" cy="453390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79807B-2A5B-434A-A5AF-B7670EDE3A79}">
      <dsp:nvSpPr>
        <dsp:cNvPr id="0" name=""/>
        <dsp:cNvSpPr/>
      </dsp:nvSpPr>
      <dsp:spPr>
        <a:xfrm>
          <a:off x="0" y="3219351"/>
          <a:ext cx="8534400" cy="211224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Government had more money than ever before</a:t>
          </a:r>
          <a:endParaRPr lang="en-US" sz="2700" kern="1200" dirty="0"/>
        </a:p>
      </dsp:txBody>
      <dsp:txXfrm>
        <a:off x="0" y="3219351"/>
        <a:ext cx="8534400" cy="1140611"/>
      </dsp:txXfrm>
    </dsp:sp>
    <dsp:sp modelId="{83BEAD27-18C4-4896-B666-04A297546C8A}">
      <dsp:nvSpPr>
        <dsp:cNvPr id="0" name=""/>
        <dsp:cNvSpPr/>
      </dsp:nvSpPr>
      <dsp:spPr>
        <a:xfrm>
          <a:off x="0" y="4317718"/>
          <a:ext cx="4267199" cy="971631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Whoever controlled the government could use this money for its own needs (e.g., government contracts)</a:t>
          </a:r>
          <a:endParaRPr lang="en-US" sz="1500" kern="1200" dirty="0"/>
        </a:p>
      </dsp:txBody>
      <dsp:txXfrm>
        <a:off x="0" y="4317718"/>
        <a:ext cx="4267199" cy="971631"/>
      </dsp:txXfrm>
    </dsp:sp>
    <dsp:sp modelId="{93E4FF75-5D2C-4637-BB1A-B80C5B4CD2D1}">
      <dsp:nvSpPr>
        <dsp:cNvPr id="0" name=""/>
        <dsp:cNvSpPr/>
      </dsp:nvSpPr>
      <dsp:spPr>
        <a:xfrm>
          <a:off x="4267200" y="4317718"/>
          <a:ext cx="4267199" cy="971631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This caused greater tension in the struggle for control of the government</a:t>
          </a:r>
          <a:endParaRPr lang="en-US" sz="1500" kern="1200" dirty="0"/>
        </a:p>
      </dsp:txBody>
      <dsp:txXfrm>
        <a:off x="4267200" y="4317718"/>
        <a:ext cx="4267199" cy="971631"/>
      </dsp:txXfrm>
    </dsp:sp>
    <dsp:sp modelId="{7116BD7B-0110-4075-97B8-495380A0ECB5}">
      <dsp:nvSpPr>
        <dsp:cNvPr id="0" name=""/>
        <dsp:cNvSpPr/>
      </dsp:nvSpPr>
      <dsp:spPr>
        <a:xfrm rot="10800000">
          <a:off x="0" y="2405"/>
          <a:ext cx="8534400" cy="3248629"/>
        </a:xfrm>
        <a:prstGeom prst="upArrowCallou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Money (from taxes and war booty) and cheap goods flooded Rome</a:t>
          </a:r>
          <a:endParaRPr lang="en-US" sz="2700" kern="1200" dirty="0"/>
        </a:p>
      </dsp:txBody>
      <dsp:txXfrm>
        <a:off x="0" y="2405"/>
        <a:ext cx="8534400" cy="1140269"/>
      </dsp:txXfrm>
    </dsp:sp>
    <dsp:sp modelId="{219DC8AA-68AA-4DE8-9C64-C19B1C805804}">
      <dsp:nvSpPr>
        <dsp:cNvPr id="0" name=""/>
        <dsp:cNvSpPr/>
      </dsp:nvSpPr>
      <dsp:spPr>
        <a:xfrm>
          <a:off x="0" y="1142674"/>
          <a:ext cx="2133599" cy="97134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Africa and Sicily – wheat</a:t>
          </a:r>
          <a:endParaRPr lang="en-US" sz="1500" kern="1200" dirty="0"/>
        </a:p>
      </dsp:txBody>
      <dsp:txXfrm>
        <a:off x="0" y="1142674"/>
        <a:ext cx="2133599" cy="971340"/>
      </dsp:txXfrm>
    </dsp:sp>
    <dsp:sp modelId="{631C919C-0672-4A6F-97B9-D118946AE852}">
      <dsp:nvSpPr>
        <dsp:cNvPr id="0" name=""/>
        <dsp:cNvSpPr/>
      </dsp:nvSpPr>
      <dsp:spPr>
        <a:xfrm>
          <a:off x="2133600" y="1142674"/>
          <a:ext cx="2133599" cy="97134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Spain – silver and tin</a:t>
          </a:r>
          <a:endParaRPr lang="en-US" sz="1500" kern="1200" dirty="0"/>
        </a:p>
      </dsp:txBody>
      <dsp:txXfrm>
        <a:off x="2133600" y="1142674"/>
        <a:ext cx="2133599" cy="971340"/>
      </dsp:txXfrm>
    </dsp:sp>
    <dsp:sp modelId="{54DF6F8E-83D5-4EF7-99B9-51B0A67010E7}">
      <dsp:nvSpPr>
        <dsp:cNvPr id="0" name=""/>
        <dsp:cNvSpPr/>
      </dsp:nvSpPr>
      <dsp:spPr>
        <a:xfrm>
          <a:off x="4267200" y="1142674"/>
          <a:ext cx="2133599" cy="97134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East – gems and luxury goods</a:t>
          </a:r>
          <a:endParaRPr lang="en-US" sz="1500" kern="1200" dirty="0"/>
        </a:p>
      </dsp:txBody>
      <dsp:txXfrm>
        <a:off x="4267200" y="1142674"/>
        <a:ext cx="2133599" cy="971340"/>
      </dsp:txXfrm>
    </dsp:sp>
    <dsp:sp modelId="{7280B066-F935-4D92-8065-1330A7256D51}">
      <dsp:nvSpPr>
        <dsp:cNvPr id="0" name=""/>
        <dsp:cNvSpPr/>
      </dsp:nvSpPr>
      <dsp:spPr>
        <a:xfrm>
          <a:off x="6400800" y="1142674"/>
          <a:ext cx="2133599" cy="97134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Upper classes grew wealthier, and new class of wealthy merchants and traders emerged</a:t>
          </a:r>
          <a:endParaRPr lang="en-US" sz="1500" kern="1200" dirty="0"/>
        </a:p>
      </dsp:txBody>
      <dsp:txXfrm>
        <a:off x="6400800" y="1142674"/>
        <a:ext cx="2133599" cy="97134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5A40B64-60E2-426C-A90D-0607D2CDD50A}">
      <dsp:nvSpPr>
        <dsp:cNvPr id="0" name=""/>
        <dsp:cNvSpPr/>
      </dsp:nvSpPr>
      <dsp:spPr>
        <a:xfrm>
          <a:off x="40" y="60881"/>
          <a:ext cx="3845569" cy="86400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Roman Army</a:t>
          </a:r>
          <a:endParaRPr lang="en-US" sz="3000" kern="1200" dirty="0"/>
        </a:p>
      </dsp:txBody>
      <dsp:txXfrm>
        <a:off x="40" y="60881"/>
        <a:ext cx="3845569" cy="864000"/>
      </dsp:txXfrm>
    </dsp:sp>
    <dsp:sp modelId="{69824C3B-E2D9-48CC-B4EF-8B664D062F01}">
      <dsp:nvSpPr>
        <dsp:cNvPr id="0" name=""/>
        <dsp:cNvSpPr/>
      </dsp:nvSpPr>
      <dsp:spPr>
        <a:xfrm>
          <a:off x="40" y="924881"/>
          <a:ext cx="3845569" cy="3891037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Originally, it was staffed by volunteers</a:t>
          </a:r>
          <a:endParaRPr lang="en-US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Professional army lacked the former volunteer fighting spirit</a:t>
          </a:r>
          <a:endParaRPr lang="en-US" sz="3000" kern="1200" dirty="0"/>
        </a:p>
      </dsp:txBody>
      <dsp:txXfrm>
        <a:off x="40" y="924881"/>
        <a:ext cx="3845569" cy="3891037"/>
      </dsp:txXfrm>
    </dsp:sp>
    <dsp:sp modelId="{79D1BADF-F082-4ABB-951F-112039873B7F}">
      <dsp:nvSpPr>
        <dsp:cNvPr id="0" name=""/>
        <dsp:cNvSpPr/>
      </dsp:nvSpPr>
      <dsp:spPr>
        <a:xfrm>
          <a:off x="4383989" y="60881"/>
          <a:ext cx="3845569" cy="86400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Morals and Values</a:t>
          </a:r>
          <a:endParaRPr lang="en-US" sz="3000" kern="1200" dirty="0"/>
        </a:p>
      </dsp:txBody>
      <dsp:txXfrm>
        <a:off x="4383989" y="60881"/>
        <a:ext cx="3845569" cy="864000"/>
      </dsp:txXfrm>
    </dsp:sp>
    <dsp:sp modelId="{58F93348-171B-40C6-B56C-BF77D133A9F3}">
      <dsp:nvSpPr>
        <dsp:cNvPr id="0" name=""/>
        <dsp:cNvSpPr/>
      </dsp:nvSpPr>
      <dsp:spPr>
        <a:xfrm>
          <a:off x="4383989" y="924881"/>
          <a:ext cx="3845569" cy="3891037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Corruption replaced dedication to public service</a:t>
          </a:r>
          <a:endParaRPr lang="en-US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kern="1200" dirty="0" smtClean="0"/>
            <a:t>Pursuit of luxury, pleasure, and soft living replaced hard work, patriotism, and simplicity</a:t>
          </a:r>
          <a:endParaRPr lang="en-US" sz="3000" kern="1200" dirty="0"/>
        </a:p>
      </dsp:txBody>
      <dsp:txXfrm>
        <a:off x="4383989" y="924881"/>
        <a:ext cx="3845569" cy="3891037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BA8445-3595-4E84-A679-E27A650054E6}">
      <dsp:nvSpPr>
        <dsp:cNvPr id="0" name=""/>
        <dsp:cNvSpPr/>
      </dsp:nvSpPr>
      <dsp:spPr>
        <a:xfrm>
          <a:off x="40" y="209936"/>
          <a:ext cx="3845569" cy="6048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Pros</a:t>
          </a:r>
          <a:endParaRPr lang="en-US" sz="2100" kern="1200" dirty="0"/>
        </a:p>
      </dsp:txBody>
      <dsp:txXfrm>
        <a:off x="40" y="209936"/>
        <a:ext cx="3845569" cy="604800"/>
      </dsp:txXfrm>
    </dsp:sp>
    <dsp:sp modelId="{36ADA870-D99D-4CF6-98CC-902FF2F04FBA}">
      <dsp:nvSpPr>
        <dsp:cNvPr id="0" name=""/>
        <dsp:cNvSpPr/>
      </dsp:nvSpPr>
      <dsp:spPr>
        <a:xfrm>
          <a:off x="40" y="814736"/>
          <a:ext cx="3845569" cy="4004526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Wealth</a:t>
          </a:r>
          <a:endParaRPr lang="en-US" sz="2100" kern="1200" dirty="0"/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From trade</a:t>
          </a:r>
          <a:endParaRPr lang="en-US" sz="2100" kern="1200" dirty="0"/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From taxes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Power</a:t>
          </a:r>
          <a:endParaRPr lang="en-US" sz="2100" kern="1200" dirty="0"/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Control of most of the Mediterranean</a:t>
          </a:r>
          <a:endParaRPr lang="en-US" sz="2100" kern="1200" dirty="0"/>
        </a:p>
      </dsp:txBody>
      <dsp:txXfrm>
        <a:off x="40" y="814736"/>
        <a:ext cx="3845569" cy="4004526"/>
      </dsp:txXfrm>
    </dsp:sp>
    <dsp:sp modelId="{CA582E77-4037-4240-9B3E-BA48708A4DE6}">
      <dsp:nvSpPr>
        <dsp:cNvPr id="0" name=""/>
        <dsp:cNvSpPr/>
      </dsp:nvSpPr>
      <dsp:spPr>
        <a:xfrm>
          <a:off x="4383989" y="209936"/>
          <a:ext cx="3845569" cy="6048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Cons</a:t>
          </a:r>
          <a:endParaRPr lang="en-US" sz="2100" kern="1200" dirty="0"/>
        </a:p>
      </dsp:txBody>
      <dsp:txXfrm>
        <a:off x="4383989" y="209936"/>
        <a:ext cx="3845569" cy="604800"/>
      </dsp:txXfrm>
    </dsp:sp>
    <dsp:sp modelId="{6625584F-2739-4D8E-9BB3-4E362A7563D3}">
      <dsp:nvSpPr>
        <dsp:cNvPr id="0" name=""/>
        <dsp:cNvSpPr/>
      </dsp:nvSpPr>
      <dsp:spPr>
        <a:xfrm>
          <a:off x="4383989" y="814736"/>
          <a:ext cx="3845569" cy="4004526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Difficult to manage an empire</a:t>
          </a:r>
          <a:endParaRPr lang="en-US" sz="2100" kern="1200" dirty="0"/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Multicultural empire required a multifaceted approach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Wealth created new classes in Rome</a:t>
          </a:r>
          <a:endParaRPr lang="en-US" sz="2100" kern="1200" dirty="0"/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Slaves gained by conquests displaced free farmers and workers</a:t>
          </a:r>
          <a:endParaRPr lang="en-US" sz="2100" kern="1200" dirty="0"/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These problems ultimately ended the “Republic” and led to the “Empire”</a:t>
          </a:r>
          <a:endParaRPr lang="en-US" sz="2100" kern="1200" dirty="0"/>
        </a:p>
      </dsp:txBody>
      <dsp:txXfrm>
        <a:off x="4383989" y="814736"/>
        <a:ext cx="3845569" cy="40045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6A56C-AFE6-430F-A439-862E3DDF3DE0}" type="datetimeFigureOut">
              <a:rPr lang="en-US" smtClean="0"/>
              <a:t>2/19/2010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B5E2-E1FE-48F4-BA17-8BFD5636C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6A56C-AFE6-430F-A439-862E3DDF3DE0}" type="datetimeFigureOut">
              <a:rPr lang="en-US" smtClean="0"/>
              <a:t>2/19/2010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B5E2-E1FE-48F4-BA17-8BFD5636C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6A56C-AFE6-430F-A439-862E3DDF3DE0}" type="datetimeFigureOut">
              <a:rPr lang="en-US" smtClean="0"/>
              <a:t>2/19/2010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B5E2-E1FE-48F4-BA17-8BFD5636C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6A56C-AFE6-430F-A439-862E3DDF3DE0}" type="datetimeFigureOut">
              <a:rPr lang="en-US" smtClean="0"/>
              <a:t>2/19/2010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B5E2-E1FE-48F4-BA17-8BFD5636C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6A56C-AFE6-430F-A439-862E3DDF3DE0}" type="datetimeFigureOut">
              <a:rPr lang="en-US" smtClean="0"/>
              <a:t>2/19/2010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B5E2-E1FE-48F4-BA17-8BFD5636C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6A56C-AFE6-430F-A439-862E3DDF3DE0}" type="datetimeFigureOut">
              <a:rPr lang="en-US" smtClean="0"/>
              <a:t>2/19/2010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B5E2-E1FE-48F4-BA17-8BFD5636C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6A56C-AFE6-430F-A439-862E3DDF3DE0}" type="datetimeFigureOut">
              <a:rPr lang="en-US" smtClean="0"/>
              <a:t>2/19/2010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B5E2-E1FE-48F4-BA17-8BFD5636C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6A56C-AFE6-430F-A439-862E3DDF3DE0}" type="datetimeFigureOut">
              <a:rPr lang="en-US" smtClean="0"/>
              <a:t>2/19/2010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B5E2-E1FE-48F4-BA17-8BFD5636C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6A56C-AFE6-430F-A439-862E3DDF3DE0}" type="datetimeFigureOut">
              <a:rPr lang="en-US" smtClean="0"/>
              <a:t>2/19/2010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B5E2-E1FE-48F4-BA17-8BFD5636C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6A56C-AFE6-430F-A439-862E3DDF3DE0}" type="datetimeFigureOut">
              <a:rPr lang="en-US" smtClean="0"/>
              <a:t>2/19/2010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B5E2-E1FE-48F4-BA17-8BFD5636C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6A56C-AFE6-430F-A439-862E3DDF3DE0}" type="datetimeFigureOut">
              <a:rPr lang="en-US" smtClean="0"/>
              <a:t>2/19/2010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FB5E2-E1FE-48F4-BA17-8BFD5636C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6A56C-AFE6-430F-A439-862E3DDF3DE0}" type="datetimeFigureOut">
              <a:rPr lang="en-US" smtClean="0"/>
              <a:t>2/19/2010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FB5E2-E1FE-48F4-BA17-8BFD5636C20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The Punic Wars (264-146 B.C.E.)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096000"/>
            <a:ext cx="6400800" cy="457200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© Student Handouts, Inc.</a:t>
            </a:r>
          </a:p>
          <a:p>
            <a:r>
              <a:rPr lang="en-US" dirty="0" smtClean="0"/>
              <a:t>www.studenthandouts.com</a:t>
            </a:r>
            <a:endParaRPr lang="en-US" dirty="0"/>
          </a:p>
        </p:txBody>
      </p:sp>
      <p:pic>
        <p:nvPicPr>
          <p:cNvPr id="4" name="Picture 3" descr="AncientRome-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28737" y="919162"/>
            <a:ext cx="6486525" cy="5019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ncientRome-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0"/>
            <a:ext cx="8441312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ncientRome-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1295400"/>
            <a:ext cx="5848540" cy="4525963"/>
          </a:xfrm>
        </p:spPr>
      </p:pic>
      <p:sp>
        <p:nvSpPr>
          <p:cNvPr id="5" name="TextBox 4"/>
          <p:cNvSpPr txBox="1"/>
          <p:nvPr/>
        </p:nvSpPr>
        <p:spPr>
          <a:xfrm>
            <a:off x="6172200" y="381000"/>
            <a:ext cx="2743200" cy="6262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207 BCE – Battle of the </a:t>
            </a:r>
            <a:r>
              <a:rPr lang="en-US" dirty="0" err="1" smtClean="0"/>
              <a:t>Metaurus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Pivotal battle of the Second Punic War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Hannibal’s brother, Hasdrubal, was bringing supplies and equipment to his brother for the siege against Rome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Consul Marcus </a:t>
            </a:r>
            <a:r>
              <a:rPr lang="en-US" dirty="0" err="1" smtClean="0"/>
              <a:t>Livius</a:t>
            </a:r>
            <a:r>
              <a:rPr lang="en-US" dirty="0" smtClean="0"/>
              <a:t> was reinforced when Consul Gaius Claudius Nero brought troops via a forced march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Carthaginians were outnumbered and Hasdrubal was defeated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Consul Gaius Claudius Nero severed the head of Hasdrubal and had it thrown into Hannibal’s camp as a threat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meantime…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Punic War (149-146 BCE)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52400" y="1447800"/>
          <a:ext cx="88392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28600" y="228600"/>
          <a:ext cx="8686800" cy="647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Provincial Governments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Each conquered area was a province of Rome</a:t>
            </a:r>
          </a:p>
          <a:p>
            <a:pPr lvl="1"/>
            <a:r>
              <a:rPr lang="en-US" dirty="0" smtClean="0"/>
              <a:t>Proconsuls</a:t>
            </a:r>
          </a:p>
          <a:p>
            <a:pPr lvl="2"/>
            <a:r>
              <a:rPr lang="en-US" dirty="0" smtClean="0"/>
              <a:t>Each province was governed by a Roman proconsul</a:t>
            </a:r>
          </a:p>
          <a:p>
            <a:pPr lvl="2"/>
            <a:r>
              <a:rPr lang="en-US" dirty="0" smtClean="0"/>
              <a:t>Typically a member of the patrician (noble) class</a:t>
            </a:r>
          </a:p>
          <a:p>
            <a:pPr lvl="2"/>
            <a:r>
              <a:rPr lang="en-US" dirty="0" smtClean="0"/>
              <a:t>More often than not these were corrupt</a:t>
            </a:r>
          </a:p>
          <a:p>
            <a:pPr lvl="1"/>
            <a:r>
              <a:rPr lang="en-US" dirty="0" smtClean="0"/>
              <a:t>Publicans</a:t>
            </a:r>
          </a:p>
          <a:p>
            <a:pPr lvl="2"/>
            <a:r>
              <a:rPr lang="en-US" dirty="0" smtClean="0"/>
              <a:t>Publicans were tax collectors</a:t>
            </a:r>
          </a:p>
          <a:p>
            <a:pPr lvl="2"/>
            <a:r>
              <a:rPr lang="en-US" dirty="0" smtClean="0"/>
              <a:t>Became a publican by auctioning for the job</a:t>
            </a:r>
          </a:p>
          <a:p>
            <a:pPr lvl="2"/>
            <a:r>
              <a:rPr lang="en-US" dirty="0" smtClean="0"/>
              <a:t>Squeezed as much money out of conquered peoples as they could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dirty="0" smtClean="0"/>
              <a:t>Rome Grows Wealthy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219200"/>
          <a:ext cx="85344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Roman Values Diminish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AncientRome-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533400"/>
            <a:ext cx="9144000" cy="584894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did expansion mean for Rome?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dirty="0" smtClean="0"/>
              <a:t>What was Carthage?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Powerful city located near present-day Tunis, Tunisia, along the Mediterranean coast of Africa</a:t>
            </a:r>
          </a:p>
          <a:p>
            <a:pPr lvl="1"/>
            <a:r>
              <a:rPr lang="en-US" dirty="0" smtClean="0"/>
              <a:t>Phoenician colony founded in the 8</a:t>
            </a:r>
            <a:r>
              <a:rPr lang="en-US" baseline="30000" dirty="0" smtClean="0"/>
              <a:t>th</a:t>
            </a:r>
            <a:r>
              <a:rPr lang="en-US" dirty="0" smtClean="0"/>
              <a:t> century BCE</a:t>
            </a:r>
          </a:p>
          <a:p>
            <a:pPr lvl="1"/>
            <a:r>
              <a:rPr lang="en-US" i="1" dirty="0" smtClean="0"/>
              <a:t>Punic</a:t>
            </a:r>
            <a:r>
              <a:rPr lang="en-US" dirty="0" smtClean="0"/>
              <a:t> is Latin for </a:t>
            </a:r>
            <a:r>
              <a:rPr lang="en-US" i="1" dirty="0" smtClean="0"/>
              <a:t>Phoenician</a:t>
            </a:r>
            <a:endParaRPr lang="en-US" dirty="0" smtClean="0"/>
          </a:p>
          <a:p>
            <a:r>
              <a:rPr lang="en-US" dirty="0" smtClean="0"/>
              <a:t>Carthage had a large commercial empire</a:t>
            </a:r>
          </a:p>
          <a:p>
            <a:pPr lvl="1"/>
            <a:r>
              <a:rPr lang="en-US" dirty="0" smtClean="0"/>
              <a:t>Great harbor at Carthage</a:t>
            </a:r>
          </a:p>
          <a:p>
            <a:pPr lvl="1"/>
            <a:r>
              <a:rPr lang="en-US" dirty="0" smtClean="0"/>
              <a:t>Phoenician tradition of sailing and trading</a:t>
            </a:r>
          </a:p>
          <a:p>
            <a:pPr lvl="1"/>
            <a:r>
              <a:rPr lang="en-US" dirty="0" smtClean="0"/>
              <a:t>Controlled trade in the western Mediterranean</a:t>
            </a:r>
          </a:p>
          <a:p>
            <a:pPr lvl="1"/>
            <a:r>
              <a:rPr lang="en-US" dirty="0" smtClean="0"/>
              <a:t>Carthaginian trading empire spread to islands of Corsica, Sardinia, and western Sicily, along with southern Iberian peninsula (modern-day Spain) </a:t>
            </a:r>
          </a:p>
          <a:p>
            <a:r>
              <a:rPr lang="en-US" dirty="0" smtClean="0"/>
              <a:t>Major rival of Rome</a:t>
            </a:r>
          </a:p>
          <a:p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Rich Get Richer, Poor Get Poorer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143000"/>
          <a:ext cx="86868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Where was the city of Carthage located?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was the basic, underlying cause of all of the Punic wars?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Describe the military actions of Hannibal.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Why was it easier for Rome to expand following the defeat of Carthage?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did Rome grow wealthy as its territory expanded?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was the “Roman mob” created?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ncientRome-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0"/>
            <a:ext cx="8441311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 did Carthaginian power lie?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Navy</a:t>
            </a:r>
          </a:p>
          <a:p>
            <a:pPr lvl="1"/>
            <a:r>
              <a:rPr lang="en-US" dirty="0" smtClean="0"/>
              <a:t>Very large</a:t>
            </a:r>
          </a:p>
          <a:p>
            <a:pPr lvl="1"/>
            <a:r>
              <a:rPr lang="en-US" dirty="0" smtClean="0"/>
              <a:t>Phoenician sailing tradition</a:t>
            </a:r>
          </a:p>
          <a:p>
            <a:r>
              <a:rPr lang="en-US" dirty="0" smtClean="0"/>
              <a:t>Army</a:t>
            </a:r>
          </a:p>
          <a:p>
            <a:pPr lvl="1"/>
            <a:r>
              <a:rPr lang="en-US" dirty="0" smtClean="0"/>
              <a:t>Mercenaries (hired soldiers)</a:t>
            </a:r>
          </a:p>
          <a:p>
            <a:r>
              <a:rPr lang="en-US" dirty="0" smtClean="0"/>
              <a:t>Government</a:t>
            </a:r>
          </a:p>
          <a:p>
            <a:pPr lvl="1"/>
            <a:r>
              <a:rPr lang="en-US" dirty="0" smtClean="0"/>
              <a:t>Oligarchy – ruled by the wealthy elites (those made rich through trade)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many Punic wars were there?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Punic War (264-241 BCE)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Carthage and Rome fought for 23 years over control of Sicily</a:t>
            </a:r>
          </a:p>
          <a:p>
            <a:r>
              <a:rPr lang="en-US" dirty="0" smtClean="0"/>
              <a:t>Strengths</a:t>
            </a:r>
          </a:p>
          <a:p>
            <a:pPr lvl="1"/>
            <a:r>
              <a:rPr lang="en-US" dirty="0" smtClean="0"/>
              <a:t>Roman strength – army </a:t>
            </a:r>
          </a:p>
          <a:p>
            <a:pPr lvl="1"/>
            <a:r>
              <a:rPr lang="en-US" dirty="0" smtClean="0"/>
              <a:t>Carthaginian strength – navy </a:t>
            </a:r>
          </a:p>
          <a:p>
            <a:r>
              <a:rPr lang="en-US" dirty="0" smtClean="0"/>
              <a:t>Rome’s solution – build up its navy</a:t>
            </a:r>
          </a:p>
          <a:p>
            <a:pPr lvl="1"/>
            <a:r>
              <a:rPr lang="en-US" dirty="0" smtClean="0"/>
              <a:t>Built four fleets, each destroyed in turn, before mastering naval warfare</a:t>
            </a:r>
          </a:p>
          <a:p>
            <a:r>
              <a:rPr lang="en-US" dirty="0" smtClean="0"/>
              <a:t>Rome’s new weapon – grappling hook</a:t>
            </a:r>
          </a:p>
          <a:p>
            <a:pPr lvl="1"/>
            <a:r>
              <a:rPr lang="en-US" dirty="0" smtClean="0"/>
              <a:t>Lashed ships together</a:t>
            </a:r>
          </a:p>
          <a:p>
            <a:pPr lvl="1"/>
            <a:r>
              <a:rPr lang="en-US" dirty="0" smtClean="0"/>
              <a:t>Forced ship crews to fight one another on deck</a:t>
            </a:r>
          </a:p>
          <a:p>
            <a:pPr lvl="2"/>
            <a:r>
              <a:rPr lang="en-US" dirty="0" smtClean="0"/>
              <a:t>Hand-to-hand fighting was a Roman strength</a:t>
            </a:r>
          </a:p>
          <a:p>
            <a:r>
              <a:rPr lang="en-US" dirty="0" smtClean="0"/>
              <a:t>Rome won – Sicily became a province of Rome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ncientRome-1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71600" y="0"/>
            <a:ext cx="64961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meantime…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Punic War (218-201 BCE)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81000" y="1397000"/>
          <a:ext cx="8382000" cy="515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1164</Words>
  <Application>Microsoft Office PowerPoint</Application>
  <PresentationFormat>On-screen Show (4:3)</PresentationFormat>
  <Paragraphs>160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The Punic Wars (264-146 B.C.E.)</vt:lpstr>
      <vt:lpstr>What was Carthage?</vt:lpstr>
      <vt:lpstr>Slide 3</vt:lpstr>
      <vt:lpstr>Where did Carthaginian power lie?</vt:lpstr>
      <vt:lpstr>How many Punic wars were there?</vt:lpstr>
      <vt:lpstr>First Punic War (264-241 BCE)</vt:lpstr>
      <vt:lpstr>Slide 7</vt:lpstr>
      <vt:lpstr>In the meantime…</vt:lpstr>
      <vt:lpstr>Second Punic War (218-201 BCE)</vt:lpstr>
      <vt:lpstr>Slide 10</vt:lpstr>
      <vt:lpstr>Slide 11</vt:lpstr>
      <vt:lpstr>In the meantime…</vt:lpstr>
      <vt:lpstr>Third Punic War (149-146 BCE)</vt:lpstr>
      <vt:lpstr>Slide 14</vt:lpstr>
      <vt:lpstr>Provincial Governments</vt:lpstr>
      <vt:lpstr>Rome Grows Wealthy</vt:lpstr>
      <vt:lpstr>Old Roman Values Diminish</vt:lpstr>
      <vt:lpstr>Slide 18</vt:lpstr>
      <vt:lpstr>What did expansion mean for Rome?</vt:lpstr>
      <vt:lpstr>Rich Get Richer, Poor Get Poorer</vt:lpstr>
      <vt:lpstr>Review Questions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Ancient Rome and the Punic Wars (264-146 B.C.E.)</dc:title>
  <dc:subject>World History - Global Studies</dc:subject>
  <dc:creator>Student Handouts, Inc.</dc:creator>
  <cp:lastModifiedBy>HP Authorized Customer</cp:lastModifiedBy>
  <cp:revision>32</cp:revision>
  <dcterms:created xsi:type="dcterms:W3CDTF">2010-02-20T02:50:15Z</dcterms:created>
  <dcterms:modified xsi:type="dcterms:W3CDTF">2010-02-20T06:15:22Z</dcterms:modified>
</cp:coreProperties>
</file>