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6" r:id="rId10"/>
    <p:sldId id="263" r:id="rId11"/>
    <p:sldId id="264" r:id="rId12"/>
    <p:sldId id="265" r:id="rId13"/>
    <p:sldId id="278" r:id="rId14"/>
    <p:sldId id="28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4" r:id="rId24"/>
    <p:sldId id="275" r:id="rId25"/>
    <p:sldId id="276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BE7E1-7C96-42A4-B50F-860A8E6935EB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7B7AAD8-0E9E-4538-915B-9DB7A60FEC5A}">
      <dgm:prSet phldrT="[Text]"/>
      <dgm:spPr/>
      <dgm:t>
        <a:bodyPr/>
        <a:lstStyle/>
        <a:p>
          <a:r>
            <a:rPr lang="en-US" dirty="0" smtClean="0"/>
            <a:t>The lower classes (plebeians) were suffering.</a:t>
          </a:r>
          <a:endParaRPr lang="en-US" dirty="0"/>
        </a:p>
      </dgm:t>
    </dgm:pt>
    <dgm:pt modelId="{75A8E3D4-4137-4116-A548-414893CE7167}" type="parTrans" cxnId="{2E6C55AF-73CB-429C-B7A9-F21572CABCDD}">
      <dgm:prSet/>
      <dgm:spPr/>
      <dgm:t>
        <a:bodyPr/>
        <a:lstStyle/>
        <a:p>
          <a:endParaRPr lang="en-US"/>
        </a:p>
      </dgm:t>
    </dgm:pt>
    <dgm:pt modelId="{FDC8F6C9-DBFD-4BD0-BFD6-9785E6DB407F}" type="sibTrans" cxnId="{2E6C55AF-73CB-429C-B7A9-F21572CABCDD}">
      <dgm:prSet/>
      <dgm:spPr/>
      <dgm:t>
        <a:bodyPr/>
        <a:lstStyle/>
        <a:p>
          <a:endParaRPr lang="en-US"/>
        </a:p>
      </dgm:t>
    </dgm:pt>
    <dgm:pt modelId="{A6E399B4-F973-4985-8515-33352F8009CA}">
      <dgm:prSet phldrT="[Text]"/>
      <dgm:spPr/>
      <dgm:t>
        <a:bodyPr/>
        <a:lstStyle/>
        <a:p>
          <a:r>
            <a:rPr lang="en-US" dirty="0" smtClean="0"/>
            <a:t>133 BCE – Tiberius Gracchus  was elected as tribune of the plebeians</a:t>
          </a:r>
          <a:endParaRPr lang="en-US" dirty="0"/>
        </a:p>
      </dgm:t>
    </dgm:pt>
    <dgm:pt modelId="{BE1BBBFA-4FE5-485A-9EFA-98D5722ED747}" type="parTrans" cxnId="{3AD17A1E-43E3-4115-8DC9-07C1551EDA7F}">
      <dgm:prSet/>
      <dgm:spPr/>
      <dgm:t>
        <a:bodyPr/>
        <a:lstStyle/>
        <a:p>
          <a:endParaRPr lang="en-US"/>
        </a:p>
      </dgm:t>
    </dgm:pt>
    <dgm:pt modelId="{497089F2-400A-4F88-A182-768219D4D899}" type="sibTrans" cxnId="{3AD17A1E-43E3-4115-8DC9-07C1551EDA7F}">
      <dgm:prSet/>
      <dgm:spPr/>
      <dgm:t>
        <a:bodyPr/>
        <a:lstStyle/>
        <a:p>
          <a:endParaRPr lang="en-US"/>
        </a:p>
      </dgm:t>
    </dgm:pt>
    <dgm:pt modelId="{8FE56749-BE28-45E7-8283-F2F01D4A5B26}">
      <dgm:prSet phldrT="[Text]"/>
      <dgm:spPr/>
      <dgm:t>
        <a:bodyPr/>
        <a:lstStyle/>
        <a:p>
          <a:r>
            <a:rPr lang="en-US" dirty="0" smtClean="0"/>
            <a:t>Wanted to limit the amount of land each person could own</a:t>
          </a:r>
          <a:endParaRPr lang="en-US" dirty="0"/>
        </a:p>
      </dgm:t>
    </dgm:pt>
    <dgm:pt modelId="{3FC120E2-16F4-432B-9603-259F743DFF5F}" type="parTrans" cxnId="{103A4DA5-B6E5-4320-B6B8-074AF5F2DF8C}">
      <dgm:prSet/>
      <dgm:spPr/>
      <dgm:t>
        <a:bodyPr/>
        <a:lstStyle/>
        <a:p>
          <a:endParaRPr lang="en-US"/>
        </a:p>
      </dgm:t>
    </dgm:pt>
    <dgm:pt modelId="{2CAF967C-09AA-427F-BDCB-C2A7D2365963}" type="sibTrans" cxnId="{103A4DA5-B6E5-4320-B6B8-074AF5F2DF8C}">
      <dgm:prSet/>
      <dgm:spPr/>
      <dgm:t>
        <a:bodyPr/>
        <a:lstStyle/>
        <a:p>
          <a:endParaRPr lang="en-US"/>
        </a:p>
      </dgm:t>
    </dgm:pt>
    <dgm:pt modelId="{3ABC665E-97AA-48C7-8C95-B4A3A98D211A}">
      <dgm:prSet phldrT="[Text]"/>
      <dgm:spPr/>
      <dgm:t>
        <a:bodyPr/>
        <a:lstStyle/>
        <a:p>
          <a:r>
            <a:rPr lang="en-US" dirty="0" smtClean="0"/>
            <a:t>Wanted to rebuild the farming class by redistributing land</a:t>
          </a:r>
          <a:endParaRPr lang="en-US" dirty="0"/>
        </a:p>
      </dgm:t>
    </dgm:pt>
    <dgm:pt modelId="{644582FD-1E84-4044-BCCA-5B05BD99257C}" type="parTrans" cxnId="{2113477F-F22E-44A3-A129-C593612EB128}">
      <dgm:prSet/>
      <dgm:spPr/>
      <dgm:t>
        <a:bodyPr/>
        <a:lstStyle/>
        <a:p>
          <a:endParaRPr lang="en-US"/>
        </a:p>
      </dgm:t>
    </dgm:pt>
    <dgm:pt modelId="{2090CB0A-5EA7-4A17-BE90-A2533C67F829}" type="sibTrans" cxnId="{2113477F-F22E-44A3-A129-C593612EB128}">
      <dgm:prSet/>
      <dgm:spPr/>
      <dgm:t>
        <a:bodyPr/>
        <a:lstStyle/>
        <a:p>
          <a:endParaRPr lang="en-US"/>
        </a:p>
      </dgm:t>
    </dgm:pt>
    <dgm:pt modelId="{4EE7617E-C993-45BF-B5DB-5DA411985855}">
      <dgm:prSet phldrT="[Text]"/>
      <dgm:spPr/>
      <dgm:t>
        <a:bodyPr/>
        <a:lstStyle/>
        <a:p>
          <a:r>
            <a:rPr lang="en-US" dirty="0" smtClean="0"/>
            <a:t>The patricians were not pleased with Tiberius Gracchus</a:t>
          </a:r>
          <a:endParaRPr lang="en-US" dirty="0"/>
        </a:p>
      </dgm:t>
    </dgm:pt>
    <dgm:pt modelId="{7CA01DEF-B9EA-4418-86CB-577807B3D96C}" type="parTrans" cxnId="{88B994E9-DBB6-40FC-ABAF-B3EF2BAD4A47}">
      <dgm:prSet/>
      <dgm:spPr/>
      <dgm:t>
        <a:bodyPr/>
        <a:lstStyle/>
        <a:p>
          <a:endParaRPr lang="en-US"/>
        </a:p>
      </dgm:t>
    </dgm:pt>
    <dgm:pt modelId="{02BDB6B8-6F2B-4923-AAF2-8CF1FCD1CB66}" type="sibTrans" cxnId="{88B994E9-DBB6-40FC-ABAF-B3EF2BAD4A47}">
      <dgm:prSet/>
      <dgm:spPr/>
      <dgm:t>
        <a:bodyPr/>
        <a:lstStyle/>
        <a:p>
          <a:endParaRPr lang="en-US"/>
        </a:p>
      </dgm:t>
    </dgm:pt>
    <dgm:pt modelId="{08880F0C-45A6-478A-AA21-78E73FE30165}">
      <dgm:prSet phldrT="[Text]"/>
      <dgm:spPr/>
      <dgm:t>
        <a:bodyPr/>
        <a:lstStyle/>
        <a:p>
          <a:r>
            <a:rPr lang="en-US" dirty="0" smtClean="0"/>
            <a:t>Tiberius Gracchus told the people: “You fight and die to give luxury to other men…but you have not a foot of ground to call your own.”</a:t>
          </a:r>
          <a:endParaRPr lang="en-US" dirty="0"/>
        </a:p>
      </dgm:t>
    </dgm:pt>
    <dgm:pt modelId="{DCBFEBBF-38E9-482D-8873-8D273738682B}" type="parTrans" cxnId="{AA1F420C-846D-49C7-8C9F-857ABA54784F}">
      <dgm:prSet/>
      <dgm:spPr/>
      <dgm:t>
        <a:bodyPr/>
        <a:lstStyle/>
        <a:p>
          <a:endParaRPr lang="en-US"/>
        </a:p>
      </dgm:t>
    </dgm:pt>
    <dgm:pt modelId="{44D9152E-F989-4E36-B963-EE87EA15F3B3}" type="sibTrans" cxnId="{AA1F420C-846D-49C7-8C9F-857ABA54784F}">
      <dgm:prSet/>
      <dgm:spPr/>
      <dgm:t>
        <a:bodyPr/>
        <a:lstStyle/>
        <a:p>
          <a:endParaRPr lang="en-US"/>
        </a:p>
      </dgm:t>
    </dgm:pt>
    <dgm:pt modelId="{8419D052-AFC0-408D-A924-EA843AFE9166}">
      <dgm:prSet phldrT="[Text]"/>
      <dgm:spPr/>
      <dgm:t>
        <a:bodyPr/>
        <a:lstStyle/>
        <a:p>
          <a:r>
            <a:rPr lang="en-US" dirty="0" smtClean="0"/>
            <a:t>Tiberius Gracchus and hundreds of his followers were murdered</a:t>
          </a:r>
          <a:endParaRPr lang="en-US" dirty="0"/>
        </a:p>
      </dgm:t>
    </dgm:pt>
    <dgm:pt modelId="{E3FA9F23-867D-4923-B7F8-22E1ECC0A7EA}" type="parTrans" cxnId="{0ADAC048-F4D4-4914-B98B-9036C9895EAB}">
      <dgm:prSet/>
      <dgm:spPr/>
      <dgm:t>
        <a:bodyPr/>
        <a:lstStyle/>
        <a:p>
          <a:endParaRPr lang="en-US"/>
        </a:p>
      </dgm:t>
    </dgm:pt>
    <dgm:pt modelId="{2347B613-BBE7-4EE4-834C-667463B61C3F}" type="sibTrans" cxnId="{0ADAC048-F4D4-4914-B98B-9036C9895EAB}">
      <dgm:prSet/>
      <dgm:spPr/>
      <dgm:t>
        <a:bodyPr/>
        <a:lstStyle/>
        <a:p>
          <a:endParaRPr lang="en-US"/>
        </a:p>
      </dgm:t>
    </dgm:pt>
    <dgm:pt modelId="{439CEC07-2FFD-44EB-B82B-50EAA7D30CB2}">
      <dgm:prSet phldrT="[Text]"/>
      <dgm:spPr/>
      <dgm:t>
        <a:bodyPr/>
        <a:lstStyle/>
        <a:p>
          <a:r>
            <a:rPr lang="en-US" dirty="0" smtClean="0"/>
            <a:t>He promised land reform</a:t>
          </a:r>
          <a:endParaRPr lang="en-US" dirty="0"/>
        </a:p>
      </dgm:t>
    </dgm:pt>
    <dgm:pt modelId="{A01A7C3E-8F76-485D-93F1-F4919A65D1D3}" type="parTrans" cxnId="{CB6CBE36-F8BF-47E5-B284-D369C00463A0}">
      <dgm:prSet/>
      <dgm:spPr/>
      <dgm:t>
        <a:bodyPr/>
        <a:lstStyle/>
        <a:p>
          <a:endParaRPr lang="en-US"/>
        </a:p>
      </dgm:t>
    </dgm:pt>
    <dgm:pt modelId="{68D2AA82-F839-4103-BD23-2B87220DC0A8}" type="sibTrans" cxnId="{CB6CBE36-F8BF-47E5-B284-D369C00463A0}">
      <dgm:prSet/>
      <dgm:spPr/>
      <dgm:t>
        <a:bodyPr/>
        <a:lstStyle/>
        <a:p>
          <a:endParaRPr lang="en-US"/>
        </a:p>
      </dgm:t>
    </dgm:pt>
    <dgm:pt modelId="{E7C9F881-7838-4BAB-B7D1-EBFD69E047FB}" type="pres">
      <dgm:prSet presAssocID="{CD1BE7E1-7C96-42A4-B50F-860A8E6935EB}" presName="Name0" presStyleCnt="0">
        <dgm:presLayoutVars>
          <dgm:dir/>
          <dgm:animLvl val="lvl"/>
          <dgm:resizeHandles val="exact"/>
        </dgm:presLayoutVars>
      </dgm:prSet>
      <dgm:spPr/>
    </dgm:pt>
    <dgm:pt modelId="{4E798982-9824-4480-A12F-D979FC53E4D1}" type="pres">
      <dgm:prSet presAssocID="{08880F0C-45A6-478A-AA21-78E73FE30165}" presName="boxAndChildren" presStyleCnt="0"/>
      <dgm:spPr/>
    </dgm:pt>
    <dgm:pt modelId="{78289F31-4382-4311-AA91-F01ECB06BB9E}" type="pres">
      <dgm:prSet presAssocID="{08880F0C-45A6-478A-AA21-78E73FE30165}" presName="parentTextBox" presStyleLbl="node1" presStyleIdx="0" presStyleCnt="2"/>
      <dgm:spPr/>
    </dgm:pt>
    <dgm:pt modelId="{24047B1E-7DCA-49A0-A892-6CBB0EE388B0}" type="pres">
      <dgm:prSet presAssocID="{08880F0C-45A6-478A-AA21-78E73FE30165}" presName="entireBox" presStyleLbl="node1" presStyleIdx="0" presStyleCnt="2"/>
      <dgm:spPr/>
    </dgm:pt>
    <dgm:pt modelId="{951E1B6B-C80A-4598-B832-B8FE985F213E}" type="pres">
      <dgm:prSet presAssocID="{08880F0C-45A6-478A-AA21-78E73FE30165}" presName="descendantBox" presStyleCnt="0"/>
      <dgm:spPr/>
    </dgm:pt>
    <dgm:pt modelId="{2C7B45FA-F30B-4309-8248-0ACB8F578F4A}" type="pres">
      <dgm:prSet presAssocID="{8FE56749-BE28-45E7-8283-F2F01D4A5B26}" presName="childTextBox" presStyleLbl="fgAccFollowNode1" presStyleIdx="0" presStyleCnt="6">
        <dgm:presLayoutVars>
          <dgm:bulletEnabled val="1"/>
        </dgm:presLayoutVars>
      </dgm:prSet>
      <dgm:spPr/>
    </dgm:pt>
    <dgm:pt modelId="{15EA5D79-F398-4EBE-AB3F-49BC39FCEAC4}" type="pres">
      <dgm:prSet presAssocID="{3ABC665E-97AA-48C7-8C95-B4A3A98D211A}" presName="childTextBox" presStyleLbl="fgAccFollowNode1" presStyleIdx="1" presStyleCnt="6">
        <dgm:presLayoutVars>
          <dgm:bulletEnabled val="1"/>
        </dgm:presLayoutVars>
      </dgm:prSet>
      <dgm:spPr/>
    </dgm:pt>
    <dgm:pt modelId="{8B42F3F6-BB8F-47DB-A670-51539FEBC423}" type="pres">
      <dgm:prSet presAssocID="{4EE7617E-C993-45BF-B5DB-5DA411985855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A8B44-41FA-466E-91DD-5AD0CD988210}" type="pres">
      <dgm:prSet presAssocID="{8419D052-AFC0-408D-A924-EA843AFE9166}" presName="childTextBox" presStyleLbl="fgAccFollowNode1" presStyleIdx="3" presStyleCnt="6">
        <dgm:presLayoutVars>
          <dgm:bulletEnabled val="1"/>
        </dgm:presLayoutVars>
      </dgm:prSet>
      <dgm:spPr/>
    </dgm:pt>
    <dgm:pt modelId="{B283122F-8087-4615-B141-80D3C9E678BB}" type="pres">
      <dgm:prSet presAssocID="{FDC8F6C9-DBFD-4BD0-BFD6-9785E6DB407F}" presName="sp" presStyleCnt="0"/>
      <dgm:spPr/>
    </dgm:pt>
    <dgm:pt modelId="{F239606E-7F30-4AA2-BF38-F7759245ECEF}" type="pres">
      <dgm:prSet presAssocID="{C7B7AAD8-0E9E-4538-915B-9DB7A60FEC5A}" presName="arrowAndChildren" presStyleCnt="0"/>
      <dgm:spPr/>
    </dgm:pt>
    <dgm:pt modelId="{0DEC8A36-67DB-4B96-AA6B-99BA3DE7EE28}" type="pres">
      <dgm:prSet presAssocID="{C7B7AAD8-0E9E-4538-915B-9DB7A60FEC5A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7CDCF483-6EA5-4D7D-9AE1-5AC97CC49401}" type="pres">
      <dgm:prSet presAssocID="{C7B7AAD8-0E9E-4538-915B-9DB7A60FEC5A}" presName="arrow" presStyleLbl="node1" presStyleIdx="1" presStyleCnt="2"/>
      <dgm:spPr/>
      <dgm:t>
        <a:bodyPr/>
        <a:lstStyle/>
        <a:p>
          <a:endParaRPr lang="en-US"/>
        </a:p>
      </dgm:t>
    </dgm:pt>
    <dgm:pt modelId="{2E9B4D41-6276-4C77-8F3A-58A0CE9A2667}" type="pres">
      <dgm:prSet presAssocID="{C7B7AAD8-0E9E-4538-915B-9DB7A60FEC5A}" presName="descendantArrow" presStyleCnt="0"/>
      <dgm:spPr/>
    </dgm:pt>
    <dgm:pt modelId="{1E60C82F-39FE-4BD5-AFEA-A3D4D96D6CC2}" type="pres">
      <dgm:prSet presAssocID="{A6E399B4-F973-4985-8515-33352F8009C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D31AC-59AB-456D-9295-0333A9A6C217}" type="pres">
      <dgm:prSet presAssocID="{439CEC07-2FFD-44EB-B82B-50EAA7D30CB2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2E6C55AF-73CB-429C-B7A9-F21572CABCDD}" srcId="{CD1BE7E1-7C96-42A4-B50F-860A8E6935EB}" destId="{C7B7AAD8-0E9E-4538-915B-9DB7A60FEC5A}" srcOrd="0" destOrd="0" parTransId="{75A8E3D4-4137-4116-A548-414893CE7167}" sibTransId="{FDC8F6C9-DBFD-4BD0-BFD6-9785E6DB407F}"/>
    <dgm:cxn modelId="{EA21305D-301A-4E90-90F9-EC759A594C5F}" type="presOf" srcId="{8FE56749-BE28-45E7-8283-F2F01D4A5B26}" destId="{2C7B45FA-F30B-4309-8248-0ACB8F578F4A}" srcOrd="0" destOrd="0" presId="urn:microsoft.com/office/officeart/2005/8/layout/process4"/>
    <dgm:cxn modelId="{CB6CBE36-F8BF-47E5-B284-D369C00463A0}" srcId="{C7B7AAD8-0E9E-4538-915B-9DB7A60FEC5A}" destId="{439CEC07-2FFD-44EB-B82B-50EAA7D30CB2}" srcOrd="1" destOrd="0" parTransId="{A01A7C3E-8F76-485D-93F1-F4919A65D1D3}" sibTransId="{68D2AA82-F839-4103-BD23-2B87220DC0A8}"/>
    <dgm:cxn modelId="{2113477F-F22E-44A3-A129-C593612EB128}" srcId="{08880F0C-45A6-478A-AA21-78E73FE30165}" destId="{3ABC665E-97AA-48C7-8C95-B4A3A98D211A}" srcOrd="1" destOrd="0" parTransId="{644582FD-1E84-4044-BCCA-5B05BD99257C}" sibTransId="{2090CB0A-5EA7-4A17-BE90-A2533C67F829}"/>
    <dgm:cxn modelId="{D93A70D9-B0B3-40F7-AA8D-793A8EBE310E}" type="presOf" srcId="{C7B7AAD8-0E9E-4538-915B-9DB7A60FEC5A}" destId="{0DEC8A36-67DB-4B96-AA6B-99BA3DE7EE28}" srcOrd="0" destOrd="0" presId="urn:microsoft.com/office/officeart/2005/8/layout/process4"/>
    <dgm:cxn modelId="{2AAA9E7C-423F-4E29-B17F-F215D4F333D7}" type="presOf" srcId="{439CEC07-2FFD-44EB-B82B-50EAA7D30CB2}" destId="{051D31AC-59AB-456D-9295-0333A9A6C217}" srcOrd="0" destOrd="0" presId="urn:microsoft.com/office/officeart/2005/8/layout/process4"/>
    <dgm:cxn modelId="{0ADAC048-F4D4-4914-B98B-9036C9895EAB}" srcId="{08880F0C-45A6-478A-AA21-78E73FE30165}" destId="{8419D052-AFC0-408D-A924-EA843AFE9166}" srcOrd="3" destOrd="0" parTransId="{E3FA9F23-867D-4923-B7F8-22E1ECC0A7EA}" sibTransId="{2347B613-BBE7-4EE4-834C-667463B61C3F}"/>
    <dgm:cxn modelId="{BCDC7175-A173-4CEE-AE7C-92FEC598416B}" type="presOf" srcId="{CD1BE7E1-7C96-42A4-B50F-860A8E6935EB}" destId="{E7C9F881-7838-4BAB-B7D1-EBFD69E047FB}" srcOrd="0" destOrd="0" presId="urn:microsoft.com/office/officeart/2005/8/layout/process4"/>
    <dgm:cxn modelId="{C2A2AB80-00D1-4231-84F2-0DD643DF5CF9}" type="presOf" srcId="{08880F0C-45A6-478A-AA21-78E73FE30165}" destId="{24047B1E-7DCA-49A0-A892-6CBB0EE388B0}" srcOrd="1" destOrd="0" presId="urn:microsoft.com/office/officeart/2005/8/layout/process4"/>
    <dgm:cxn modelId="{D81C65CF-4F2B-4D39-970B-5E45E8AA0B33}" type="presOf" srcId="{08880F0C-45A6-478A-AA21-78E73FE30165}" destId="{78289F31-4382-4311-AA91-F01ECB06BB9E}" srcOrd="0" destOrd="0" presId="urn:microsoft.com/office/officeart/2005/8/layout/process4"/>
    <dgm:cxn modelId="{0C2534D5-5B9F-4307-A39E-D190C986AD8A}" type="presOf" srcId="{4EE7617E-C993-45BF-B5DB-5DA411985855}" destId="{8B42F3F6-BB8F-47DB-A670-51539FEBC423}" srcOrd="0" destOrd="0" presId="urn:microsoft.com/office/officeart/2005/8/layout/process4"/>
    <dgm:cxn modelId="{CBE25B1D-656C-48A4-BCEF-90B2279627D8}" type="presOf" srcId="{8419D052-AFC0-408D-A924-EA843AFE9166}" destId="{933A8B44-41FA-466E-91DD-5AD0CD988210}" srcOrd="0" destOrd="0" presId="urn:microsoft.com/office/officeart/2005/8/layout/process4"/>
    <dgm:cxn modelId="{ABDC72BE-640B-4ABB-A4AA-75D426335A86}" type="presOf" srcId="{3ABC665E-97AA-48C7-8C95-B4A3A98D211A}" destId="{15EA5D79-F398-4EBE-AB3F-49BC39FCEAC4}" srcOrd="0" destOrd="0" presId="urn:microsoft.com/office/officeart/2005/8/layout/process4"/>
    <dgm:cxn modelId="{3AD17A1E-43E3-4115-8DC9-07C1551EDA7F}" srcId="{C7B7AAD8-0E9E-4538-915B-9DB7A60FEC5A}" destId="{A6E399B4-F973-4985-8515-33352F8009CA}" srcOrd="0" destOrd="0" parTransId="{BE1BBBFA-4FE5-485A-9EFA-98D5722ED747}" sibTransId="{497089F2-400A-4F88-A182-768219D4D899}"/>
    <dgm:cxn modelId="{88B994E9-DBB6-40FC-ABAF-B3EF2BAD4A47}" srcId="{08880F0C-45A6-478A-AA21-78E73FE30165}" destId="{4EE7617E-C993-45BF-B5DB-5DA411985855}" srcOrd="2" destOrd="0" parTransId="{7CA01DEF-B9EA-4418-86CB-577807B3D96C}" sibTransId="{02BDB6B8-6F2B-4923-AAF2-8CF1FCD1CB66}"/>
    <dgm:cxn modelId="{103A4DA5-B6E5-4320-B6B8-074AF5F2DF8C}" srcId="{08880F0C-45A6-478A-AA21-78E73FE30165}" destId="{8FE56749-BE28-45E7-8283-F2F01D4A5B26}" srcOrd="0" destOrd="0" parTransId="{3FC120E2-16F4-432B-9603-259F743DFF5F}" sibTransId="{2CAF967C-09AA-427F-BDCB-C2A7D2365963}"/>
    <dgm:cxn modelId="{4F12C578-B1FB-44B1-9003-308E1161A9F5}" type="presOf" srcId="{A6E399B4-F973-4985-8515-33352F8009CA}" destId="{1E60C82F-39FE-4BD5-AFEA-A3D4D96D6CC2}" srcOrd="0" destOrd="0" presId="urn:microsoft.com/office/officeart/2005/8/layout/process4"/>
    <dgm:cxn modelId="{0ACA71A7-8534-46BE-BF82-7F0B1D64BE94}" type="presOf" srcId="{C7B7AAD8-0E9E-4538-915B-9DB7A60FEC5A}" destId="{7CDCF483-6EA5-4D7D-9AE1-5AC97CC49401}" srcOrd="1" destOrd="0" presId="urn:microsoft.com/office/officeart/2005/8/layout/process4"/>
    <dgm:cxn modelId="{AA1F420C-846D-49C7-8C9F-857ABA54784F}" srcId="{CD1BE7E1-7C96-42A4-B50F-860A8E6935EB}" destId="{08880F0C-45A6-478A-AA21-78E73FE30165}" srcOrd="1" destOrd="0" parTransId="{DCBFEBBF-38E9-482D-8873-8D273738682B}" sibTransId="{44D9152E-F989-4E36-B963-EE87EA15F3B3}"/>
    <dgm:cxn modelId="{7E6F0568-D774-4287-B7BA-BD26EF46AA81}" type="presParOf" srcId="{E7C9F881-7838-4BAB-B7D1-EBFD69E047FB}" destId="{4E798982-9824-4480-A12F-D979FC53E4D1}" srcOrd="0" destOrd="0" presId="urn:microsoft.com/office/officeart/2005/8/layout/process4"/>
    <dgm:cxn modelId="{48B86EF3-9E6B-4DE7-8279-D443094D9C49}" type="presParOf" srcId="{4E798982-9824-4480-A12F-D979FC53E4D1}" destId="{78289F31-4382-4311-AA91-F01ECB06BB9E}" srcOrd="0" destOrd="0" presId="urn:microsoft.com/office/officeart/2005/8/layout/process4"/>
    <dgm:cxn modelId="{3850884E-071A-49F2-BE52-55723C46A723}" type="presParOf" srcId="{4E798982-9824-4480-A12F-D979FC53E4D1}" destId="{24047B1E-7DCA-49A0-A892-6CBB0EE388B0}" srcOrd="1" destOrd="0" presId="urn:microsoft.com/office/officeart/2005/8/layout/process4"/>
    <dgm:cxn modelId="{4F7EB9C8-1874-40E2-9A5F-7BD33A760FB6}" type="presParOf" srcId="{4E798982-9824-4480-A12F-D979FC53E4D1}" destId="{951E1B6B-C80A-4598-B832-B8FE985F213E}" srcOrd="2" destOrd="0" presId="urn:microsoft.com/office/officeart/2005/8/layout/process4"/>
    <dgm:cxn modelId="{5B3079C0-30E1-4237-AACD-9D00C03C4660}" type="presParOf" srcId="{951E1B6B-C80A-4598-B832-B8FE985F213E}" destId="{2C7B45FA-F30B-4309-8248-0ACB8F578F4A}" srcOrd="0" destOrd="0" presId="urn:microsoft.com/office/officeart/2005/8/layout/process4"/>
    <dgm:cxn modelId="{B7E831AC-EF02-4C83-801F-011678660B12}" type="presParOf" srcId="{951E1B6B-C80A-4598-B832-B8FE985F213E}" destId="{15EA5D79-F398-4EBE-AB3F-49BC39FCEAC4}" srcOrd="1" destOrd="0" presId="urn:microsoft.com/office/officeart/2005/8/layout/process4"/>
    <dgm:cxn modelId="{EE7B22E9-8B84-4FAF-9C74-37B717A07446}" type="presParOf" srcId="{951E1B6B-C80A-4598-B832-B8FE985F213E}" destId="{8B42F3F6-BB8F-47DB-A670-51539FEBC423}" srcOrd="2" destOrd="0" presId="urn:microsoft.com/office/officeart/2005/8/layout/process4"/>
    <dgm:cxn modelId="{0958D2B1-2A4D-42F5-835A-9FCF705FDC35}" type="presParOf" srcId="{951E1B6B-C80A-4598-B832-B8FE985F213E}" destId="{933A8B44-41FA-466E-91DD-5AD0CD988210}" srcOrd="3" destOrd="0" presId="urn:microsoft.com/office/officeart/2005/8/layout/process4"/>
    <dgm:cxn modelId="{47BDA548-494A-42A9-B125-954D1F8916D8}" type="presParOf" srcId="{E7C9F881-7838-4BAB-B7D1-EBFD69E047FB}" destId="{B283122F-8087-4615-B141-80D3C9E678BB}" srcOrd="1" destOrd="0" presId="urn:microsoft.com/office/officeart/2005/8/layout/process4"/>
    <dgm:cxn modelId="{A6E2E4F1-449D-475B-A35E-40E75959D66D}" type="presParOf" srcId="{E7C9F881-7838-4BAB-B7D1-EBFD69E047FB}" destId="{F239606E-7F30-4AA2-BF38-F7759245ECEF}" srcOrd="2" destOrd="0" presId="urn:microsoft.com/office/officeart/2005/8/layout/process4"/>
    <dgm:cxn modelId="{7CA10D1E-9A6C-465B-8B9B-45CE30571A8D}" type="presParOf" srcId="{F239606E-7F30-4AA2-BF38-F7759245ECEF}" destId="{0DEC8A36-67DB-4B96-AA6B-99BA3DE7EE28}" srcOrd="0" destOrd="0" presId="urn:microsoft.com/office/officeart/2005/8/layout/process4"/>
    <dgm:cxn modelId="{C3D97318-C09E-4B2C-B38A-8EAC582A3CED}" type="presParOf" srcId="{F239606E-7F30-4AA2-BF38-F7759245ECEF}" destId="{7CDCF483-6EA5-4D7D-9AE1-5AC97CC49401}" srcOrd="1" destOrd="0" presId="urn:microsoft.com/office/officeart/2005/8/layout/process4"/>
    <dgm:cxn modelId="{A8F89002-5E86-4874-8BF9-C4B3DDC8C5BF}" type="presParOf" srcId="{F239606E-7F30-4AA2-BF38-F7759245ECEF}" destId="{2E9B4D41-6276-4C77-8F3A-58A0CE9A2667}" srcOrd="2" destOrd="0" presId="urn:microsoft.com/office/officeart/2005/8/layout/process4"/>
    <dgm:cxn modelId="{F4B6FFFF-D43E-4099-887D-4FB49249C83D}" type="presParOf" srcId="{2E9B4D41-6276-4C77-8F3A-58A0CE9A2667}" destId="{1E60C82F-39FE-4BD5-AFEA-A3D4D96D6CC2}" srcOrd="0" destOrd="0" presId="urn:microsoft.com/office/officeart/2005/8/layout/process4"/>
    <dgm:cxn modelId="{28CF3865-8585-4966-AAAB-697ED65440D1}" type="presParOf" srcId="{2E9B4D41-6276-4C77-8F3A-58A0CE9A2667}" destId="{051D31AC-59AB-456D-9295-0333A9A6C21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234A2-5283-4CC2-8862-A4F07D44C43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9FB2F-24DE-41CE-89D0-E91D4050B17C}">
      <dgm:prSet phldrT="[Text]"/>
      <dgm:spPr/>
      <dgm:t>
        <a:bodyPr/>
        <a:lstStyle/>
        <a:p>
          <a:r>
            <a:rPr lang="en-US" dirty="0" smtClean="0"/>
            <a:t>Gaius was elected tribune in 122 BCE, about ten years after his brother was murdered.</a:t>
          </a:r>
          <a:endParaRPr lang="en-US" dirty="0"/>
        </a:p>
      </dgm:t>
    </dgm:pt>
    <dgm:pt modelId="{A069E85C-0380-4E64-9A50-5ED62C0D285C}" type="parTrans" cxnId="{F02C5D44-D0B5-45AC-A0AF-4277FABAE582}">
      <dgm:prSet/>
      <dgm:spPr/>
      <dgm:t>
        <a:bodyPr/>
        <a:lstStyle/>
        <a:p>
          <a:endParaRPr lang="en-US"/>
        </a:p>
      </dgm:t>
    </dgm:pt>
    <dgm:pt modelId="{23A8FBED-EC53-4894-9E61-9DE1320BDD56}" type="sibTrans" cxnId="{F02C5D44-D0B5-45AC-A0AF-4277FABAE582}">
      <dgm:prSet/>
      <dgm:spPr/>
      <dgm:t>
        <a:bodyPr/>
        <a:lstStyle/>
        <a:p>
          <a:endParaRPr lang="en-US"/>
        </a:p>
      </dgm:t>
    </dgm:pt>
    <dgm:pt modelId="{62029F8B-BEC8-4171-BDA4-2CBF5BA0A01D}">
      <dgm:prSet phldrT="[Text]"/>
      <dgm:spPr/>
      <dgm:t>
        <a:bodyPr/>
        <a:lstStyle/>
        <a:p>
          <a:r>
            <a:rPr lang="en-US" dirty="0" smtClean="0"/>
            <a:t>He also wanted land reform.</a:t>
          </a:r>
          <a:endParaRPr lang="en-US" dirty="0"/>
        </a:p>
      </dgm:t>
    </dgm:pt>
    <dgm:pt modelId="{2CC2024D-2BC4-4AF7-A117-AA5F7F8AFFC6}" type="parTrans" cxnId="{443854F7-FA3B-4532-809F-36EFA4699C95}">
      <dgm:prSet/>
      <dgm:spPr/>
      <dgm:t>
        <a:bodyPr/>
        <a:lstStyle/>
        <a:p>
          <a:endParaRPr lang="en-US"/>
        </a:p>
      </dgm:t>
    </dgm:pt>
    <dgm:pt modelId="{D942312B-E15B-4BF7-B450-44B6D6B7AF7C}" type="sibTrans" cxnId="{443854F7-FA3B-4532-809F-36EFA4699C95}">
      <dgm:prSet/>
      <dgm:spPr/>
      <dgm:t>
        <a:bodyPr/>
        <a:lstStyle/>
        <a:p>
          <a:endParaRPr lang="en-US"/>
        </a:p>
      </dgm:t>
    </dgm:pt>
    <dgm:pt modelId="{71EA198A-0519-49E0-85AE-F5EEFA8501B3}">
      <dgm:prSet phldrT="[Text]"/>
      <dgm:spPr/>
      <dgm:t>
        <a:bodyPr/>
        <a:lstStyle/>
        <a:p>
          <a:r>
            <a:rPr lang="en-US" dirty="0" smtClean="0"/>
            <a:t>Gaius wanted even more than land reform.</a:t>
          </a:r>
          <a:endParaRPr lang="en-US" dirty="0"/>
        </a:p>
      </dgm:t>
    </dgm:pt>
    <dgm:pt modelId="{BD934F5F-1BE8-4E2D-BDFD-6E1E3FACBC35}" type="parTrans" cxnId="{B7E54517-9364-4127-A1E8-AC9B7456093B}">
      <dgm:prSet/>
      <dgm:spPr/>
      <dgm:t>
        <a:bodyPr/>
        <a:lstStyle/>
        <a:p>
          <a:endParaRPr lang="en-US"/>
        </a:p>
      </dgm:t>
    </dgm:pt>
    <dgm:pt modelId="{06346201-674E-42E3-822A-A52CA724DB50}" type="sibTrans" cxnId="{B7E54517-9364-4127-A1E8-AC9B7456093B}">
      <dgm:prSet/>
      <dgm:spPr/>
      <dgm:t>
        <a:bodyPr/>
        <a:lstStyle/>
        <a:p>
          <a:endParaRPr lang="en-US"/>
        </a:p>
      </dgm:t>
    </dgm:pt>
    <dgm:pt modelId="{A2024857-A441-493B-A606-47DA450B0774}">
      <dgm:prSet phldrT="[Text]"/>
      <dgm:spPr/>
      <dgm:t>
        <a:bodyPr/>
        <a:lstStyle/>
        <a:p>
          <a:r>
            <a:rPr lang="en-US" dirty="0" smtClean="0"/>
            <a:t>Gaius wanted the government to sell grain to the poor at reduced prices.</a:t>
          </a:r>
          <a:endParaRPr lang="en-US" dirty="0"/>
        </a:p>
      </dgm:t>
    </dgm:pt>
    <dgm:pt modelId="{5FB09D0C-C892-4184-A9FC-7CAD949B5E6B}" type="parTrans" cxnId="{FB7FB82E-C455-47EE-ACF3-209E92A2D693}">
      <dgm:prSet/>
      <dgm:spPr/>
      <dgm:t>
        <a:bodyPr/>
        <a:lstStyle/>
        <a:p>
          <a:endParaRPr lang="en-US"/>
        </a:p>
      </dgm:t>
    </dgm:pt>
    <dgm:pt modelId="{F27E31E3-3FBE-42B7-B951-3CAC7612A0FA}" type="sibTrans" cxnId="{FB7FB82E-C455-47EE-ACF3-209E92A2D693}">
      <dgm:prSet/>
      <dgm:spPr/>
      <dgm:t>
        <a:bodyPr/>
        <a:lstStyle/>
        <a:p>
          <a:endParaRPr lang="en-US"/>
        </a:p>
      </dgm:t>
    </dgm:pt>
    <dgm:pt modelId="{92C33786-557F-47FC-978D-E2FC2647226A}">
      <dgm:prSet phldrT="[Text]"/>
      <dgm:spPr/>
      <dgm:t>
        <a:bodyPr/>
        <a:lstStyle/>
        <a:p>
          <a:r>
            <a:rPr lang="en-US" dirty="0" smtClean="0"/>
            <a:t>Gaius proposed that landless Romans be settled in the provinces.</a:t>
          </a:r>
          <a:endParaRPr lang="en-US" dirty="0"/>
        </a:p>
      </dgm:t>
    </dgm:pt>
    <dgm:pt modelId="{A498E8FE-FEA4-403C-AEAA-DB4B940BEDEF}" type="parTrans" cxnId="{58C6A0A0-268C-405F-9CF7-C13B278F6D83}">
      <dgm:prSet/>
      <dgm:spPr/>
      <dgm:t>
        <a:bodyPr/>
        <a:lstStyle/>
        <a:p>
          <a:endParaRPr lang="en-US"/>
        </a:p>
      </dgm:t>
    </dgm:pt>
    <dgm:pt modelId="{B3E83A6A-F9BF-43B2-A4A7-87B7E8AF44BC}" type="sibTrans" cxnId="{58C6A0A0-268C-405F-9CF7-C13B278F6D83}">
      <dgm:prSet/>
      <dgm:spPr/>
      <dgm:t>
        <a:bodyPr/>
        <a:lstStyle/>
        <a:p>
          <a:endParaRPr lang="en-US"/>
        </a:p>
      </dgm:t>
    </dgm:pt>
    <dgm:pt modelId="{F0DA3C40-2FB7-476C-B5F1-DE143F0A208D}">
      <dgm:prSet phldrT="[Text]"/>
      <dgm:spPr/>
      <dgm:t>
        <a:bodyPr/>
        <a:lstStyle/>
        <a:p>
          <a:r>
            <a:rPr lang="en-US" dirty="0" smtClean="0"/>
            <a:t>Gaius wanted a public works program to employ the poor.</a:t>
          </a:r>
          <a:endParaRPr lang="en-US" dirty="0"/>
        </a:p>
      </dgm:t>
    </dgm:pt>
    <dgm:pt modelId="{3625ED33-1DF4-46FA-9EAB-9412E7D1C5EB}" type="parTrans" cxnId="{B67AC4BD-F5C0-4250-8EE2-35BF0E004602}">
      <dgm:prSet/>
      <dgm:spPr/>
      <dgm:t>
        <a:bodyPr/>
        <a:lstStyle/>
        <a:p>
          <a:endParaRPr lang="en-US"/>
        </a:p>
      </dgm:t>
    </dgm:pt>
    <dgm:pt modelId="{4543E5A3-2C12-4736-A967-5D719658BB19}" type="sibTrans" cxnId="{B67AC4BD-F5C0-4250-8EE2-35BF0E004602}">
      <dgm:prSet/>
      <dgm:spPr/>
      <dgm:t>
        <a:bodyPr/>
        <a:lstStyle/>
        <a:p>
          <a:endParaRPr lang="en-US"/>
        </a:p>
      </dgm:t>
    </dgm:pt>
    <dgm:pt modelId="{BE68864F-5259-410B-AA83-12AAEBDFE9F2}">
      <dgm:prSet phldrT="[Text]"/>
      <dgm:spPr/>
      <dgm:t>
        <a:bodyPr/>
        <a:lstStyle/>
        <a:p>
          <a:r>
            <a:rPr lang="en-US" dirty="0" smtClean="0"/>
            <a:t>Gaius wanted to reform the way that taxes were collected by publicans in the provinces.</a:t>
          </a:r>
          <a:endParaRPr lang="en-US" dirty="0"/>
        </a:p>
      </dgm:t>
    </dgm:pt>
    <dgm:pt modelId="{71884417-C9F5-4221-B22F-C6022D7E860B}" type="parTrans" cxnId="{FFB311EC-74B8-4F21-9F65-E74AEA01D187}">
      <dgm:prSet/>
      <dgm:spPr/>
      <dgm:t>
        <a:bodyPr/>
        <a:lstStyle/>
        <a:p>
          <a:endParaRPr lang="en-US"/>
        </a:p>
      </dgm:t>
    </dgm:pt>
    <dgm:pt modelId="{29EBAC1E-6AB1-4B73-A2E1-B30D8F1B91F3}" type="sibTrans" cxnId="{FFB311EC-74B8-4F21-9F65-E74AEA01D187}">
      <dgm:prSet/>
      <dgm:spPr/>
      <dgm:t>
        <a:bodyPr/>
        <a:lstStyle/>
        <a:p>
          <a:endParaRPr lang="en-US"/>
        </a:p>
      </dgm:t>
    </dgm:pt>
    <dgm:pt modelId="{F2233EA2-1B51-46C7-AEA3-DE5CDC5621FD}">
      <dgm:prSet phldrT="[Text]"/>
      <dgm:spPr/>
      <dgm:t>
        <a:bodyPr/>
        <a:lstStyle/>
        <a:p>
          <a:r>
            <a:rPr lang="en-US" dirty="0" smtClean="0"/>
            <a:t>Gaius wanted to decrease the Senate’s power.</a:t>
          </a:r>
          <a:endParaRPr lang="en-US" dirty="0"/>
        </a:p>
      </dgm:t>
    </dgm:pt>
    <dgm:pt modelId="{26074548-C5BF-4086-B956-7451699BD100}" type="parTrans" cxnId="{581422E1-1A3D-43B5-B6F2-6180A68D3F79}">
      <dgm:prSet/>
      <dgm:spPr/>
      <dgm:t>
        <a:bodyPr/>
        <a:lstStyle/>
        <a:p>
          <a:endParaRPr lang="en-US"/>
        </a:p>
      </dgm:t>
    </dgm:pt>
    <dgm:pt modelId="{0BC750A5-0446-4CDA-8D0A-72A57738025E}" type="sibTrans" cxnId="{581422E1-1A3D-43B5-B6F2-6180A68D3F79}">
      <dgm:prSet/>
      <dgm:spPr/>
      <dgm:t>
        <a:bodyPr/>
        <a:lstStyle/>
        <a:p>
          <a:endParaRPr lang="en-US"/>
        </a:p>
      </dgm:t>
    </dgm:pt>
    <dgm:pt modelId="{E32CCCFD-118F-478A-A28F-4C6CA1BF6856}">
      <dgm:prSet phldrT="[Text]"/>
      <dgm:spPr/>
      <dgm:t>
        <a:bodyPr/>
        <a:lstStyle/>
        <a:p>
          <a:r>
            <a:rPr lang="en-US" dirty="0" smtClean="0"/>
            <a:t>Riots erupted.  In 121 BCE, he was killed along with thousands of his supporters.</a:t>
          </a:r>
          <a:endParaRPr lang="en-US" dirty="0"/>
        </a:p>
      </dgm:t>
    </dgm:pt>
    <dgm:pt modelId="{2C4EE505-2F1D-43E8-AADC-AE7451B747E3}" type="parTrans" cxnId="{A315EB0D-D4E9-42B6-801C-554AC7A8A58D}">
      <dgm:prSet/>
      <dgm:spPr/>
      <dgm:t>
        <a:bodyPr/>
        <a:lstStyle/>
        <a:p>
          <a:endParaRPr lang="en-US"/>
        </a:p>
      </dgm:t>
    </dgm:pt>
    <dgm:pt modelId="{08A6F3CF-0CC2-4B53-BF40-3FFE634843CE}" type="sibTrans" cxnId="{A315EB0D-D4E9-42B6-801C-554AC7A8A58D}">
      <dgm:prSet/>
      <dgm:spPr/>
      <dgm:t>
        <a:bodyPr/>
        <a:lstStyle/>
        <a:p>
          <a:endParaRPr lang="en-US"/>
        </a:p>
      </dgm:t>
    </dgm:pt>
    <dgm:pt modelId="{52E5F7DD-8049-4992-BC67-92306485AE1E}" type="pres">
      <dgm:prSet presAssocID="{0D1234A2-5283-4CC2-8862-A4F07D44C433}" presName="diagram" presStyleCnt="0">
        <dgm:presLayoutVars>
          <dgm:dir/>
          <dgm:resizeHandles val="exact"/>
        </dgm:presLayoutVars>
      </dgm:prSet>
      <dgm:spPr/>
    </dgm:pt>
    <dgm:pt modelId="{70447F6B-BAB0-4235-BEC2-2A262D63EC59}" type="pres">
      <dgm:prSet presAssocID="{0939FB2F-24DE-41CE-89D0-E91D4050B17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E047F-8E69-4B93-B15B-3FAF1358F948}" type="pres">
      <dgm:prSet presAssocID="{23A8FBED-EC53-4894-9E61-9DE1320BDD56}" presName="sibTrans" presStyleCnt="0"/>
      <dgm:spPr/>
    </dgm:pt>
    <dgm:pt modelId="{2EDA3355-6552-4D5F-B315-BE60F43473B0}" type="pres">
      <dgm:prSet presAssocID="{62029F8B-BEC8-4171-BDA4-2CBF5BA0A01D}" presName="node" presStyleLbl="node1" presStyleIdx="1" presStyleCnt="9">
        <dgm:presLayoutVars>
          <dgm:bulletEnabled val="1"/>
        </dgm:presLayoutVars>
      </dgm:prSet>
      <dgm:spPr/>
    </dgm:pt>
    <dgm:pt modelId="{D2E40EA5-309D-4680-A890-59912A32DBF6}" type="pres">
      <dgm:prSet presAssocID="{D942312B-E15B-4BF7-B450-44B6D6B7AF7C}" presName="sibTrans" presStyleCnt="0"/>
      <dgm:spPr/>
    </dgm:pt>
    <dgm:pt modelId="{43F1EBFE-CED7-4FE3-96EB-AD8C3FBA15DF}" type="pres">
      <dgm:prSet presAssocID="{71EA198A-0519-49E0-85AE-F5EEFA8501B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67745-41BF-492B-B07F-0E2EC2C2D84A}" type="pres">
      <dgm:prSet presAssocID="{06346201-674E-42E3-822A-A52CA724DB50}" presName="sibTrans" presStyleCnt="0"/>
      <dgm:spPr/>
    </dgm:pt>
    <dgm:pt modelId="{CC994C57-2E1F-4074-9C7A-275BFBFEA7DF}" type="pres">
      <dgm:prSet presAssocID="{A2024857-A441-493B-A606-47DA450B0774}" presName="node" presStyleLbl="node1" presStyleIdx="3" presStyleCnt="9">
        <dgm:presLayoutVars>
          <dgm:bulletEnabled val="1"/>
        </dgm:presLayoutVars>
      </dgm:prSet>
      <dgm:spPr/>
    </dgm:pt>
    <dgm:pt modelId="{1757636D-3599-4B0D-8C1B-23C1A44C5D78}" type="pres">
      <dgm:prSet presAssocID="{F27E31E3-3FBE-42B7-B951-3CAC7612A0FA}" presName="sibTrans" presStyleCnt="0"/>
      <dgm:spPr/>
    </dgm:pt>
    <dgm:pt modelId="{3128EE09-6659-4F72-A11D-69E64B010CBB}" type="pres">
      <dgm:prSet presAssocID="{92C33786-557F-47FC-978D-E2FC2647226A}" presName="node" presStyleLbl="node1" presStyleIdx="4" presStyleCnt="9">
        <dgm:presLayoutVars>
          <dgm:bulletEnabled val="1"/>
        </dgm:presLayoutVars>
      </dgm:prSet>
      <dgm:spPr/>
    </dgm:pt>
    <dgm:pt modelId="{FBB73E01-7894-440D-B0AF-BABEA65A9706}" type="pres">
      <dgm:prSet presAssocID="{B3E83A6A-F9BF-43B2-A4A7-87B7E8AF44BC}" presName="sibTrans" presStyleCnt="0"/>
      <dgm:spPr/>
    </dgm:pt>
    <dgm:pt modelId="{86CEAAEF-464B-435D-B2C3-D6D21BA506AF}" type="pres">
      <dgm:prSet presAssocID="{F0DA3C40-2FB7-476C-B5F1-DE143F0A208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3EA58-154B-45E1-B832-FEECD3090206}" type="pres">
      <dgm:prSet presAssocID="{4543E5A3-2C12-4736-A967-5D719658BB19}" presName="sibTrans" presStyleCnt="0"/>
      <dgm:spPr/>
    </dgm:pt>
    <dgm:pt modelId="{8812031D-90B9-44FB-9F50-A1E28303812E}" type="pres">
      <dgm:prSet presAssocID="{BE68864F-5259-410B-AA83-12AAEBDFE9F2}" presName="node" presStyleLbl="node1" presStyleIdx="6" presStyleCnt="9">
        <dgm:presLayoutVars>
          <dgm:bulletEnabled val="1"/>
        </dgm:presLayoutVars>
      </dgm:prSet>
      <dgm:spPr/>
    </dgm:pt>
    <dgm:pt modelId="{F2733725-D457-4FFE-92EE-AE778BBD78DB}" type="pres">
      <dgm:prSet presAssocID="{29EBAC1E-6AB1-4B73-A2E1-B30D8F1B91F3}" presName="sibTrans" presStyleCnt="0"/>
      <dgm:spPr/>
    </dgm:pt>
    <dgm:pt modelId="{CA6C1847-EEDD-4B38-A96E-92A5285FCB78}" type="pres">
      <dgm:prSet presAssocID="{F2233EA2-1B51-46C7-AEA3-DE5CDC5621F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4FCC9-8949-4A1E-A239-F8CD9F74F828}" type="pres">
      <dgm:prSet presAssocID="{0BC750A5-0446-4CDA-8D0A-72A57738025E}" presName="sibTrans" presStyleCnt="0"/>
      <dgm:spPr/>
    </dgm:pt>
    <dgm:pt modelId="{C57C6971-7E19-475F-86E8-92081874BE7E}" type="pres">
      <dgm:prSet presAssocID="{E32CCCFD-118F-478A-A28F-4C6CA1BF6856}" presName="node" presStyleLbl="node1" presStyleIdx="8" presStyleCnt="9">
        <dgm:presLayoutVars>
          <dgm:bulletEnabled val="1"/>
        </dgm:presLayoutVars>
      </dgm:prSet>
      <dgm:spPr/>
    </dgm:pt>
  </dgm:ptLst>
  <dgm:cxnLst>
    <dgm:cxn modelId="{B67AC4BD-F5C0-4250-8EE2-35BF0E004602}" srcId="{0D1234A2-5283-4CC2-8862-A4F07D44C433}" destId="{F0DA3C40-2FB7-476C-B5F1-DE143F0A208D}" srcOrd="5" destOrd="0" parTransId="{3625ED33-1DF4-46FA-9EAB-9412E7D1C5EB}" sibTransId="{4543E5A3-2C12-4736-A967-5D719658BB19}"/>
    <dgm:cxn modelId="{FFB311EC-74B8-4F21-9F65-E74AEA01D187}" srcId="{0D1234A2-5283-4CC2-8862-A4F07D44C433}" destId="{BE68864F-5259-410B-AA83-12AAEBDFE9F2}" srcOrd="6" destOrd="0" parTransId="{71884417-C9F5-4221-B22F-C6022D7E860B}" sibTransId="{29EBAC1E-6AB1-4B73-A2E1-B30D8F1B91F3}"/>
    <dgm:cxn modelId="{A90FBB9F-51CA-4945-A8AC-E597E0D0537E}" type="presOf" srcId="{0D1234A2-5283-4CC2-8862-A4F07D44C433}" destId="{52E5F7DD-8049-4992-BC67-92306485AE1E}" srcOrd="0" destOrd="0" presId="urn:microsoft.com/office/officeart/2005/8/layout/default"/>
    <dgm:cxn modelId="{51FFEDC1-4E4C-401F-B4EC-E0C19736C291}" type="presOf" srcId="{E32CCCFD-118F-478A-A28F-4C6CA1BF6856}" destId="{C57C6971-7E19-475F-86E8-92081874BE7E}" srcOrd="0" destOrd="0" presId="urn:microsoft.com/office/officeart/2005/8/layout/default"/>
    <dgm:cxn modelId="{54E0AAE5-7966-4CE9-A9A9-52B7B2C1BEBA}" type="presOf" srcId="{62029F8B-BEC8-4171-BDA4-2CBF5BA0A01D}" destId="{2EDA3355-6552-4D5F-B315-BE60F43473B0}" srcOrd="0" destOrd="0" presId="urn:microsoft.com/office/officeart/2005/8/layout/default"/>
    <dgm:cxn modelId="{58C6A0A0-268C-405F-9CF7-C13B278F6D83}" srcId="{0D1234A2-5283-4CC2-8862-A4F07D44C433}" destId="{92C33786-557F-47FC-978D-E2FC2647226A}" srcOrd="4" destOrd="0" parTransId="{A498E8FE-FEA4-403C-AEAA-DB4B940BEDEF}" sibTransId="{B3E83A6A-F9BF-43B2-A4A7-87B7E8AF44BC}"/>
    <dgm:cxn modelId="{7807D160-42F8-4EE4-810C-A9C38D8972CA}" type="presOf" srcId="{A2024857-A441-493B-A606-47DA450B0774}" destId="{CC994C57-2E1F-4074-9C7A-275BFBFEA7DF}" srcOrd="0" destOrd="0" presId="urn:microsoft.com/office/officeart/2005/8/layout/default"/>
    <dgm:cxn modelId="{F02C5D44-D0B5-45AC-A0AF-4277FABAE582}" srcId="{0D1234A2-5283-4CC2-8862-A4F07D44C433}" destId="{0939FB2F-24DE-41CE-89D0-E91D4050B17C}" srcOrd="0" destOrd="0" parTransId="{A069E85C-0380-4E64-9A50-5ED62C0D285C}" sibTransId="{23A8FBED-EC53-4894-9E61-9DE1320BDD56}"/>
    <dgm:cxn modelId="{06F65533-F9E5-42A3-9165-AFDB77342501}" type="presOf" srcId="{92C33786-557F-47FC-978D-E2FC2647226A}" destId="{3128EE09-6659-4F72-A11D-69E64B010CBB}" srcOrd="0" destOrd="0" presId="urn:microsoft.com/office/officeart/2005/8/layout/default"/>
    <dgm:cxn modelId="{B7E54517-9364-4127-A1E8-AC9B7456093B}" srcId="{0D1234A2-5283-4CC2-8862-A4F07D44C433}" destId="{71EA198A-0519-49E0-85AE-F5EEFA8501B3}" srcOrd="2" destOrd="0" parTransId="{BD934F5F-1BE8-4E2D-BDFD-6E1E3FACBC35}" sibTransId="{06346201-674E-42E3-822A-A52CA724DB50}"/>
    <dgm:cxn modelId="{A315EB0D-D4E9-42B6-801C-554AC7A8A58D}" srcId="{0D1234A2-5283-4CC2-8862-A4F07D44C433}" destId="{E32CCCFD-118F-478A-A28F-4C6CA1BF6856}" srcOrd="8" destOrd="0" parTransId="{2C4EE505-2F1D-43E8-AADC-AE7451B747E3}" sibTransId="{08A6F3CF-0CC2-4B53-BF40-3FFE634843CE}"/>
    <dgm:cxn modelId="{443854F7-FA3B-4532-809F-36EFA4699C95}" srcId="{0D1234A2-5283-4CC2-8862-A4F07D44C433}" destId="{62029F8B-BEC8-4171-BDA4-2CBF5BA0A01D}" srcOrd="1" destOrd="0" parTransId="{2CC2024D-2BC4-4AF7-A117-AA5F7F8AFFC6}" sibTransId="{D942312B-E15B-4BF7-B450-44B6D6B7AF7C}"/>
    <dgm:cxn modelId="{FB7FB82E-C455-47EE-ACF3-209E92A2D693}" srcId="{0D1234A2-5283-4CC2-8862-A4F07D44C433}" destId="{A2024857-A441-493B-A606-47DA450B0774}" srcOrd="3" destOrd="0" parTransId="{5FB09D0C-C892-4184-A9FC-7CAD949B5E6B}" sibTransId="{F27E31E3-3FBE-42B7-B951-3CAC7612A0FA}"/>
    <dgm:cxn modelId="{AFBE4933-D4DE-4D3E-BB04-322B528CC614}" type="presOf" srcId="{71EA198A-0519-49E0-85AE-F5EEFA8501B3}" destId="{43F1EBFE-CED7-4FE3-96EB-AD8C3FBA15DF}" srcOrd="0" destOrd="0" presId="urn:microsoft.com/office/officeart/2005/8/layout/default"/>
    <dgm:cxn modelId="{62F01D7F-5812-4DDE-B0D6-FF41C4189EF0}" type="presOf" srcId="{F0DA3C40-2FB7-476C-B5F1-DE143F0A208D}" destId="{86CEAAEF-464B-435D-B2C3-D6D21BA506AF}" srcOrd="0" destOrd="0" presId="urn:microsoft.com/office/officeart/2005/8/layout/default"/>
    <dgm:cxn modelId="{E3108ABA-37E2-4EFF-BC18-11C498EAEA4A}" type="presOf" srcId="{0939FB2F-24DE-41CE-89D0-E91D4050B17C}" destId="{70447F6B-BAB0-4235-BEC2-2A262D63EC59}" srcOrd="0" destOrd="0" presId="urn:microsoft.com/office/officeart/2005/8/layout/default"/>
    <dgm:cxn modelId="{581422E1-1A3D-43B5-B6F2-6180A68D3F79}" srcId="{0D1234A2-5283-4CC2-8862-A4F07D44C433}" destId="{F2233EA2-1B51-46C7-AEA3-DE5CDC5621FD}" srcOrd="7" destOrd="0" parTransId="{26074548-C5BF-4086-B956-7451699BD100}" sibTransId="{0BC750A5-0446-4CDA-8D0A-72A57738025E}"/>
    <dgm:cxn modelId="{DE23DC34-5E2B-43C3-9853-F1A15EC70FCE}" type="presOf" srcId="{F2233EA2-1B51-46C7-AEA3-DE5CDC5621FD}" destId="{CA6C1847-EEDD-4B38-A96E-92A5285FCB78}" srcOrd="0" destOrd="0" presId="urn:microsoft.com/office/officeart/2005/8/layout/default"/>
    <dgm:cxn modelId="{BDE0F80F-A250-44FB-9BA6-E798D5577C86}" type="presOf" srcId="{BE68864F-5259-410B-AA83-12AAEBDFE9F2}" destId="{8812031D-90B9-44FB-9F50-A1E28303812E}" srcOrd="0" destOrd="0" presId="urn:microsoft.com/office/officeart/2005/8/layout/default"/>
    <dgm:cxn modelId="{0B60E10E-8386-46A9-9CB6-CD0A09D37E06}" type="presParOf" srcId="{52E5F7DD-8049-4992-BC67-92306485AE1E}" destId="{70447F6B-BAB0-4235-BEC2-2A262D63EC59}" srcOrd="0" destOrd="0" presId="urn:microsoft.com/office/officeart/2005/8/layout/default"/>
    <dgm:cxn modelId="{4CCB50E5-1EAA-49F7-8B88-D22B86900462}" type="presParOf" srcId="{52E5F7DD-8049-4992-BC67-92306485AE1E}" destId="{033E047F-8E69-4B93-B15B-3FAF1358F948}" srcOrd="1" destOrd="0" presId="urn:microsoft.com/office/officeart/2005/8/layout/default"/>
    <dgm:cxn modelId="{AE85CB64-3615-4545-9493-3974DD283594}" type="presParOf" srcId="{52E5F7DD-8049-4992-BC67-92306485AE1E}" destId="{2EDA3355-6552-4D5F-B315-BE60F43473B0}" srcOrd="2" destOrd="0" presId="urn:microsoft.com/office/officeart/2005/8/layout/default"/>
    <dgm:cxn modelId="{6E1E4BAD-DEAE-4674-8036-4B7DF34610CB}" type="presParOf" srcId="{52E5F7DD-8049-4992-BC67-92306485AE1E}" destId="{D2E40EA5-309D-4680-A890-59912A32DBF6}" srcOrd="3" destOrd="0" presId="urn:microsoft.com/office/officeart/2005/8/layout/default"/>
    <dgm:cxn modelId="{8CA1BA73-9A20-405C-AE6E-4DC2104AA341}" type="presParOf" srcId="{52E5F7DD-8049-4992-BC67-92306485AE1E}" destId="{43F1EBFE-CED7-4FE3-96EB-AD8C3FBA15DF}" srcOrd="4" destOrd="0" presId="urn:microsoft.com/office/officeart/2005/8/layout/default"/>
    <dgm:cxn modelId="{96DDD0EF-4B9E-4BB6-89CD-10ABE576599C}" type="presParOf" srcId="{52E5F7DD-8049-4992-BC67-92306485AE1E}" destId="{D7167745-41BF-492B-B07F-0E2EC2C2D84A}" srcOrd="5" destOrd="0" presId="urn:microsoft.com/office/officeart/2005/8/layout/default"/>
    <dgm:cxn modelId="{8AFC39C9-69DD-431E-98D6-5DCAD4326CBB}" type="presParOf" srcId="{52E5F7DD-8049-4992-BC67-92306485AE1E}" destId="{CC994C57-2E1F-4074-9C7A-275BFBFEA7DF}" srcOrd="6" destOrd="0" presId="urn:microsoft.com/office/officeart/2005/8/layout/default"/>
    <dgm:cxn modelId="{22669EE8-56A1-4CAB-A106-0B8418424DCC}" type="presParOf" srcId="{52E5F7DD-8049-4992-BC67-92306485AE1E}" destId="{1757636D-3599-4B0D-8C1B-23C1A44C5D78}" srcOrd="7" destOrd="0" presId="urn:microsoft.com/office/officeart/2005/8/layout/default"/>
    <dgm:cxn modelId="{30B3F991-88B2-458E-965F-2E6B9D7902C9}" type="presParOf" srcId="{52E5F7DD-8049-4992-BC67-92306485AE1E}" destId="{3128EE09-6659-4F72-A11D-69E64B010CBB}" srcOrd="8" destOrd="0" presId="urn:microsoft.com/office/officeart/2005/8/layout/default"/>
    <dgm:cxn modelId="{9E8CFF90-BD98-4C1E-A0C1-9AA4F23FFF1E}" type="presParOf" srcId="{52E5F7DD-8049-4992-BC67-92306485AE1E}" destId="{FBB73E01-7894-440D-B0AF-BABEA65A9706}" srcOrd="9" destOrd="0" presId="urn:microsoft.com/office/officeart/2005/8/layout/default"/>
    <dgm:cxn modelId="{6655468A-DE75-4753-AC56-B3CAC2EFD474}" type="presParOf" srcId="{52E5F7DD-8049-4992-BC67-92306485AE1E}" destId="{86CEAAEF-464B-435D-B2C3-D6D21BA506AF}" srcOrd="10" destOrd="0" presId="urn:microsoft.com/office/officeart/2005/8/layout/default"/>
    <dgm:cxn modelId="{F33A76AD-7D02-4357-95B8-A4325DE72D6D}" type="presParOf" srcId="{52E5F7DD-8049-4992-BC67-92306485AE1E}" destId="{DBB3EA58-154B-45E1-B832-FEECD3090206}" srcOrd="11" destOrd="0" presId="urn:microsoft.com/office/officeart/2005/8/layout/default"/>
    <dgm:cxn modelId="{44F94997-53FD-415C-A66C-EACCC21D3129}" type="presParOf" srcId="{52E5F7DD-8049-4992-BC67-92306485AE1E}" destId="{8812031D-90B9-44FB-9F50-A1E28303812E}" srcOrd="12" destOrd="0" presId="urn:microsoft.com/office/officeart/2005/8/layout/default"/>
    <dgm:cxn modelId="{FF486760-3AAA-461C-9485-2A2244D554A7}" type="presParOf" srcId="{52E5F7DD-8049-4992-BC67-92306485AE1E}" destId="{F2733725-D457-4FFE-92EE-AE778BBD78DB}" srcOrd="13" destOrd="0" presId="urn:microsoft.com/office/officeart/2005/8/layout/default"/>
    <dgm:cxn modelId="{7318D99A-EC67-484C-9418-89C258F9237E}" type="presParOf" srcId="{52E5F7DD-8049-4992-BC67-92306485AE1E}" destId="{CA6C1847-EEDD-4B38-A96E-92A5285FCB78}" srcOrd="14" destOrd="0" presId="urn:microsoft.com/office/officeart/2005/8/layout/default"/>
    <dgm:cxn modelId="{4DDB0E4B-4486-4528-BAE1-E14E82D7E069}" type="presParOf" srcId="{52E5F7DD-8049-4992-BC67-92306485AE1E}" destId="{2FD4FCC9-8949-4A1E-A239-F8CD9F74F828}" srcOrd="15" destOrd="0" presId="urn:microsoft.com/office/officeart/2005/8/layout/default"/>
    <dgm:cxn modelId="{56CF88F3-7C01-4BD2-8324-3AB4EDFB0158}" type="presParOf" srcId="{52E5F7DD-8049-4992-BC67-92306485AE1E}" destId="{C57C6971-7E19-475F-86E8-92081874BE7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B7D86-0CD4-428B-9A7C-2C1B90BD45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0B3AEC-BBC1-4AF4-AF70-8852B7C6A32E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4">
                  <a:lumMod val="50000"/>
                </a:schemeClr>
              </a:solidFill>
            </a:rPr>
            <a:t>Optimates</a:t>
          </a:r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6A5E97C4-4867-4B7E-BD0B-015A2D6BCC65}" type="parTrans" cxnId="{0F21704F-2D54-4DBA-8E6B-3C707F444EB4}">
      <dgm:prSet/>
      <dgm:spPr/>
      <dgm:t>
        <a:bodyPr/>
        <a:lstStyle/>
        <a:p>
          <a:endParaRPr lang="en-US"/>
        </a:p>
      </dgm:t>
    </dgm:pt>
    <dgm:pt modelId="{279090A9-B51B-42FF-868D-DA1D4EABCD8E}" type="sibTrans" cxnId="{0F21704F-2D54-4DBA-8E6B-3C707F444EB4}">
      <dgm:prSet/>
      <dgm:spPr/>
      <dgm:t>
        <a:bodyPr/>
        <a:lstStyle/>
        <a:p>
          <a:endParaRPr lang="en-US"/>
        </a:p>
      </dgm:t>
    </dgm:pt>
    <dgm:pt modelId="{F8C46437-F866-43C7-9E75-C012A57BA48F}">
      <dgm:prSet phldrT="[Text]"/>
      <dgm:spPr/>
      <dgm:t>
        <a:bodyPr/>
        <a:lstStyle/>
        <a:p>
          <a:r>
            <a:rPr lang="en-US" dirty="0" smtClean="0"/>
            <a:t>Senatorial party</a:t>
          </a:r>
          <a:endParaRPr lang="en-US" dirty="0"/>
        </a:p>
      </dgm:t>
    </dgm:pt>
    <dgm:pt modelId="{34990BC3-9CDB-4977-A0B2-4F5359EFCAA4}" type="parTrans" cxnId="{BF831EF2-568D-45ED-A530-E704DF42FBB1}">
      <dgm:prSet/>
      <dgm:spPr/>
      <dgm:t>
        <a:bodyPr/>
        <a:lstStyle/>
        <a:p>
          <a:endParaRPr lang="en-US"/>
        </a:p>
      </dgm:t>
    </dgm:pt>
    <dgm:pt modelId="{ABDD0D50-68FB-4A64-AE8B-2005347F40F2}" type="sibTrans" cxnId="{BF831EF2-568D-45ED-A530-E704DF42FBB1}">
      <dgm:prSet/>
      <dgm:spPr/>
      <dgm:t>
        <a:bodyPr/>
        <a:lstStyle/>
        <a:p>
          <a:endParaRPr lang="en-US"/>
        </a:p>
      </dgm:t>
    </dgm:pt>
    <dgm:pt modelId="{06A72AC1-0187-40AB-A0C8-EDCB90BF1D88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4">
                  <a:lumMod val="50000"/>
                </a:schemeClr>
              </a:solidFill>
            </a:rPr>
            <a:t>Populares</a:t>
          </a:r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1E3233BD-0387-4F84-97D8-06DD79C64ECF}" type="parTrans" cxnId="{125F1086-5E20-456F-9DA9-F2062FF8019D}">
      <dgm:prSet/>
      <dgm:spPr/>
      <dgm:t>
        <a:bodyPr/>
        <a:lstStyle/>
        <a:p>
          <a:endParaRPr lang="en-US"/>
        </a:p>
      </dgm:t>
    </dgm:pt>
    <dgm:pt modelId="{17D51D0A-3C89-4EBB-8FDD-7CCA011BD6B1}" type="sibTrans" cxnId="{125F1086-5E20-456F-9DA9-F2062FF8019D}">
      <dgm:prSet/>
      <dgm:spPr/>
      <dgm:t>
        <a:bodyPr/>
        <a:lstStyle/>
        <a:p>
          <a:endParaRPr lang="en-US"/>
        </a:p>
      </dgm:t>
    </dgm:pt>
    <dgm:pt modelId="{A333B727-E2DA-4D06-919A-BDB4D593AD4D}">
      <dgm:prSet phldrT="[Text]"/>
      <dgm:spPr/>
      <dgm:t>
        <a:bodyPr/>
        <a:lstStyle/>
        <a:p>
          <a:r>
            <a:rPr lang="en-US" dirty="0" smtClean="0"/>
            <a:t>People’s party</a:t>
          </a:r>
          <a:endParaRPr lang="en-US" dirty="0"/>
        </a:p>
      </dgm:t>
    </dgm:pt>
    <dgm:pt modelId="{27EE2B31-6FF8-4F24-AAF6-8B212697AC37}" type="parTrans" cxnId="{92DE32E9-C914-431A-B3BC-D10FCBB8AD14}">
      <dgm:prSet/>
      <dgm:spPr/>
      <dgm:t>
        <a:bodyPr/>
        <a:lstStyle/>
        <a:p>
          <a:endParaRPr lang="en-US"/>
        </a:p>
      </dgm:t>
    </dgm:pt>
    <dgm:pt modelId="{036C159D-4CAD-480D-85F5-FB9F834A2687}" type="sibTrans" cxnId="{92DE32E9-C914-431A-B3BC-D10FCBB8AD14}">
      <dgm:prSet/>
      <dgm:spPr/>
      <dgm:t>
        <a:bodyPr/>
        <a:lstStyle/>
        <a:p>
          <a:endParaRPr lang="en-US"/>
        </a:p>
      </dgm:t>
    </dgm:pt>
    <dgm:pt modelId="{282441DD-3F86-44FF-9BFC-BE608180D129}">
      <dgm:prSet phldrT="[Text]"/>
      <dgm:spPr/>
      <dgm:t>
        <a:bodyPr/>
        <a:lstStyle/>
        <a:p>
          <a:r>
            <a:rPr lang="en-US" dirty="0" smtClean="0"/>
            <a:t>Had its strength in the Comitia (Assembly)</a:t>
          </a:r>
          <a:endParaRPr lang="en-US" dirty="0"/>
        </a:p>
      </dgm:t>
    </dgm:pt>
    <dgm:pt modelId="{F09F1665-9771-48DD-B987-F64BCB0BCAFF}" type="parTrans" cxnId="{8319B185-CAF3-4446-BAAC-6566A3B3EBE4}">
      <dgm:prSet/>
      <dgm:spPr/>
      <dgm:t>
        <a:bodyPr/>
        <a:lstStyle/>
        <a:p>
          <a:endParaRPr lang="en-US"/>
        </a:p>
      </dgm:t>
    </dgm:pt>
    <dgm:pt modelId="{78F935DB-608A-474D-A740-638E6307BDFD}" type="sibTrans" cxnId="{8319B185-CAF3-4446-BAAC-6566A3B3EBE4}">
      <dgm:prSet/>
      <dgm:spPr/>
      <dgm:t>
        <a:bodyPr/>
        <a:lstStyle/>
        <a:p>
          <a:endParaRPr lang="en-US"/>
        </a:p>
      </dgm:t>
    </dgm:pt>
    <dgm:pt modelId="{2E5FAAA4-0E44-421C-9853-606CED33BF40}">
      <dgm:prSet phldrT="[Text]"/>
      <dgm:spPr/>
      <dgm:t>
        <a:bodyPr/>
        <a:lstStyle/>
        <a:p>
          <a:r>
            <a:rPr lang="en-US" dirty="0" smtClean="0"/>
            <a:t>Wanted to maintain the position and power of the wealthy patrician class</a:t>
          </a:r>
          <a:endParaRPr lang="en-US" dirty="0"/>
        </a:p>
      </dgm:t>
    </dgm:pt>
    <dgm:pt modelId="{FB7BBB42-3D6B-48CB-95FA-DE5F26B3FAEA}" type="parTrans" cxnId="{EE0870DD-24DF-43B9-A4A4-90B4F76EFFC7}">
      <dgm:prSet/>
      <dgm:spPr/>
      <dgm:t>
        <a:bodyPr/>
        <a:lstStyle/>
        <a:p>
          <a:endParaRPr lang="en-US"/>
        </a:p>
      </dgm:t>
    </dgm:pt>
    <dgm:pt modelId="{5C64C450-F170-4F61-99B1-D23836AC8574}" type="sibTrans" cxnId="{EE0870DD-24DF-43B9-A4A4-90B4F76EFFC7}">
      <dgm:prSet/>
      <dgm:spPr/>
      <dgm:t>
        <a:bodyPr/>
        <a:lstStyle/>
        <a:p>
          <a:endParaRPr lang="en-US"/>
        </a:p>
      </dgm:t>
    </dgm:pt>
    <dgm:pt modelId="{7D75A695-E177-4A00-95D8-B3DA8203CD1D}">
      <dgm:prSet phldrT="[Text]"/>
      <dgm:spPr/>
      <dgm:t>
        <a:bodyPr/>
        <a:lstStyle/>
        <a:p>
          <a:r>
            <a:rPr lang="en-US" dirty="0" smtClean="0"/>
            <a:t>Wanted reforms</a:t>
          </a:r>
          <a:endParaRPr lang="en-US" dirty="0"/>
        </a:p>
      </dgm:t>
    </dgm:pt>
    <dgm:pt modelId="{A2DD36A7-116A-48AF-AF5B-51ECC4FE3369}" type="parTrans" cxnId="{DC6E5750-51D8-46B9-8876-A539BBBDE6F9}">
      <dgm:prSet/>
      <dgm:spPr/>
      <dgm:t>
        <a:bodyPr/>
        <a:lstStyle/>
        <a:p>
          <a:endParaRPr lang="en-US"/>
        </a:p>
      </dgm:t>
    </dgm:pt>
    <dgm:pt modelId="{46805C14-6211-489F-8925-09A7392E5F53}" type="sibTrans" cxnId="{DC6E5750-51D8-46B9-8876-A539BBBDE6F9}">
      <dgm:prSet/>
      <dgm:spPr/>
      <dgm:t>
        <a:bodyPr/>
        <a:lstStyle/>
        <a:p>
          <a:endParaRPr lang="en-US"/>
        </a:p>
      </dgm:t>
    </dgm:pt>
    <dgm:pt modelId="{56F9C6D4-171F-4016-B0F8-2217BAB7FC25}" type="pres">
      <dgm:prSet presAssocID="{42AB7D86-0CD4-428B-9A7C-2C1B90BD4535}" presName="Name0" presStyleCnt="0">
        <dgm:presLayoutVars>
          <dgm:dir/>
          <dgm:animLvl val="lvl"/>
          <dgm:resizeHandles val="exact"/>
        </dgm:presLayoutVars>
      </dgm:prSet>
      <dgm:spPr/>
    </dgm:pt>
    <dgm:pt modelId="{E444581D-7BD3-4C86-97F3-AA321E96FD97}" type="pres">
      <dgm:prSet presAssocID="{630B3AEC-BBC1-4AF4-AF70-8852B7C6A32E}" presName="composite" presStyleCnt="0"/>
      <dgm:spPr/>
    </dgm:pt>
    <dgm:pt modelId="{70F0F26E-4F87-45C3-951A-4F25DDA4C7A9}" type="pres">
      <dgm:prSet presAssocID="{630B3AEC-BBC1-4AF4-AF70-8852B7C6A32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A0457-4F44-4B85-9798-86D409814168}" type="pres">
      <dgm:prSet presAssocID="{630B3AEC-BBC1-4AF4-AF70-8852B7C6A32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756-AD28-4703-879A-193B76E42257}" type="pres">
      <dgm:prSet presAssocID="{279090A9-B51B-42FF-868D-DA1D4EABCD8E}" presName="space" presStyleCnt="0"/>
      <dgm:spPr/>
    </dgm:pt>
    <dgm:pt modelId="{21075B8C-0566-4745-AEEC-9EA505A740F5}" type="pres">
      <dgm:prSet presAssocID="{06A72AC1-0187-40AB-A0C8-EDCB90BF1D88}" presName="composite" presStyleCnt="0"/>
      <dgm:spPr/>
    </dgm:pt>
    <dgm:pt modelId="{FAB5A775-2962-4CA4-9019-24F8268ABE54}" type="pres">
      <dgm:prSet presAssocID="{06A72AC1-0187-40AB-A0C8-EDCB90BF1D8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46337E7-9622-4F90-A31D-8EC76B60AE0D}" type="pres">
      <dgm:prSet presAssocID="{06A72AC1-0187-40AB-A0C8-EDCB90BF1D8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F64D7-3096-4084-9BFF-23AD9CA1C90B}" type="presOf" srcId="{F8C46437-F866-43C7-9E75-C012A57BA48F}" destId="{CB3A0457-4F44-4B85-9798-86D409814168}" srcOrd="0" destOrd="0" presId="urn:microsoft.com/office/officeart/2005/8/layout/hList1"/>
    <dgm:cxn modelId="{43FC7F81-0D90-45CF-A9E7-C70802BD6340}" type="presOf" srcId="{06A72AC1-0187-40AB-A0C8-EDCB90BF1D88}" destId="{FAB5A775-2962-4CA4-9019-24F8268ABE54}" srcOrd="0" destOrd="0" presId="urn:microsoft.com/office/officeart/2005/8/layout/hList1"/>
    <dgm:cxn modelId="{7E423F3E-720D-442B-A0F9-BE2CF7F92B23}" type="presOf" srcId="{630B3AEC-BBC1-4AF4-AF70-8852B7C6A32E}" destId="{70F0F26E-4F87-45C3-951A-4F25DDA4C7A9}" srcOrd="0" destOrd="0" presId="urn:microsoft.com/office/officeart/2005/8/layout/hList1"/>
    <dgm:cxn modelId="{125F1086-5E20-456F-9DA9-F2062FF8019D}" srcId="{42AB7D86-0CD4-428B-9A7C-2C1B90BD4535}" destId="{06A72AC1-0187-40AB-A0C8-EDCB90BF1D88}" srcOrd="1" destOrd="0" parTransId="{1E3233BD-0387-4F84-97D8-06DD79C64ECF}" sibTransId="{17D51D0A-3C89-4EBB-8FDD-7CCA011BD6B1}"/>
    <dgm:cxn modelId="{0F21704F-2D54-4DBA-8E6B-3C707F444EB4}" srcId="{42AB7D86-0CD4-428B-9A7C-2C1B90BD4535}" destId="{630B3AEC-BBC1-4AF4-AF70-8852B7C6A32E}" srcOrd="0" destOrd="0" parTransId="{6A5E97C4-4867-4B7E-BD0B-015A2D6BCC65}" sibTransId="{279090A9-B51B-42FF-868D-DA1D4EABCD8E}"/>
    <dgm:cxn modelId="{DC6E5750-51D8-46B9-8876-A539BBBDE6F9}" srcId="{06A72AC1-0187-40AB-A0C8-EDCB90BF1D88}" destId="{7D75A695-E177-4A00-95D8-B3DA8203CD1D}" srcOrd="2" destOrd="0" parTransId="{A2DD36A7-116A-48AF-AF5B-51ECC4FE3369}" sibTransId="{46805C14-6211-489F-8925-09A7392E5F53}"/>
    <dgm:cxn modelId="{EE0870DD-24DF-43B9-A4A4-90B4F76EFFC7}" srcId="{630B3AEC-BBC1-4AF4-AF70-8852B7C6A32E}" destId="{2E5FAAA4-0E44-421C-9853-606CED33BF40}" srcOrd="1" destOrd="0" parTransId="{FB7BBB42-3D6B-48CB-95FA-DE5F26B3FAEA}" sibTransId="{5C64C450-F170-4F61-99B1-D23836AC8574}"/>
    <dgm:cxn modelId="{1E1FD73C-8026-4BAA-ACE3-3C9E6912335D}" type="presOf" srcId="{A333B727-E2DA-4D06-919A-BDB4D593AD4D}" destId="{B46337E7-9622-4F90-A31D-8EC76B60AE0D}" srcOrd="0" destOrd="0" presId="urn:microsoft.com/office/officeart/2005/8/layout/hList1"/>
    <dgm:cxn modelId="{92DE32E9-C914-431A-B3BC-D10FCBB8AD14}" srcId="{06A72AC1-0187-40AB-A0C8-EDCB90BF1D88}" destId="{A333B727-E2DA-4D06-919A-BDB4D593AD4D}" srcOrd="0" destOrd="0" parTransId="{27EE2B31-6FF8-4F24-AAF6-8B212697AC37}" sibTransId="{036C159D-4CAD-480D-85F5-FB9F834A2687}"/>
    <dgm:cxn modelId="{0BF3280A-C5A7-4595-B869-04688E6D906B}" type="presOf" srcId="{7D75A695-E177-4A00-95D8-B3DA8203CD1D}" destId="{B46337E7-9622-4F90-A31D-8EC76B60AE0D}" srcOrd="0" destOrd="2" presId="urn:microsoft.com/office/officeart/2005/8/layout/hList1"/>
    <dgm:cxn modelId="{1739C791-DF4A-4B69-A294-4D771467F478}" type="presOf" srcId="{282441DD-3F86-44FF-9BFC-BE608180D129}" destId="{B46337E7-9622-4F90-A31D-8EC76B60AE0D}" srcOrd="0" destOrd="1" presId="urn:microsoft.com/office/officeart/2005/8/layout/hList1"/>
    <dgm:cxn modelId="{470A9DEF-F0A4-4407-A565-13CCFDCACF59}" type="presOf" srcId="{42AB7D86-0CD4-428B-9A7C-2C1B90BD4535}" destId="{56F9C6D4-171F-4016-B0F8-2217BAB7FC25}" srcOrd="0" destOrd="0" presId="urn:microsoft.com/office/officeart/2005/8/layout/hList1"/>
    <dgm:cxn modelId="{114F7A1D-FC87-44B0-AB2B-75018B0BA408}" type="presOf" srcId="{2E5FAAA4-0E44-421C-9853-606CED33BF40}" destId="{CB3A0457-4F44-4B85-9798-86D409814168}" srcOrd="0" destOrd="1" presId="urn:microsoft.com/office/officeart/2005/8/layout/hList1"/>
    <dgm:cxn modelId="{BF831EF2-568D-45ED-A530-E704DF42FBB1}" srcId="{630B3AEC-BBC1-4AF4-AF70-8852B7C6A32E}" destId="{F8C46437-F866-43C7-9E75-C012A57BA48F}" srcOrd="0" destOrd="0" parTransId="{34990BC3-9CDB-4977-A0B2-4F5359EFCAA4}" sibTransId="{ABDD0D50-68FB-4A64-AE8B-2005347F40F2}"/>
    <dgm:cxn modelId="{8319B185-CAF3-4446-BAAC-6566A3B3EBE4}" srcId="{06A72AC1-0187-40AB-A0C8-EDCB90BF1D88}" destId="{282441DD-3F86-44FF-9BFC-BE608180D129}" srcOrd="1" destOrd="0" parTransId="{F09F1665-9771-48DD-B987-F64BCB0BCAFF}" sibTransId="{78F935DB-608A-474D-A740-638E6307BDFD}"/>
    <dgm:cxn modelId="{945CB26C-E6AC-4063-888E-F11323D62A13}" type="presParOf" srcId="{56F9C6D4-171F-4016-B0F8-2217BAB7FC25}" destId="{E444581D-7BD3-4C86-97F3-AA321E96FD97}" srcOrd="0" destOrd="0" presId="urn:microsoft.com/office/officeart/2005/8/layout/hList1"/>
    <dgm:cxn modelId="{B1BF0C4B-4439-45DC-8B1B-723B5692C5EE}" type="presParOf" srcId="{E444581D-7BD3-4C86-97F3-AA321E96FD97}" destId="{70F0F26E-4F87-45C3-951A-4F25DDA4C7A9}" srcOrd="0" destOrd="0" presId="urn:microsoft.com/office/officeart/2005/8/layout/hList1"/>
    <dgm:cxn modelId="{9EFB87EC-9A57-4EE0-B6FE-0EED412CF48E}" type="presParOf" srcId="{E444581D-7BD3-4C86-97F3-AA321E96FD97}" destId="{CB3A0457-4F44-4B85-9798-86D409814168}" srcOrd="1" destOrd="0" presId="urn:microsoft.com/office/officeart/2005/8/layout/hList1"/>
    <dgm:cxn modelId="{01E2327C-07AE-4A00-92AF-933395B6D020}" type="presParOf" srcId="{56F9C6D4-171F-4016-B0F8-2217BAB7FC25}" destId="{7AC71756-AD28-4703-879A-193B76E42257}" srcOrd="1" destOrd="0" presId="urn:microsoft.com/office/officeart/2005/8/layout/hList1"/>
    <dgm:cxn modelId="{77FC40FD-68A8-4647-9240-EAA2221B5BCC}" type="presParOf" srcId="{56F9C6D4-171F-4016-B0F8-2217BAB7FC25}" destId="{21075B8C-0566-4745-AEEC-9EA505A740F5}" srcOrd="2" destOrd="0" presId="urn:microsoft.com/office/officeart/2005/8/layout/hList1"/>
    <dgm:cxn modelId="{0CE71461-9091-4996-A753-D057957A27C9}" type="presParOf" srcId="{21075B8C-0566-4745-AEEC-9EA505A740F5}" destId="{FAB5A775-2962-4CA4-9019-24F8268ABE54}" srcOrd="0" destOrd="0" presId="urn:microsoft.com/office/officeart/2005/8/layout/hList1"/>
    <dgm:cxn modelId="{7F705BC2-D99D-481B-92F3-A4E6E3E407D6}" type="presParOf" srcId="{21075B8C-0566-4745-AEEC-9EA505A740F5}" destId="{B46337E7-9622-4F90-A31D-8EC76B60AE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DDCE74-CBC8-4304-8439-21DCC0ED680A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D556054-000D-4F75-94C9-363091D255E0}">
      <dgm:prSet phldrT="[Text]"/>
      <dgm:spPr/>
      <dgm:t>
        <a:bodyPr/>
        <a:lstStyle/>
        <a:p>
          <a:r>
            <a:rPr lang="en-US" b="1" dirty="0" smtClean="0"/>
            <a:t>Pompey</a:t>
          </a:r>
          <a:endParaRPr lang="en-US" b="1" dirty="0"/>
        </a:p>
      </dgm:t>
    </dgm:pt>
    <dgm:pt modelId="{F19CEAAD-DBC0-40F1-AE31-DD1912D99C61}" type="parTrans" cxnId="{D1584959-00BA-4426-9001-A70EFF67ADA4}">
      <dgm:prSet/>
      <dgm:spPr/>
      <dgm:t>
        <a:bodyPr/>
        <a:lstStyle/>
        <a:p>
          <a:endParaRPr lang="en-US"/>
        </a:p>
      </dgm:t>
    </dgm:pt>
    <dgm:pt modelId="{EE5B8AF4-AAB8-4805-8CC4-DF80AD4732C6}" type="sibTrans" cxnId="{D1584959-00BA-4426-9001-A70EFF67ADA4}">
      <dgm:prSet/>
      <dgm:spPr/>
      <dgm:t>
        <a:bodyPr/>
        <a:lstStyle/>
        <a:p>
          <a:endParaRPr lang="en-US"/>
        </a:p>
      </dgm:t>
    </dgm:pt>
    <dgm:pt modelId="{78432518-3679-44E8-B5D6-C0D204DACEF5}">
      <dgm:prSet phldrT="[Text]"/>
      <dgm:spPr/>
      <dgm:t>
        <a:bodyPr/>
        <a:lstStyle/>
        <a:p>
          <a:r>
            <a:rPr lang="en-US" dirty="0" smtClean="0"/>
            <a:t>His perk: soldiers</a:t>
          </a:r>
          <a:endParaRPr lang="en-US" dirty="0"/>
        </a:p>
      </dgm:t>
    </dgm:pt>
    <dgm:pt modelId="{CC807290-D6F9-4A76-993C-52A6A725349F}" type="parTrans" cxnId="{9B4A92E2-B946-4BA8-B1B4-16A039EC4E79}">
      <dgm:prSet/>
      <dgm:spPr/>
      <dgm:t>
        <a:bodyPr/>
        <a:lstStyle/>
        <a:p>
          <a:endParaRPr lang="en-US"/>
        </a:p>
      </dgm:t>
    </dgm:pt>
    <dgm:pt modelId="{C069C0A0-1B1B-4463-BAD2-83EE7AC2EDAF}" type="sibTrans" cxnId="{9B4A92E2-B946-4BA8-B1B4-16A039EC4E79}">
      <dgm:prSet/>
      <dgm:spPr/>
      <dgm:t>
        <a:bodyPr/>
        <a:lstStyle/>
        <a:p>
          <a:endParaRPr lang="en-US"/>
        </a:p>
      </dgm:t>
    </dgm:pt>
    <dgm:pt modelId="{FE7283FC-8D41-49DF-804C-CC0A44A48178}">
      <dgm:prSet phldrT="[Text]"/>
      <dgm:spPr/>
      <dgm:t>
        <a:bodyPr/>
        <a:lstStyle/>
        <a:p>
          <a:r>
            <a:rPr lang="en-US" dirty="0" smtClean="0"/>
            <a:t>Became leader of Italy</a:t>
          </a:r>
          <a:endParaRPr lang="en-US" dirty="0"/>
        </a:p>
      </dgm:t>
    </dgm:pt>
    <dgm:pt modelId="{B4575A68-69F9-40FF-8D69-40302CECA2BF}" type="parTrans" cxnId="{2CDC83D8-3F6B-41BB-8968-D3E95CE3F2BE}">
      <dgm:prSet/>
      <dgm:spPr/>
      <dgm:t>
        <a:bodyPr/>
        <a:lstStyle/>
        <a:p>
          <a:endParaRPr lang="en-US"/>
        </a:p>
      </dgm:t>
    </dgm:pt>
    <dgm:pt modelId="{256358BB-CE45-4443-B1EB-963A53240039}" type="sibTrans" cxnId="{2CDC83D8-3F6B-41BB-8968-D3E95CE3F2BE}">
      <dgm:prSet/>
      <dgm:spPr/>
      <dgm:t>
        <a:bodyPr/>
        <a:lstStyle/>
        <a:p>
          <a:endParaRPr lang="en-US"/>
        </a:p>
      </dgm:t>
    </dgm:pt>
    <dgm:pt modelId="{00A6CA4C-9055-4678-A719-3409D73AAEE9}">
      <dgm:prSet phldrT="[Text]"/>
      <dgm:spPr/>
      <dgm:t>
        <a:bodyPr/>
        <a:lstStyle/>
        <a:p>
          <a:r>
            <a:rPr lang="en-US" b="1" dirty="0" smtClean="0"/>
            <a:t>Marcus Crassus</a:t>
          </a:r>
          <a:endParaRPr lang="en-US" b="1" dirty="0"/>
        </a:p>
      </dgm:t>
    </dgm:pt>
    <dgm:pt modelId="{49978712-A5E5-4B8D-A67A-915D9AFF8A10}" type="parTrans" cxnId="{21001A04-A8C1-4CB9-8EAF-981955E42E9F}">
      <dgm:prSet/>
      <dgm:spPr/>
      <dgm:t>
        <a:bodyPr/>
        <a:lstStyle/>
        <a:p>
          <a:endParaRPr lang="en-US"/>
        </a:p>
      </dgm:t>
    </dgm:pt>
    <dgm:pt modelId="{D4F73677-1E3A-4A24-92C8-BEAA92B39F5C}" type="sibTrans" cxnId="{21001A04-A8C1-4CB9-8EAF-981955E42E9F}">
      <dgm:prSet/>
      <dgm:spPr/>
      <dgm:t>
        <a:bodyPr/>
        <a:lstStyle/>
        <a:p>
          <a:endParaRPr lang="en-US"/>
        </a:p>
      </dgm:t>
    </dgm:pt>
    <dgm:pt modelId="{B707AB2A-11FC-4383-A8B3-4E467BD33A00}">
      <dgm:prSet phldrT="[Text]"/>
      <dgm:spPr/>
      <dgm:t>
        <a:bodyPr/>
        <a:lstStyle/>
        <a:p>
          <a:r>
            <a:rPr lang="en-US" dirty="0" smtClean="0"/>
            <a:t>His perk: money</a:t>
          </a:r>
          <a:endParaRPr lang="en-US" dirty="0"/>
        </a:p>
      </dgm:t>
    </dgm:pt>
    <dgm:pt modelId="{D23F2345-AEA8-4806-B33F-43196CC85E25}" type="parTrans" cxnId="{AD9AA955-6611-4B99-872B-B6E7E3F09654}">
      <dgm:prSet/>
      <dgm:spPr/>
      <dgm:t>
        <a:bodyPr/>
        <a:lstStyle/>
        <a:p>
          <a:endParaRPr lang="en-US"/>
        </a:p>
      </dgm:t>
    </dgm:pt>
    <dgm:pt modelId="{FB41769A-D691-47DE-9C20-97E6AC858AE8}" type="sibTrans" cxnId="{AD9AA955-6611-4B99-872B-B6E7E3F09654}">
      <dgm:prSet/>
      <dgm:spPr/>
      <dgm:t>
        <a:bodyPr/>
        <a:lstStyle/>
        <a:p>
          <a:endParaRPr lang="en-US"/>
        </a:p>
      </dgm:t>
    </dgm:pt>
    <dgm:pt modelId="{8D84FC23-4555-4440-8414-402666D6EC86}">
      <dgm:prSet phldrT="[Text]"/>
      <dgm:spPr/>
      <dgm:t>
        <a:bodyPr/>
        <a:lstStyle/>
        <a:p>
          <a:r>
            <a:rPr lang="en-US" dirty="0" smtClean="0"/>
            <a:t>Became leader of Rome’s Eastern provinces</a:t>
          </a:r>
          <a:endParaRPr lang="en-US" dirty="0"/>
        </a:p>
      </dgm:t>
    </dgm:pt>
    <dgm:pt modelId="{87BDEB91-9B2D-4ACA-9F41-08B50532410C}" type="parTrans" cxnId="{32FF0F34-8776-45BC-A885-BF7F25C04EEF}">
      <dgm:prSet/>
      <dgm:spPr/>
      <dgm:t>
        <a:bodyPr/>
        <a:lstStyle/>
        <a:p>
          <a:endParaRPr lang="en-US"/>
        </a:p>
      </dgm:t>
    </dgm:pt>
    <dgm:pt modelId="{3CAC175B-8B4E-49CD-B4CE-252B46B5D4E6}" type="sibTrans" cxnId="{32FF0F34-8776-45BC-A885-BF7F25C04EEF}">
      <dgm:prSet/>
      <dgm:spPr/>
      <dgm:t>
        <a:bodyPr/>
        <a:lstStyle/>
        <a:p>
          <a:endParaRPr lang="en-US"/>
        </a:p>
      </dgm:t>
    </dgm:pt>
    <dgm:pt modelId="{D60AAA06-0FE0-4B4A-89D6-21FA6B71ED5D}">
      <dgm:prSet phldrT="[Text]"/>
      <dgm:spPr/>
      <dgm:t>
        <a:bodyPr/>
        <a:lstStyle/>
        <a:p>
          <a:r>
            <a:rPr lang="en-US" b="1" dirty="0" smtClean="0"/>
            <a:t>Julius Caesar</a:t>
          </a:r>
          <a:endParaRPr lang="en-US" b="1" dirty="0"/>
        </a:p>
      </dgm:t>
    </dgm:pt>
    <dgm:pt modelId="{149C6B17-CC0E-401D-ADA7-26C04603CF21}" type="parTrans" cxnId="{D0E138F5-4E40-4EA9-B201-88E21B1A72EA}">
      <dgm:prSet/>
      <dgm:spPr/>
      <dgm:t>
        <a:bodyPr/>
        <a:lstStyle/>
        <a:p>
          <a:endParaRPr lang="en-US"/>
        </a:p>
      </dgm:t>
    </dgm:pt>
    <dgm:pt modelId="{8FDCCDD4-5F1E-49CF-9EC3-561D517C52D5}" type="sibTrans" cxnId="{D0E138F5-4E40-4EA9-B201-88E21B1A72EA}">
      <dgm:prSet/>
      <dgm:spPr/>
      <dgm:t>
        <a:bodyPr/>
        <a:lstStyle/>
        <a:p>
          <a:endParaRPr lang="en-US"/>
        </a:p>
      </dgm:t>
    </dgm:pt>
    <dgm:pt modelId="{0715F7E9-794C-40C2-8959-FFC9FDB2CE14}">
      <dgm:prSet phldrT="[Text]"/>
      <dgm:spPr/>
      <dgm:t>
        <a:bodyPr/>
        <a:lstStyle/>
        <a:p>
          <a:r>
            <a:rPr lang="en-US" dirty="0" smtClean="0"/>
            <a:t>His perk: popularity</a:t>
          </a:r>
          <a:endParaRPr lang="en-US" dirty="0"/>
        </a:p>
      </dgm:t>
    </dgm:pt>
    <dgm:pt modelId="{CFD5398B-41BF-45AF-9B85-1B87C375395A}" type="parTrans" cxnId="{244F8FCD-311D-48A3-AE1C-FAD07B39D51C}">
      <dgm:prSet/>
      <dgm:spPr/>
      <dgm:t>
        <a:bodyPr/>
        <a:lstStyle/>
        <a:p>
          <a:endParaRPr lang="en-US"/>
        </a:p>
      </dgm:t>
    </dgm:pt>
    <dgm:pt modelId="{D62736A5-51D4-4EA6-BEF6-045D2A45E91A}" type="sibTrans" cxnId="{244F8FCD-311D-48A3-AE1C-FAD07B39D51C}">
      <dgm:prSet/>
      <dgm:spPr/>
      <dgm:t>
        <a:bodyPr/>
        <a:lstStyle/>
        <a:p>
          <a:endParaRPr lang="en-US"/>
        </a:p>
      </dgm:t>
    </dgm:pt>
    <dgm:pt modelId="{8536C1A6-D80E-4199-96FA-DFDCDA0935A6}">
      <dgm:prSet phldrT="[Text]"/>
      <dgm:spPr/>
      <dgm:t>
        <a:bodyPr/>
        <a:lstStyle/>
        <a:p>
          <a:r>
            <a:rPr lang="en-US" dirty="0" smtClean="0"/>
            <a:t>Became proconsul of Gaul (modern France)</a:t>
          </a:r>
          <a:endParaRPr lang="en-US" dirty="0"/>
        </a:p>
      </dgm:t>
    </dgm:pt>
    <dgm:pt modelId="{64777C93-7510-466F-83B9-651DA77416A3}" type="parTrans" cxnId="{73408F2D-FB2C-4151-A781-E26DDE0EEA3F}">
      <dgm:prSet/>
      <dgm:spPr/>
      <dgm:t>
        <a:bodyPr/>
        <a:lstStyle/>
        <a:p>
          <a:endParaRPr lang="en-US"/>
        </a:p>
      </dgm:t>
    </dgm:pt>
    <dgm:pt modelId="{24804675-8495-4049-99A8-86EFCB1BA526}" type="sibTrans" cxnId="{73408F2D-FB2C-4151-A781-E26DDE0EEA3F}">
      <dgm:prSet/>
      <dgm:spPr/>
      <dgm:t>
        <a:bodyPr/>
        <a:lstStyle/>
        <a:p>
          <a:endParaRPr lang="en-US"/>
        </a:p>
      </dgm:t>
    </dgm:pt>
    <dgm:pt modelId="{118C8A42-DDE4-4E45-AD9D-1047CCAAFB83}" type="pres">
      <dgm:prSet presAssocID="{B2DDCE74-CBC8-4304-8439-21DCC0ED680A}" presName="Name0" presStyleCnt="0">
        <dgm:presLayoutVars>
          <dgm:dir/>
          <dgm:animLvl val="lvl"/>
          <dgm:resizeHandles val="exact"/>
        </dgm:presLayoutVars>
      </dgm:prSet>
      <dgm:spPr/>
    </dgm:pt>
    <dgm:pt modelId="{AAD3361A-6266-4D6A-A5EB-47320230987B}" type="pres">
      <dgm:prSet presAssocID="{1D556054-000D-4F75-94C9-363091D255E0}" presName="composite" presStyleCnt="0"/>
      <dgm:spPr/>
    </dgm:pt>
    <dgm:pt modelId="{7CACC270-58A6-40E1-9504-665CAFC71388}" type="pres">
      <dgm:prSet presAssocID="{1D556054-000D-4F75-94C9-363091D255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557366B-659E-4AF1-AE19-433013A57D8D}" type="pres">
      <dgm:prSet presAssocID="{1D556054-000D-4F75-94C9-363091D255E0}" presName="desTx" presStyleLbl="alignAccFollowNode1" presStyleIdx="0" presStyleCnt="3">
        <dgm:presLayoutVars>
          <dgm:bulletEnabled val="1"/>
        </dgm:presLayoutVars>
      </dgm:prSet>
      <dgm:spPr/>
    </dgm:pt>
    <dgm:pt modelId="{078CA389-3B78-4014-BB4D-982C76F16467}" type="pres">
      <dgm:prSet presAssocID="{EE5B8AF4-AAB8-4805-8CC4-DF80AD4732C6}" presName="space" presStyleCnt="0"/>
      <dgm:spPr/>
    </dgm:pt>
    <dgm:pt modelId="{F7004840-8E1A-4EB2-A7CD-419617EDF51D}" type="pres">
      <dgm:prSet presAssocID="{00A6CA4C-9055-4678-A719-3409D73AAEE9}" presName="composite" presStyleCnt="0"/>
      <dgm:spPr/>
    </dgm:pt>
    <dgm:pt modelId="{21D1975C-DB98-4620-AC56-3B9DFF04B3A7}" type="pres">
      <dgm:prSet presAssocID="{00A6CA4C-9055-4678-A719-3409D73AAE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34E7E-56F5-4A5E-9A45-F1F48EDF13DB}" type="pres">
      <dgm:prSet presAssocID="{00A6CA4C-9055-4678-A719-3409D73AAEE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05BFC-621C-41DC-8F04-45F3AAE3BC3B}" type="pres">
      <dgm:prSet presAssocID="{D4F73677-1E3A-4A24-92C8-BEAA92B39F5C}" presName="space" presStyleCnt="0"/>
      <dgm:spPr/>
    </dgm:pt>
    <dgm:pt modelId="{02CAA2C2-35DA-46AA-A23F-BB9CBC4380F4}" type="pres">
      <dgm:prSet presAssocID="{D60AAA06-0FE0-4B4A-89D6-21FA6B71ED5D}" presName="composite" presStyleCnt="0"/>
      <dgm:spPr/>
    </dgm:pt>
    <dgm:pt modelId="{BA48A11C-EBCB-4B4A-92EB-E1BCC60E8A3C}" type="pres">
      <dgm:prSet presAssocID="{D60AAA06-0FE0-4B4A-89D6-21FA6B71ED5D}" presName="parTx" presStyleLbl="alignNode1" presStyleIdx="2" presStyleCnt="3" custLinFactNeighborX="-182" custLinFactNeighborY="3494">
        <dgm:presLayoutVars>
          <dgm:chMax val="0"/>
          <dgm:chPref val="0"/>
          <dgm:bulletEnabled val="1"/>
        </dgm:presLayoutVars>
      </dgm:prSet>
      <dgm:spPr/>
    </dgm:pt>
    <dgm:pt modelId="{013B0657-FA39-42C6-90D0-9B5A0F190155}" type="pres">
      <dgm:prSet presAssocID="{D60AAA06-0FE0-4B4A-89D6-21FA6B71ED5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C5A7F-65B6-464D-B023-3BB496D40E86}" type="presOf" srcId="{1D556054-000D-4F75-94C9-363091D255E0}" destId="{7CACC270-58A6-40E1-9504-665CAFC71388}" srcOrd="0" destOrd="0" presId="urn:microsoft.com/office/officeart/2005/8/layout/hList1"/>
    <dgm:cxn modelId="{176721F0-21B9-46F7-A5ED-90CA54199FF9}" type="presOf" srcId="{00A6CA4C-9055-4678-A719-3409D73AAEE9}" destId="{21D1975C-DB98-4620-AC56-3B9DFF04B3A7}" srcOrd="0" destOrd="0" presId="urn:microsoft.com/office/officeart/2005/8/layout/hList1"/>
    <dgm:cxn modelId="{9B4A92E2-B946-4BA8-B1B4-16A039EC4E79}" srcId="{1D556054-000D-4F75-94C9-363091D255E0}" destId="{78432518-3679-44E8-B5D6-C0D204DACEF5}" srcOrd="0" destOrd="0" parTransId="{CC807290-D6F9-4A76-993C-52A6A725349F}" sibTransId="{C069C0A0-1B1B-4463-BAD2-83EE7AC2EDAF}"/>
    <dgm:cxn modelId="{5A96B0D6-BE0C-4268-B4B1-545CBCD8EDEC}" type="presOf" srcId="{B707AB2A-11FC-4383-A8B3-4E467BD33A00}" destId="{9ED34E7E-56F5-4A5E-9A45-F1F48EDF13DB}" srcOrd="0" destOrd="0" presId="urn:microsoft.com/office/officeart/2005/8/layout/hList1"/>
    <dgm:cxn modelId="{2CBD8DE5-880D-42F5-9D79-816256C9FF52}" type="presOf" srcId="{B2DDCE74-CBC8-4304-8439-21DCC0ED680A}" destId="{118C8A42-DDE4-4E45-AD9D-1047CCAAFB83}" srcOrd="0" destOrd="0" presId="urn:microsoft.com/office/officeart/2005/8/layout/hList1"/>
    <dgm:cxn modelId="{D1584959-00BA-4426-9001-A70EFF67ADA4}" srcId="{B2DDCE74-CBC8-4304-8439-21DCC0ED680A}" destId="{1D556054-000D-4F75-94C9-363091D255E0}" srcOrd="0" destOrd="0" parTransId="{F19CEAAD-DBC0-40F1-AE31-DD1912D99C61}" sibTransId="{EE5B8AF4-AAB8-4805-8CC4-DF80AD4732C6}"/>
    <dgm:cxn modelId="{2C6B4650-7465-49D4-8C71-220A0CEAC505}" type="presOf" srcId="{8536C1A6-D80E-4199-96FA-DFDCDA0935A6}" destId="{013B0657-FA39-42C6-90D0-9B5A0F190155}" srcOrd="0" destOrd="1" presId="urn:microsoft.com/office/officeart/2005/8/layout/hList1"/>
    <dgm:cxn modelId="{0EB9ABC4-BD85-4845-A1FE-0BF10039D943}" type="presOf" srcId="{0715F7E9-794C-40C2-8959-FFC9FDB2CE14}" destId="{013B0657-FA39-42C6-90D0-9B5A0F190155}" srcOrd="0" destOrd="0" presId="urn:microsoft.com/office/officeart/2005/8/layout/hList1"/>
    <dgm:cxn modelId="{D703CFE4-5D36-42A8-BF61-9EC7F9BD71EF}" type="presOf" srcId="{8D84FC23-4555-4440-8414-402666D6EC86}" destId="{9ED34E7E-56F5-4A5E-9A45-F1F48EDF13DB}" srcOrd="0" destOrd="1" presId="urn:microsoft.com/office/officeart/2005/8/layout/hList1"/>
    <dgm:cxn modelId="{21001A04-A8C1-4CB9-8EAF-981955E42E9F}" srcId="{B2DDCE74-CBC8-4304-8439-21DCC0ED680A}" destId="{00A6CA4C-9055-4678-A719-3409D73AAEE9}" srcOrd="1" destOrd="0" parTransId="{49978712-A5E5-4B8D-A67A-915D9AFF8A10}" sibTransId="{D4F73677-1E3A-4A24-92C8-BEAA92B39F5C}"/>
    <dgm:cxn modelId="{32FF0F34-8776-45BC-A885-BF7F25C04EEF}" srcId="{00A6CA4C-9055-4678-A719-3409D73AAEE9}" destId="{8D84FC23-4555-4440-8414-402666D6EC86}" srcOrd="1" destOrd="0" parTransId="{87BDEB91-9B2D-4ACA-9F41-08B50532410C}" sibTransId="{3CAC175B-8B4E-49CD-B4CE-252B46B5D4E6}"/>
    <dgm:cxn modelId="{AD9AA955-6611-4B99-872B-B6E7E3F09654}" srcId="{00A6CA4C-9055-4678-A719-3409D73AAEE9}" destId="{B707AB2A-11FC-4383-A8B3-4E467BD33A00}" srcOrd="0" destOrd="0" parTransId="{D23F2345-AEA8-4806-B33F-43196CC85E25}" sibTransId="{FB41769A-D691-47DE-9C20-97E6AC858AE8}"/>
    <dgm:cxn modelId="{8551BB8A-B94B-43DE-A90C-EEB047B7988E}" type="presOf" srcId="{FE7283FC-8D41-49DF-804C-CC0A44A48178}" destId="{4557366B-659E-4AF1-AE19-433013A57D8D}" srcOrd="0" destOrd="1" presId="urn:microsoft.com/office/officeart/2005/8/layout/hList1"/>
    <dgm:cxn modelId="{D0E138F5-4E40-4EA9-B201-88E21B1A72EA}" srcId="{B2DDCE74-CBC8-4304-8439-21DCC0ED680A}" destId="{D60AAA06-0FE0-4B4A-89D6-21FA6B71ED5D}" srcOrd="2" destOrd="0" parTransId="{149C6B17-CC0E-401D-ADA7-26C04603CF21}" sibTransId="{8FDCCDD4-5F1E-49CF-9EC3-561D517C52D5}"/>
    <dgm:cxn modelId="{244F8FCD-311D-48A3-AE1C-FAD07B39D51C}" srcId="{D60AAA06-0FE0-4B4A-89D6-21FA6B71ED5D}" destId="{0715F7E9-794C-40C2-8959-FFC9FDB2CE14}" srcOrd="0" destOrd="0" parTransId="{CFD5398B-41BF-45AF-9B85-1B87C375395A}" sibTransId="{D62736A5-51D4-4EA6-BEF6-045D2A45E91A}"/>
    <dgm:cxn modelId="{72A1D359-0905-42AF-8136-6B3E57D14B5B}" type="presOf" srcId="{78432518-3679-44E8-B5D6-C0D204DACEF5}" destId="{4557366B-659E-4AF1-AE19-433013A57D8D}" srcOrd="0" destOrd="0" presId="urn:microsoft.com/office/officeart/2005/8/layout/hList1"/>
    <dgm:cxn modelId="{554E6DC6-B1D6-40CF-BE84-8C23DEA608AD}" type="presOf" srcId="{D60AAA06-0FE0-4B4A-89D6-21FA6B71ED5D}" destId="{BA48A11C-EBCB-4B4A-92EB-E1BCC60E8A3C}" srcOrd="0" destOrd="0" presId="urn:microsoft.com/office/officeart/2005/8/layout/hList1"/>
    <dgm:cxn modelId="{73408F2D-FB2C-4151-A781-E26DDE0EEA3F}" srcId="{D60AAA06-0FE0-4B4A-89D6-21FA6B71ED5D}" destId="{8536C1A6-D80E-4199-96FA-DFDCDA0935A6}" srcOrd="1" destOrd="0" parTransId="{64777C93-7510-466F-83B9-651DA77416A3}" sibTransId="{24804675-8495-4049-99A8-86EFCB1BA526}"/>
    <dgm:cxn modelId="{2CDC83D8-3F6B-41BB-8968-D3E95CE3F2BE}" srcId="{1D556054-000D-4F75-94C9-363091D255E0}" destId="{FE7283FC-8D41-49DF-804C-CC0A44A48178}" srcOrd="1" destOrd="0" parTransId="{B4575A68-69F9-40FF-8D69-40302CECA2BF}" sibTransId="{256358BB-CE45-4443-B1EB-963A53240039}"/>
    <dgm:cxn modelId="{76A0B06F-8FB9-4190-B6B3-B110E2E93CF6}" type="presParOf" srcId="{118C8A42-DDE4-4E45-AD9D-1047CCAAFB83}" destId="{AAD3361A-6266-4D6A-A5EB-47320230987B}" srcOrd="0" destOrd="0" presId="urn:microsoft.com/office/officeart/2005/8/layout/hList1"/>
    <dgm:cxn modelId="{FFB2D4B0-9751-4CD8-A316-6E1EF4CB224A}" type="presParOf" srcId="{AAD3361A-6266-4D6A-A5EB-47320230987B}" destId="{7CACC270-58A6-40E1-9504-665CAFC71388}" srcOrd="0" destOrd="0" presId="urn:microsoft.com/office/officeart/2005/8/layout/hList1"/>
    <dgm:cxn modelId="{E107E49F-1B5A-4F7D-88B7-B8AC29477F01}" type="presParOf" srcId="{AAD3361A-6266-4D6A-A5EB-47320230987B}" destId="{4557366B-659E-4AF1-AE19-433013A57D8D}" srcOrd="1" destOrd="0" presId="urn:microsoft.com/office/officeart/2005/8/layout/hList1"/>
    <dgm:cxn modelId="{0DCF6CD3-BED0-490E-AC31-A4B9D9DB5962}" type="presParOf" srcId="{118C8A42-DDE4-4E45-AD9D-1047CCAAFB83}" destId="{078CA389-3B78-4014-BB4D-982C76F16467}" srcOrd="1" destOrd="0" presId="urn:microsoft.com/office/officeart/2005/8/layout/hList1"/>
    <dgm:cxn modelId="{B0196635-9E09-4A5C-A50F-090B4580EF60}" type="presParOf" srcId="{118C8A42-DDE4-4E45-AD9D-1047CCAAFB83}" destId="{F7004840-8E1A-4EB2-A7CD-419617EDF51D}" srcOrd="2" destOrd="0" presId="urn:microsoft.com/office/officeart/2005/8/layout/hList1"/>
    <dgm:cxn modelId="{A6DB5A40-51CA-4B24-A55F-18F193C72FEE}" type="presParOf" srcId="{F7004840-8E1A-4EB2-A7CD-419617EDF51D}" destId="{21D1975C-DB98-4620-AC56-3B9DFF04B3A7}" srcOrd="0" destOrd="0" presId="urn:microsoft.com/office/officeart/2005/8/layout/hList1"/>
    <dgm:cxn modelId="{5E862EC9-AADA-4679-82F1-B9A30ED22152}" type="presParOf" srcId="{F7004840-8E1A-4EB2-A7CD-419617EDF51D}" destId="{9ED34E7E-56F5-4A5E-9A45-F1F48EDF13DB}" srcOrd="1" destOrd="0" presId="urn:microsoft.com/office/officeart/2005/8/layout/hList1"/>
    <dgm:cxn modelId="{F027794F-3AA0-47E0-8DBA-40945C0914A2}" type="presParOf" srcId="{118C8A42-DDE4-4E45-AD9D-1047CCAAFB83}" destId="{4C705BFC-621C-41DC-8F04-45F3AAE3BC3B}" srcOrd="3" destOrd="0" presId="urn:microsoft.com/office/officeart/2005/8/layout/hList1"/>
    <dgm:cxn modelId="{B09890AC-2582-43CB-8D98-9B2954DD0484}" type="presParOf" srcId="{118C8A42-DDE4-4E45-AD9D-1047CCAAFB83}" destId="{02CAA2C2-35DA-46AA-A23F-BB9CBC4380F4}" srcOrd="4" destOrd="0" presId="urn:microsoft.com/office/officeart/2005/8/layout/hList1"/>
    <dgm:cxn modelId="{3769BCA3-10C2-47DA-B879-3B859C64BBEC}" type="presParOf" srcId="{02CAA2C2-35DA-46AA-A23F-BB9CBC4380F4}" destId="{BA48A11C-EBCB-4B4A-92EB-E1BCC60E8A3C}" srcOrd="0" destOrd="0" presId="urn:microsoft.com/office/officeart/2005/8/layout/hList1"/>
    <dgm:cxn modelId="{4C08AE9C-F9DC-4871-8F0D-7E63F0774949}" type="presParOf" srcId="{02CAA2C2-35DA-46AA-A23F-BB9CBC4380F4}" destId="{013B0657-FA39-42C6-90D0-9B5A0F1901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17CA09-6368-4F1B-973A-5977C1288F4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147B906-EB1A-4493-B3B2-6DD822882000}">
      <dgm:prSet phldrT="[Text]" custT="1"/>
      <dgm:spPr/>
      <dgm:t>
        <a:bodyPr/>
        <a:lstStyle/>
        <a:p>
          <a:r>
            <a:rPr lang="en-US" sz="1600" b="1" dirty="0" smtClean="0">
              <a:latin typeface="Ameretto" pitchFamily="2" charset="0"/>
            </a:rPr>
            <a:t>Pompey fled to Greece.</a:t>
          </a:r>
          <a:endParaRPr lang="en-US" sz="1600" b="1" dirty="0">
            <a:latin typeface="Ameretto" pitchFamily="2" charset="0"/>
          </a:endParaRPr>
        </a:p>
      </dgm:t>
    </dgm:pt>
    <dgm:pt modelId="{887AFDC3-B7A0-4E43-9565-721F7219A578}" type="parTrans" cxnId="{33A7CBE4-4AE4-43C8-B986-0D13C4EC132F}">
      <dgm:prSet/>
      <dgm:spPr/>
      <dgm:t>
        <a:bodyPr/>
        <a:lstStyle/>
        <a:p>
          <a:endParaRPr lang="en-US"/>
        </a:p>
      </dgm:t>
    </dgm:pt>
    <dgm:pt modelId="{5A5E36C5-323C-4BA8-9336-5191DF2EE031}" type="sibTrans" cxnId="{33A7CBE4-4AE4-43C8-B986-0D13C4EC132F}">
      <dgm:prSet/>
      <dgm:spPr/>
      <dgm:t>
        <a:bodyPr/>
        <a:lstStyle/>
        <a:p>
          <a:endParaRPr lang="en-US"/>
        </a:p>
      </dgm:t>
    </dgm:pt>
    <dgm:pt modelId="{1D2698AB-8DD9-4E68-8F9E-2575F8054406}">
      <dgm:prSet phldrT="[Text]" custT="1"/>
      <dgm:spPr/>
      <dgm:t>
        <a:bodyPr/>
        <a:lstStyle/>
        <a:p>
          <a:r>
            <a:rPr lang="en-US" sz="1600" b="1" dirty="0" smtClean="0">
              <a:latin typeface="Ameretto" pitchFamily="2" charset="0"/>
            </a:rPr>
            <a:t>Caesar met Cleopatra VII of Egypt.</a:t>
          </a:r>
          <a:endParaRPr lang="en-US" sz="1600" b="1" dirty="0">
            <a:latin typeface="Ameretto" pitchFamily="2" charset="0"/>
          </a:endParaRPr>
        </a:p>
      </dgm:t>
    </dgm:pt>
    <dgm:pt modelId="{22845DCE-CCAC-4661-8E77-3291047D6863}" type="parTrans" cxnId="{3668244A-D081-422D-856C-67A6B67AC07F}">
      <dgm:prSet/>
      <dgm:spPr/>
      <dgm:t>
        <a:bodyPr/>
        <a:lstStyle/>
        <a:p>
          <a:endParaRPr lang="en-US"/>
        </a:p>
      </dgm:t>
    </dgm:pt>
    <dgm:pt modelId="{B6083C0F-110C-40F2-936A-DE008FCE807C}" type="sibTrans" cxnId="{3668244A-D081-422D-856C-67A6B67AC07F}">
      <dgm:prSet/>
      <dgm:spPr/>
      <dgm:t>
        <a:bodyPr/>
        <a:lstStyle/>
        <a:p>
          <a:endParaRPr lang="en-US"/>
        </a:p>
      </dgm:t>
    </dgm:pt>
    <dgm:pt modelId="{EEB5C2CC-47C8-4656-920E-62F1E4ACAE09}">
      <dgm:prSet phldrT="[Text]"/>
      <dgm:spPr/>
      <dgm:t>
        <a:bodyPr/>
        <a:lstStyle/>
        <a:p>
          <a:r>
            <a:rPr lang="en-US" dirty="0" smtClean="0"/>
            <a:t>Caesar went after him, defeating Pompey at Pharsalus in 48 BCE.</a:t>
          </a:r>
          <a:endParaRPr lang="en-US" dirty="0"/>
        </a:p>
      </dgm:t>
    </dgm:pt>
    <dgm:pt modelId="{623AD3DD-28DD-48AE-AD7D-00A6BA2E81CC}" type="parTrans" cxnId="{93D833B5-BA17-48E5-9E0A-6F4FE3896F6D}">
      <dgm:prSet/>
      <dgm:spPr/>
      <dgm:t>
        <a:bodyPr/>
        <a:lstStyle/>
        <a:p>
          <a:endParaRPr lang="en-US"/>
        </a:p>
      </dgm:t>
    </dgm:pt>
    <dgm:pt modelId="{0CC9EE53-D4AC-48F5-9345-7C7497C6ECF5}" type="sibTrans" cxnId="{93D833B5-BA17-48E5-9E0A-6F4FE3896F6D}">
      <dgm:prSet/>
      <dgm:spPr/>
      <dgm:t>
        <a:bodyPr/>
        <a:lstStyle/>
        <a:p>
          <a:endParaRPr lang="en-US"/>
        </a:p>
      </dgm:t>
    </dgm:pt>
    <dgm:pt modelId="{78F52D62-FABF-47F7-B638-F131B54151D7}">
      <dgm:prSet phldrT="[Text]" custT="1"/>
      <dgm:spPr/>
      <dgm:t>
        <a:bodyPr/>
        <a:lstStyle/>
        <a:p>
          <a:r>
            <a:rPr lang="en-US" sz="1600" b="1" dirty="0" smtClean="0">
              <a:latin typeface="Ameretto" pitchFamily="2" charset="0"/>
            </a:rPr>
            <a:t>Pompey fled to Egypt.</a:t>
          </a:r>
          <a:endParaRPr lang="en-US" sz="1600" b="1" dirty="0">
            <a:latin typeface="Ameretto" pitchFamily="2" charset="0"/>
          </a:endParaRPr>
        </a:p>
      </dgm:t>
    </dgm:pt>
    <dgm:pt modelId="{1616EEDC-6086-4CE0-B7E4-34938DD80D7E}" type="parTrans" cxnId="{994E3093-58E9-45F8-B249-436685DAB645}">
      <dgm:prSet/>
      <dgm:spPr/>
      <dgm:t>
        <a:bodyPr/>
        <a:lstStyle/>
        <a:p>
          <a:endParaRPr lang="en-US"/>
        </a:p>
      </dgm:t>
    </dgm:pt>
    <dgm:pt modelId="{44D8B34C-0536-4586-A7CE-022348DECFF3}" type="sibTrans" cxnId="{994E3093-58E9-45F8-B249-436685DAB645}">
      <dgm:prSet/>
      <dgm:spPr/>
      <dgm:t>
        <a:bodyPr/>
        <a:lstStyle/>
        <a:p>
          <a:endParaRPr lang="en-US"/>
        </a:p>
      </dgm:t>
    </dgm:pt>
    <dgm:pt modelId="{F3DCFF4C-47BD-482E-A4BC-C14F62A0B513}">
      <dgm:prSet phldrT="[Text]"/>
      <dgm:spPr/>
      <dgm:t>
        <a:bodyPr/>
        <a:lstStyle/>
        <a:p>
          <a:r>
            <a:rPr lang="en-US" dirty="0" smtClean="0"/>
            <a:t>Ptolemy XIII, knowing Caesar’s army was in pursuit of Pompey, killed Pompey rather than give him shelter</a:t>
          </a:r>
          <a:endParaRPr lang="en-US" dirty="0"/>
        </a:p>
      </dgm:t>
    </dgm:pt>
    <dgm:pt modelId="{D6E8A4FD-E798-4D0D-A7EE-6BC6E3AD8BE9}" type="parTrans" cxnId="{D9CEBAD0-AE4F-4B70-A3E7-9E928105F42C}">
      <dgm:prSet/>
      <dgm:spPr/>
      <dgm:t>
        <a:bodyPr/>
        <a:lstStyle/>
        <a:p>
          <a:endParaRPr lang="en-US"/>
        </a:p>
      </dgm:t>
    </dgm:pt>
    <dgm:pt modelId="{E7ACEEA5-6410-4C56-95C6-033A2BD5460E}" type="sibTrans" cxnId="{D9CEBAD0-AE4F-4B70-A3E7-9E928105F42C}">
      <dgm:prSet/>
      <dgm:spPr/>
      <dgm:t>
        <a:bodyPr/>
        <a:lstStyle/>
        <a:p>
          <a:endParaRPr lang="en-US"/>
        </a:p>
      </dgm:t>
    </dgm:pt>
    <dgm:pt modelId="{A59F67F0-124E-4EA0-85E9-CB8231D872DB}">
      <dgm:prSet phldrT="[Text]"/>
      <dgm:spPr/>
      <dgm:t>
        <a:bodyPr/>
        <a:lstStyle/>
        <a:p>
          <a:r>
            <a:rPr lang="en-US" dirty="0" smtClean="0"/>
            <a:t>Pompey, who had more soldiers, made serious military blunders.</a:t>
          </a:r>
          <a:endParaRPr lang="en-US" dirty="0"/>
        </a:p>
      </dgm:t>
    </dgm:pt>
    <dgm:pt modelId="{9C772BBF-ECB9-42BD-A78E-BBF6F0574D6D}" type="parTrans" cxnId="{83B08D44-9769-4A1A-8696-080D1272CD77}">
      <dgm:prSet/>
      <dgm:spPr/>
      <dgm:t>
        <a:bodyPr/>
        <a:lstStyle/>
        <a:p>
          <a:endParaRPr lang="en-US"/>
        </a:p>
      </dgm:t>
    </dgm:pt>
    <dgm:pt modelId="{4B60D7C8-8E4A-42CD-90B9-19E3723A4F73}" type="sibTrans" cxnId="{83B08D44-9769-4A1A-8696-080D1272CD77}">
      <dgm:prSet/>
      <dgm:spPr/>
      <dgm:t>
        <a:bodyPr/>
        <a:lstStyle/>
        <a:p>
          <a:endParaRPr lang="en-US"/>
        </a:p>
      </dgm:t>
    </dgm:pt>
    <dgm:pt modelId="{12CB31F4-BE53-4AC0-86B0-4F933699408B}">
      <dgm:prSet phldrT="[Text]"/>
      <dgm:spPr/>
      <dgm:t>
        <a:bodyPr/>
        <a:lstStyle/>
        <a:p>
          <a:r>
            <a:rPr lang="en-US" dirty="0" smtClean="0"/>
            <a:t>Caesar said of Pompey: “Today the enemy would have won, if they had a commander who was a winner,” and “That man does not know how to win a war.”</a:t>
          </a:r>
          <a:endParaRPr lang="en-US" dirty="0"/>
        </a:p>
      </dgm:t>
    </dgm:pt>
    <dgm:pt modelId="{67227B80-56C0-45D4-AE98-AC1DEA72C222}" type="parTrans" cxnId="{8FCF8F2D-477B-48BB-9436-8E6B2B36723B}">
      <dgm:prSet/>
      <dgm:spPr/>
      <dgm:t>
        <a:bodyPr/>
        <a:lstStyle/>
        <a:p>
          <a:endParaRPr lang="en-US"/>
        </a:p>
      </dgm:t>
    </dgm:pt>
    <dgm:pt modelId="{68D063FA-5C6E-465E-91A7-357917CEA631}" type="sibTrans" cxnId="{8FCF8F2D-477B-48BB-9436-8E6B2B36723B}">
      <dgm:prSet/>
      <dgm:spPr/>
      <dgm:t>
        <a:bodyPr/>
        <a:lstStyle/>
        <a:p>
          <a:endParaRPr lang="en-US"/>
        </a:p>
      </dgm:t>
    </dgm:pt>
    <dgm:pt modelId="{00883658-C5D4-4581-8099-3157EF9640F0}">
      <dgm:prSet phldrT="[Text]"/>
      <dgm:spPr/>
      <dgm:t>
        <a:bodyPr/>
        <a:lstStyle/>
        <a:p>
          <a:r>
            <a:rPr lang="en-US" dirty="0" smtClean="0"/>
            <a:t>Ptolemy later presented Pompey’s severed head to Caesar</a:t>
          </a:r>
          <a:endParaRPr lang="en-US" dirty="0"/>
        </a:p>
      </dgm:t>
    </dgm:pt>
    <dgm:pt modelId="{94C49BE5-9A3B-453E-80A5-5A6C2BAF7B7D}" type="parTrans" cxnId="{662BA795-3119-4154-B28D-A4454E79FE6F}">
      <dgm:prSet/>
      <dgm:spPr/>
      <dgm:t>
        <a:bodyPr/>
        <a:lstStyle/>
        <a:p>
          <a:endParaRPr lang="en-US"/>
        </a:p>
      </dgm:t>
    </dgm:pt>
    <dgm:pt modelId="{D90317C6-1BB7-4570-B37E-EB17015ACE7A}" type="sibTrans" cxnId="{662BA795-3119-4154-B28D-A4454E79FE6F}">
      <dgm:prSet/>
      <dgm:spPr/>
      <dgm:t>
        <a:bodyPr/>
        <a:lstStyle/>
        <a:p>
          <a:endParaRPr lang="en-US"/>
        </a:p>
      </dgm:t>
    </dgm:pt>
    <dgm:pt modelId="{C7A9B50F-09D4-4C2C-B6FA-1904C4B31DED}">
      <dgm:prSet phldrT="[Text]"/>
      <dgm:spPr/>
      <dgm:t>
        <a:bodyPr/>
        <a:lstStyle/>
        <a:p>
          <a:r>
            <a:rPr lang="en-US" dirty="0" smtClean="0"/>
            <a:t>She was co-ruler, married to her younger brother, Ptolemy XIII</a:t>
          </a:r>
          <a:endParaRPr lang="en-US" dirty="0"/>
        </a:p>
      </dgm:t>
    </dgm:pt>
    <dgm:pt modelId="{EAFC4DA3-C7C5-44F9-B901-17E34B4E2964}" type="parTrans" cxnId="{DEC97833-26C3-49C7-8462-6D6999DE8243}">
      <dgm:prSet/>
      <dgm:spPr/>
      <dgm:t>
        <a:bodyPr/>
        <a:lstStyle/>
        <a:p>
          <a:endParaRPr lang="en-US"/>
        </a:p>
      </dgm:t>
    </dgm:pt>
    <dgm:pt modelId="{9E0F5EC6-8172-4C62-BCD2-584E5BC64E4D}" type="sibTrans" cxnId="{DEC97833-26C3-49C7-8462-6D6999DE8243}">
      <dgm:prSet/>
      <dgm:spPr/>
      <dgm:t>
        <a:bodyPr/>
        <a:lstStyle/>
        <a:p>
          <a:endParaRPr lang="en-US"/>
        </a:p>
      </dgm:t>
    </dgm:pt>
    <dgm:pt modelId="{689C1C31-E482-46E9-89E1-FF080E139D91}">
      <dgm:prSet phldrT="[Text]"/>
      <dgm:spPr/>
      <dgm:t>
        <a:bodyPr/>
        <a:lstStyle/>
        <a:p>
          <a:r>
            <a:rPr lang="en-US" dirty="0" smtClean="0"/>
            <a:t>Caesar restored Cleopatra to her throne</a:t>
          </a:r>
          <a:endParaRPr lang="en-US" dirty="0"/>
        </a:p>
      </dgm:t>
    </dgm:pt>
    <dgm:pt modelId="{8E0C5FF9-5040-40AC-B0CB-7063ABF389A8}" type="parTrans" cxnId="{472CD5EB-76FF-4E72-B369-8B99018DBBFD}">
      <dgm:prSet/>
      <dgm:spPr/>
      <dgm:t>
        <a:bodyPr/>
        <a:lstStyle/>
        <a:p>
          <a:endParaRPr lang="en-US"/>
        </a:p>
      </dgm:t>
    </dgm:pt>
    <dgm:pt modelId="{423254EF-D6E6-496A-9194-2041F599F664}" type="sibTrans" cxnId="{472CD5EB-76FF-4E72-B369-8B99018DBBFD}">
      <dgm:prSet/>
      <dgm:spPr/>
      <dgm:t>
        <a:bodyPr/>
        <a:lstStyle/>
        <a:p>
          <a:endParaRPr lang="en-US"/>
        </a:p>
      </dgm:t>
    </dgm:pt>
    <dgm:pt modelId="{1FEA7FFF-02BA-404F-A71D-1EFFD3835B83}">
      <dgm:prSet phldrT="[Text]"/>
      <dgm:spPr/>
      <dgm:t>
        <a:bodyPr/>
        <a:lstStyle/>
        <a:p>
          <a:r>
            <a:rPr lang="en-US" dirty="0" smtClean="0"/>
            <a:t>Also had a son with Cleopatra, </a:t>
          </a:r>
          <a:r>
            <a:rPr lang="en-US" dirty="0" err="1" smtClean="0"/>
            <a:t>Caesarion</a:t>
          </a:r>
          <a:r>
            <a:rPr lang="en-US" dirty="0" smtClean="0"/>
            <a:t>, born in 47 BCE</a:t>
          </a:r>
          <a:endParaRPr lang="en-US" dirty="0"/>
        </a:p>
      </dgm:t>
    </dgm:pt>
    <dgm:pt modelId="{233252EC-1C94-4184-9ECA-133BC4B7180E}" type="parTrans" cxnId="{FC9F3888-2E20-42FF-AB31-31AD3814B660}">
      <dgm:prSet/>
      <dgm:spPr/>
    </dgm:pt>
    <dgm:pt modelId="{B93566A5-2E73-4B44-A5C2-7406A72400E6}" type="sibTrans" cxnId="{FC9F3888-2E20-42FF-AB31-31AD3814B660}">
      <dgm:prSet/>
      <dgm:spPr/>
    </dgm:pt>
    <dgm:pt modelId="{C453A547-B09E-4079-BA0F-5EA81253D3FF}" type="pres">
      <dgm:prSet presAssocID="{FF17CA09-6368-4F1B-973A-5977C1288F4F}" presName="linear" presStyleCnt="0">
        <dgm:presLayoutVars>
          <dgm:dir/>
          <dgm:animLvl val="lvl"/>
          <dgm:resizeHandles val="exact"/>
        </dgm:presLayoutVars>
      </dgm:prSet>
      <dgm:spPr/>
    </dgm:pt>
    <dgm:pt modelId="{A1861E64-2D0D-45F6-809E-29F0EACFFFA5}" type="pres">
      <dgm:prSet presAssocID="{3147B906-EB1A-4493-B3B2-6DD822882000}" presName="parentLin" presStyleCnt="0"/>
      <dgm:spPr/>
    </dgm:pt>
    <dgm:pt modelId="{E4496B12-4F9C-4D89-9E30-989E546BE7EC}" type="pres">
      <dgm:prSet presAssocID="{3147B906-EB1A-4493-B3B2-6DD822882000}" presName="parentLeftMargin" presStyleLbl="node1" presStyleIdx="0" presStyleCnt="3"/>
      <dgm:spPr/>
    </dgm:pt>
    <dgm:pt modelId="{C0EB54EA-19D3-4F32-A989-DD91AEBC9C35}" type="pres">
      <dgm:prSet presAssocID="{3147B906-EB1A-4493-B3B2-6DD8228820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33E60-60DE-4AE8-804F-D4F89D1FF20C}" type="pres">
      <dgm:prSet presAssocID="{3147B906-EB1A-4493-B3B2-6DD822882000}" presName="negativeSpace" presStyleCnt="0"/>
      <dgm:spPr/>
    </dgm:pt>
    <dgm:pt modelId="{1DA77D62-7DA9-47E8-92F1-AAF6C9CAE9E0}" type="pres">
      <dgm:prSet presAssocID="{3147B906-EB1A-4493-B3B2-6DD82288200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51BAE-4434-44CB-A021-40BBDA20429B}" type="pres">
      <dgm:prSet presAssocID="{5A5E36C5-323C-4BA8-9336-5191DF2EE031}" presName="spaceBetweenRectangles" presStyleCnt="0"/>
      <dgm:spPr/>
    </dgm:pt>
    <dgm:pt modelId="{A752C566-1742-4B22-AC69-9E99F5DE4683}" type="pres">
      <dgm:prSet presAssocID="{78F52D62-FABF-47F7-B638-F131B54151D7}" presName="parentLin" presStyleCnt="0"/>
      <dgm:spPr/>
    </dgm:pt>
    <dgm:pt modelId="{8EDA02BF-4652-4399-B18B-B36A4D9AEC07}" type="pres">
      <dgm:prSet presAssocID="{78F52D62-FABF-47F7-B638-F131B54151D7}" presName="parentLeftMargin" presStyleLbl="node1" presStyleIdx="0" presStyleCnt="3"/>
      <dgm:spPr/>
    </dgm:pt>
    <dgm:pt modelId="{FB87B86A-E7BF-4E96-B5BF-B2690F7043EE}" type="pres">
      <dgm:prSet presAssocID="{78F52D62-FABF-47F7-B638-F131B54151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AA63A3-3CE7-48E8-A507-4B2F9155C684}" type="pres">
      <dgm:prSet presAssocID="{78F52D62-FABF-47F7-B638-F131B54151D7}" presName="negativeSpace" presStyleCnt="0"/>
      <dgm:spPr/>
    </dgm:pt>
    <dgm:pt modelId="{74B5EEBF-DF76-4169-BE46-3FCC55DF769A}" type="pres">
      <dgm:prSet presAssocID="{78F52D62-FABF-47F7-B638-F131B54151D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E2299-CE77-4BAF-B846-7C9F066D7C9D}" type="pres">
      <dgm:prSet presAssocID="{44D8B34C-0536-4586-A7CE-022348DECFF3}" presName="spaceBetweenRectangles" presStyleCnt="0"/>
      <dgm:spPr/>
    </dgm:pt>
    <dgm:pt modelId="{F46B26DA-6FAC-40BF-AB62-4EE5BB8A4FDC}" type="pres">
      <dgm:prSet presAssocID="{1D2698AB-8DD9-4E68-8F9E-2575F8054406}" presName="parentLin" presStyleCnt="0"/>
      <dgm:spPr/>
    </dgm:pt>
    <dgm:pt modelId="{7B0C8F06-D4C7-464E-82CB-C6CA5DB55F1C}" type="pres">
      <dgm:prSet presAssocID="{1D2698AB-8DD9-4E68-8F9E-2575F8054406}" presName="parentLeftMargin" presStyleLbl="node1" presStyleIdx="1" presStyleCnt="3"/>
      <dgm:spPr/>
    </dgm:pt>
    <dgm:pt modelId="{DEE85BB5-6FC9-4877-803D-FE3FC3B1DF77}" type="pres">
      <dgm:prSet presAssocID="{1D2698AB-8DD9-4E68-8F9E-2575F80544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163AC48-32D0-4D1B-9F07-5C98732912B5}" type="pres">
      <dgm:prSet presAssocID="{1D2698AB-8DD9-4E68-8F9E-2575F8054406}" presName="negativeSpace" presStyleCnt="0"/>
      <dgm:spPr/>
    </dgm:pt>
    <dgm:pt modelId="{508101E8-DE21-475B-BDAC-1BEBBBC6C816}" type="pres">
      <dgm:prSet presAssocID="{1D2698AB-8DD9-4E68-8F9E-2575F805440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8B999-6038-4E0E-A616-9D5407AFC974}" type="presOf" srcId="{3147B906-EB1A-4493-B3B2-6DD822882000}" destId="{E4496B12-4F9C-4D89-9E30-989E546BE7EC}" srcOrd="0" destOrd="0" presId="urn:microsoft.com/office/officeart/2005/8/layout/list1"/>
    <dgm:cxn modelId="{33A7CBE4-4AE4-43C8-B986-0D13C4EC132F}" srcId="{FF17CA09-6368-4F1B-973A-5977C1288F4F}" destId="{3147B906-EB1A-4493-B3B2-6DD822882000}" srcOrd="0" destOrd="0" parTransId="{887AFDC3-B7A0-4E43-9565-721F7219A578}" sibTransId="{5A5E36C5-323C-4BA8-9336-5191DF2EE031}"/>
    <dgm:cxn modelId="{662BA795-3119-4154-B28D-A4454E79FE6F}" srcId="{78F52D62-FABF-47F7-B638-F131B54151D7}" destId="{00883658-C5D4-4581-8099-3157EF9640F0}" srcOrd="1" destOrd="0" parTransId="{94C49BE5-9A3B-453E-80A5-5A6C2BAF7B7D}" sibTransId="{D90317C6-1BB7-4570-B37E-EB17015ACE7A}"/>
    <dgm:cxn modelId="{CCD4AAFB-DEE9-4C71-9E10-1C3C9DB22E8C}" type="presOf" srcId="{C7A9B50F-09D4-4C2C-B6FA-1904C4B31DED}" destId="{508101E8-DE21-475B-BDAC-1BEBBBC6C816}" srcOrd="0" destOrd="0" presId="urn:microsoft.com/office/officeart/2005/8/layout/list1"/>
    <dgm:cxn modelId="{46064911-6849-4BAD-9289-5383865FA377}" type="presOf" srcId="{1D2698AB-8DD9-4E68-8F9E-2575F8054406}" destId="{7B0C8F06-D4C7-464E-82CB-C6CA5DB55F1C}" srcOrd="0" destOrd="0" presId="urn:microsoft.com/office/officeart/2005/8/layout/list1"/>
    <dgm:cxn modelId="{0BBD34A6-6186-4497-AF3A-DAE7C62814D6}" type="presOf" srcId="{1FEA7FFF-02BA-404F-A71D-1EFFD3835B83}" destId="{508101E8-DE21-475B-BDAC-1BEBBBC6C816}" srcOrd="0" destOrd="2" presId="urn:microsoft.com/office/officeart/2005/8/layout/list1"/>
    <dgm:cxn modelId="{994E3093-58E9-45F8-B249-436685DAB645}" srcId="{FF17CA09-6368-4F1B-973A-5977C1288F4F}" destId="{78F52D62-FABF-47F7-B638-F131B54151D7}" srcOrd="1" destOrd="0" parTransId="{1616EEDC-6086-4CE0-B7E4-34938DD80D7E}" sibTransId="{44D8B34C-0536-4586-A7CE-022348DECFF3}"/>
    <dgm:cxn modelId="{8FCF8F2D-477B-48BB-9436-8E6B2B36723B}" srcId="{3147B906-EB1A-4493-B3B2-6DD822882000}" destId="{12CB31F4-BE53-4AC0-86B0-4F933699408B}" srcOrd="1" destOrd="0" parTransId="{67227B80-56C0-45D4-AE98-AC1DEA72C222}" sibTransId="{68D063FA-5C6E-465E-91A7-357917CEA631}"/>
    <dgm:cxn modelId="{BF447F43-2F5D-4FF4-B6F4-2CF44C66A80A}" type="presOf" srcId="{78F52D62-FABF-47F7-B638-F131B54151D7}" destId="{FB87B86A-E7BF-4E96-B5BF-B2690F7043EE}" srcOrd="1" destOrd="0" presId="urn:microsoft.com/office/officeart/2005/8/layout/list1"/>
    <dgm:cxn modelId="{3668244A-D081-422D-856C-67A6B67AC07F}" srcId="{FF17CA09-6368-4F1B-973A-5977C1288F4F}" destId="{1D2698AB-8DD9-4E68-8F9E-2575F8054406}" srcOrd="2" destOrd="0" parTransId="{22845DCE-CCAC-4661-8E77-3291047D6863}" sibTransId="{B6083C0F-110C-40F2-936A-DE008FCE807C}"/>
    <dgm:cxn modelId="{CD2E62E6-553A-41AD-BEA6-7192F2A6C34E}" type="presOf" srcId="{78F52D62-FABF-47F7-B638-F131B54151D7}" destId="{8EDA02BF-4652-4399-B18B-B36A4D9AEC07}" srcOrd="0" destOrd="0" presId="urn:microsoft.com/office/officeart/2005/8/layout/list1"/>
    <dgm:cxn modelId="{9A3ADB2F-D3A5-46AF-AC7B-CBDF0951AE5C}" type="presOf" srcId="{3147B906-EB1A-4493-B3B2-6DD822882000}" destId="{C0EB54EA-19D3-4F32-A989-DD91AEBC9C35}" srcOrd="1" destOrd="0" presId="urn:microsoft.com/office/officeart/2005/8/layout/list1"/>
    <dgm:cxn modelId="{472CD5EB-76FF-4E72-B369-8B99018DBBFD}" srcId="{1D2698AB-8DD9-4E68-8F9E-2575F8054406}" destId="{689C1C31-E482-46E9-89E1-FF080E139D91}" srcOrd="1" destOrd="0" parTransId="{8E0C5FF9-5040-40AC-B0CB-7063ABF389A8}" sibTransId="{423254EF-D6E6-496A-9194-2041F599F664}"/>
    <dgm:cxn modelId="{759615B9-6196-424D-BA80-2334DC5B7ECA}" type="presOf" srcId="{00883658-C5D4-4581-8099-3157EF9640F0}" destId="{74B5EEBF-DF76-4169-BE46-3FCC55DF769A}" srcOrd="0" destOrd="1" presId="urn:microsoft.com/office/officeart/2005/8/layout/list1"/>
    <dgm:cxn modelId="{30C57A84-7165-41C5-BC99-41856DAB623F}" type="presOf" srcId="{12CB31F4-BE53-4AC0-86B0-4F933699408B}" destId="{1DA77D62-7DA9-47E8-92F1-AAF6C9CAE9E0}" srcOrd="0" destOrd="1" presId="urn:microsoft.com/office/officeart/2005/8/layout/list1"/>
    <dgm:cxn modelId="{B7FE20C0-08BD-4790-A6CC-B1DA2FEBBABE}" type="presOf" srcId="{1D2698AB-8DD9-4E68-8F9E-2575F8054406}" destId="{DEE85BB5-6FC9-4877-803D-FE3FC3B1DF77}" srcOrd="1" destOrd="0" presId="urn:microsoft.com/office/officeart/2005/8/layout/list1"/>
    <dgm:cxn modelId="{A64B1B25-A155-469F-9F86-200CD2F538BF}" type="presOf" srcId="{F3DCFF4C-47BD-482E-A4BC-C14F62A0B513}" destId="{74B5EEBF-DF76-4169-BE46-3FCC55DF769A}" srcOrd="0" destOrd="0" presId="urn:microsoft.com/office/officeart/2005/8/layout/list1"/>
    <dgm:cxn modelId="{FC9F3888-2E20-42FF-AB31-31AD3814B660}" srcId="{1D2698AB-8DD9-4E68-8F9E-2575F8054406}" destId="{1FEA7FFF-02BA-404F-A71D-1EFFD3835B83}" srcOrd="2" destOrd="0" parTransId="{233252EC-1C94-4184-9ECA-133BC4B7180E}" sibTransId="{B93566A5-2E73-4B44-A5C2-7406A72400E6}"/>
    <dgm:cxn modelId="{31DE1F07-FAC5-4113-A3E8-9132BDF736D8}" type="presOf" srcId="{689C1C31-E482-46E9-89E1-FF080E139D91}" destId="{508101E8-DE21-475B-BDAC-1BEBBBC6C816}" srcOrd="0" destOrd="1" presId="urn:microsoft.com/office/officeart/2005/8/layout/list1"/>
    <dgm:cxn modelId="{330C2179-727D-4377-8806-AEA420E78FDA}" type="presOf" srcId="{EEB5C2CC-47C8-4656-920E-62F1E4ACAE09}" destId="{1DA77D62-7DA9-47E8-92F1-AAF6C9CAE9E0}" srcOrd="0" destOrd="2" presId="urn:microsoft.com/office/officeart/2005/8/layout/list1"/>
    <dgm:cxn modelId="{76995EDB-D6C3-4CDE-A58C-8396E59DF0BE}" type="presOf" srcId="{A59F67F0-124E-4EA0-85E9-CB8231D872DB}" destId="{1DA77D62-7DA9-47E8-92F1-AAF6C9CAE9E0}" srcOrd="0" destOrd="0" presId="urn:microsoft.com/office/officeart/2005/8/layout/list1"/>
    <dgm:cxn modelId="{83B08D44-9769-4A1A-8696-080D1272CD77}" srcId="{3147B906-EB1A-4493-B3B2-6DD822882000}" destId="{A59F67F0-124E-4EA0-85E9-CB8231D872DB}" srcOrd="0" destOrd="0" parTransId="{9C772BBF-ECB9-42BD-A78E-BBF6F0574D6D}" sibTransId="{4B60D7C8-8E4A-42CD-90B9-19E3723A4F73}"/>
    <dgm:cxn modelId="{3D4CDB83-ECF0-4CE3-B367-C41EF3509F36}" type="presOf" srcId="{FF17CA09-6368-4F1B-973A-5977C1288F4F}" destId="{C453A547-B09E-4079-BA0F-5EA81253D3FF}" srcOrd="0" destOrd="0" presId="urn:microsoft.com/office/officeart/2005/8/layout/list1"/>
    <dgm:cxn modelId="{D9CEBAD0-AE4F-4B70-A3E7-9E928105F42C}" srcId="{78F52D62-FABF-47F7-B638-F131B54151D7}" destId="{F3DCFF4C-47BD-482E-A4BC-C14F62A0B513}" srcOrd="0" destOrd="0" parTransId="{D6E8A4FD-E798-4D0D-A7EE-6BC6E3AD8BE9}" sibTransId="{E7ACEEA5-6410-4C56-95C6-033A2BD5460E}"/>
    <dgm:cxn modelId="{DEC97833-26C3-49C7-8462-6D6999DE8243}" srcId="{1D2698AB-8DD9-4E68-8F9E-2575F8054406}" destId="{C7A9B50F-09D4-4C2C-B6FA-1904C4B31DED}" srcOrd="0" destOrd="0" parTransId="{EAFC4DA3-C7C5-44F9-B901-17E34B4E2964}" sibTransId="{9E0F5EC6-8172-4C62-BCD2-584E5BC64E4D}"/>
    <dgm:cxn modelId="{93D833B5-BA17-48E5-9E0A-6F4FE3896F6D}" srcId="{3147B906-EB1A-4493-B3B2-6DD822882000}" destId="{EEB5C2CC-47C8-4656-920E-62F1E4ACAE09}" srcOrd="2" destOrd="0" parTransId="{623AD3DD-28DD-48AE-AD7D-00A6BA2E81CC}" sibTransId="{0CC9EE53-D4AC-48F5-9345-7C7497C6ECF5}"/>
    <dgm:cxn modelId="{72DDE2A8-2CDC-4978-BD90-A421A2A6AAE5}" type="presParOf" srcId="{C453A547-B09E-4079-BA0F-5EA81253D3FF}" destId="{A1861E64-2D0D-45F6-809E-29F0EACFFFA5}" srcOrd="0" destOrd="0" presId="urn:microsoft.com/office/officeart/2005/8/layout/list1"/>
    <dgm:cxn modelId="{480228C9-7197-48D4-8A8A-2519970E0614}" type="presParOf" srcId="{A1861E64-2D0D-45F6-809E-29F0EACFFFA5}" destId="{E4496B12-4F9C-4D89-9E30-989E546BE7EC}" srcOrd="0" destOrd="0" presId="urn:microsoft.com/office/officeart/2005/8/layout/list1"/>
    <dgm:cxn modelId="{18F5D53B-CF2B-4B6E-BEA7-7D57D0F00C3C}" type="presParOf" srcId="{A1861E64-2D0D-45F6-809E-29F0EACFFFA5}" destId="{C0EB54EA-19D3-4F32-A989-DD91AEBC9C35}" srcOrd="1" destOrd="0" presId="urn:microsoft.com/office/officeart/2005/8/layout/list1"/>
    <dgm:cxn modelId="{292E2E8B-6437-4666-85A4-A29A220DCDD4}" type="presParOf" srcId="{C453A547-B09E-4079-BA0F-5EA81253D3FF}" destId="{E3F33E60-60DE-4AE8-804F-D4F89D1FF20C}" srcOrd="1" destOrd="0" presId="urn:microsoft.com/office/officeart/2005/8/layout/list1"/>
    <dgm:cxn modelId="{C33ED59B-BF8B-4F02-9BE9-FFA5A566DA16}" type="presParOf" srcId="{C453A547-B09E-4079-BA0F-5EA81253D3FF}" destId="{1DA77D62-7DA9-47E8-92F1-AAF6C9CAE9E0}" srcOrd="2" destOrd="0" presId="urn:microsoft.com/office/officeart/2005/8/layout/list1"/>
    <dgm:cxn modelId="{DD7E7006-BFC7-4D0D-9CC7-09CA1AB58448}" type="presParOf" srcId="{C453A547-B09E-4079-BA0F-5EA81253D3FF}" destId="{4DC51BAE-4434-44CB-A021-40BBDA20429B}" srcOrd="3" destOrd="0" presId="urn:microsoft.com/office/officeart/2005/8/layout/list1"/>
    <dgm:cxn modelId="{71048646-7217-4AF3-99CC-B4E480C66ABD}" type="presParOf" srcId="{C453A547-B09E-4079-BA0F-5EA81253D3FF}" destId="{A752C566-1742-4B22-AC69-9E99F5DE4683}" srcOrd="4" destOrd="0" presId="urn:microsoft.com/office/officeart/2005/8/layout/list1"/>
    <dgm:cxn modelId="{A6BBCDD0-C664-4507-A471-B647DD12B2F5}" type="presParOf" srcId="{A752C566-1742-4B22-AC69-9E99F5DE4683}" destId="{8EDA02BF-4652-4399-B18B-B36A4D9AEC07}" srcOrd="0" destOrd="0" presId="urn:microsoft.com/office/officeart/2005/8/layout/list1"/>
    <dgm:cxn modelId="{2A439365-FD53-42A8-8448-E75E58F55C85}" type="presParOf" srcId="{A752C566-1742-4B22-AC69-9E99F5DE4683}" destId="{FB87B86A-E7BF-4E96-B5BF-B2690F7043EE}" srcOrd="1" destOrd="0" presId="urn:microsoft.com/office/officeart/2005/8/layout/list1"/>
    <dgm:cxn modelId="{64F5850E-EC04-4ED5-91A1-BEA2CB607322}" type="presParOf" srcId="{C453A547-B09E-4079-BA0F-5EA81253D3FF}" destId="{31AA63A3-3CE7-48E8-A507-4B2F9155C684}" srcOrd="5" destOrd="0" presId="urn:microsoft.com/office/officeart/2005/8/layout/list1"/>
    <dgm:cxn modelId="{EE3259D9-F9C4-408F-9119-EC1BA4EBA589}" type="presParOf" srcId="{C453A547-B09E-4079-BA0F-5EA81253D3FF}" destId="{74B5EEBF-DF76-4169-BE46-3FCC55DF769A}" srcOrd="6" destOrd="0" presId="urn:microsoft.com/office/officeart/2005/8/layout/list1"/>
    <dgm:cxn modelId="{494FD875-489F-48E2-BDC5-722F5AE33AD8}" type="presParOf" srcId="{C453A547-B09E-4079-BA0F-5EA81253D3FF}" destId="{6CBE2299-CE77-4BAF-B846-7C9F066D7C9D}" srcOrd="7" destOrd="0" presId="urn:microsoft.com/office/officeart/2005/8/layout/list1"/>
    <dgm:cxn modelId="{BDD4E539-D370-4642-B92D-E44A0A6BC987}" type="presParOf" srcId="{C453A547-B09E-4079-BA0F-5EA81253D3FF}" destId="{F46B26DA-6FAC-40BF-AB62-4EE5BB8A4FDC}" srcOrd="8" destOrd="0" presId="urn:microsoft.com/office/officeart/2005/8/layout/list1"/>
    <dgm:cxn modelId="{3B84D9A6-04A6-4382-9F57-B0F7EEC84782}" type="presParOf" srcId="{F46B26DA-6FAC-40BF-AB62-4EE5BB8A4FDC}" destId="{7B0C8F06-D4C7-464E-82CB-C6CA5DB55F1C}" srcOrd="0" destOrd="0" presId="urn:microsoft.com/office/officeart/2005/8/layout/list1"/>
    <dgm:cxn modelId="{37CF9D10-0C29-4372-BAB7-8276026BB1DC}" type="presParOf" srcId="{F46B26DA-6FAC-40BF-AB62-4EE5BB8A4FDC}" destId="{DEE85BB5-6FC9-4877-803D-FE3FC3B1DF77}" srcOrd="1" destOrd="0" presId="urn:microsoft.com/office/officeart/2005/8/layout/list1"/>
    <dgm:cxn modelId="{A3FB2D66-FCA2-4516-8822-BBE4D060FE0D}" type="presParOf" srcId="{C453A547-B09E-4079-BA0F-5EA81253D3FF}" destId="{4163AC48-32D0-4D1B-9F07-5C98732912B5}" srcOrd="9" destOrd="0" presId="urn:microsoft.com/office/officeart/2005/8/layout/list1"/>
    <dgm:cxn modelId="{72E3A481-82D5-401B-B258-A36BE94A6941}" type="presParOf" srcId="{C453A547-B09E-4079-BA0F-5EA81253D3FF}" destId="{508101E8-DE21-475B-BDAC-1BEBBBC6C8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137D22-5410-4FBA-9875-8E5115A7F097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607AAE7-6BDC-483F-A087-93535D6612FA}">
      <dgm:prSet phldrT="[Text]"/>
      <dgm:spPr/>
      <dgm:t>
        <a:bodyPr/>
        <a:lstStyle/>
        <a:p>
          <a:r>
            <a:rPr lang="en-US" dirty="0" smtClean="0"/>
            <a:t>Adopted a program of public works.</a:t>
          </a:r>
          <a:endParaRPr lang="en-US" dirty="0"/>
        </a:p>
      </dgm:t>
    </dgm:pt>
    <dgm:pt modelId="{73A1C5A0-E2BF-460A-A05E-3683BC6146CC}" type="parTrans" cxnId="{13CC0D59-6F72-4417-AE8D-7BFA361AFE12}">
      <dgm:prSet/>
      <dgm:spPr/>
      <dgm:t>
        <a:bodyPr/>
        <a:lstStyle/>
        <a:p>
          <a:endParaRPr lang="en-US"/>
        </a:p>
      </dgm:t>
    </dgm:pt>
    <dgm:pt modelId="{BF170E0B-3B68-4293-9B11-8EB6BACDECEB}" type="sibTrans" cxnId="{13CC0D59-6F72-4417-AE8D-7BFA361AFE12}">
      <dgm:prSet/>
      <dgm:spPr/>
      <dgm:t>
        <a:bodyPr/>
        <a:lstStyle/>
        <a:p>
          <a:endParaRPr lang="en-US"/>
        </a:p>
      </dgm:t>
    </dgm:pt>
    <dgm:pt modelId="{0E38680B-2AF8-4423-83A6-007E2F9F1EBD}">
      <dgm:prSet phldrT="[Text]"/>
      <dgm:spPr/>
      <dgm:t>
        <a:bodyPr/>
        <a:lstStyle/>
        <a:p>
          <a:r>
            <a:rPr lang="en-US" dirty="0" smtClean="0"/>
            <a:t>Granted Roman citizenship to many people in Rome’s provinces.</a:t>
          </a:r>
          <a:endParaRPr lang="en-US" dirty="0"/>
        </a:p>
      </dgm:t>
    </dgm:pt>
    <dgm:pt modelId="{F73BD50B-4FFF-4300-B56A-36979B068BD9}" type="parTrans" cxnId="{1DE8F120-01D7-402C-8141-19E12654AB52}">
      <dgm:prSet/>
      <dgm:spPr/>
      <dgm:t>
        <a:bodyPr/>
        <a:lstStyle/>
        <a:p>
          <a:endParaRPr lang="en-US"/>
        </a:p>
      </dgm:t>
    </dgm:pt>
    <dgm:pt modelId="{DCAAEAE0-CE47-4A20-86EB-056568699B26}" type="sibTrans" cxnId="{1DE8F120-01D7-402C-8141-19E12654AB52}">
      <dgm:prSet/>
      <dgm:spPr/>
      <dgm:t>
        <a:bodyPr/>
        <a:lstStyle/>
        <a:p>
          <a:endParaRPr lang="en-US"/>
        </a:p>
      </dgm:t>
    </dgm:pt>
    <dgm:pt modelId="{EF560295-11EA-4E3D-BDF9-75627AFC752E}">
      <dgm:prSet phldrT="[Text]"/>
      <dgm:spPr/>
      <dgm:t>
        <a:bodyPr/>
        <a:lstStyle/>
        <a:p>
          <a:r>
            <a:rPr lang="en-US" dirty="0" smtClean="0"/>
            <a:t>Reformed provincial governments.</a:t>
          </a:r>
          <a:endParaRPr lang="en-US" dirty="0"/>
        </a:p>
      </dgm:t>
    </dgm:pt>
    <dgm:pt modelId="{84A443DE-097D-4435-9B9A-526D712059E3}" type="parTrans" cxnId="{79144320-E2D8-4001-B94E-CC6CF53B126A}">
      <dgm:prSet/>
      <dgm:spPr/>
      <dgm:t>
        <a:bodyPr/>
        <a:lstStyle/>
        <a:p>
          <a:endParaRPr lang="en-US"/>
        </a:p>
      </dgm:t>
    </dgm:pt>
    <dgm:pt modelId="{FEC8E42F-DD98-4191-8552-8D150C094B99}" type="sibTrans" cxnId="{79144320-E2D8-4001-B94E-CC6CF53B126A}">
      <dgm:prSet/>
      <dgm:spPr/>
      <dgm:t>
        <a:bodyPr/>
        <a:lstStyle/>
        <a:p>
          <a:endParaRPr lang="en-US"/>
        </a:p>
      </dgm:t>
    </dgm:pt>
    <dgm:pt modelId="{58B4A68E-17EE-42AD-976E-9D932D1CF544}">
      <dgm:prSet phldrT="[Text]"/>
      <dgm:spPr/>
      <dgm:t>
        <a:bodyPr/>
        <a:lstStyle/>
        <a:p>
          <a:r>
            <a:rPr lang="en-US" dirty="0" smtClean="0"/>
            <a:t>Reorganized the Roman system of coinage.</a:t>
          </a:r>
          <a:endParaRPr lang="en-US" dirty="0"/>
        </a:p>
      </dgm:t>
    </dgm:pt>
    <dgm:pt modelId="{23550A25-6254-4380-B79B-0D9B974543AA}" type="parTrans" cxnId="{19521CD5-92F1-4ACC-B8E3-3719F74CFD09}">
      <dgm:prSet/>
      <dgm:spPr/>
      <dgm:t>
        <a:bodyPr/>
        <a:lstStyle/>
        <a:p>
          <a:endParaRPr lang="en-US"/>
        </a:p>
      </dgm:t>
    </dgm:pt>
    <dgm:pt modelId="{156692FA-C095-43D6-A12C-157A38045DC4}" type="sibTrans" cxnId="{19521CD5-92F1-4ACC-B8E3-3719F74CFD09}">
      <dgm:prSet/>
      <dgm:spPr/>
      <dgm:t>
        <a:bodyPr/>
        <a:lstStyle/>
        <a:p>
          <a:endParaRPr lang="en-US"/>
        </a:p>
      </dgm:t>
    </dgm:pt>
    <dgm:pt modelId="{BA5D6328-3A05-4357-841C-1045D0487390}">
      <dgm:prSet phldrT="[Text]"/>
      <dgm:spPr/>
      <dgm:t>
        <a:bodyPr/>
        <a:lstStyle/>
        <a:p>
          <a:r>
            <a:rPr lang="en-US" smtClean="0"/>
            <a:t>Distributed </a:t>
          </a:r>
          <a:r>
            <a:rPr lang="en-US" dirty="0" smtClean="0"/>
            <a:t>public lands to Roman citizens.</a:t>
          </a:r>
          <a:endParaRPr lang="en-US" dirty="0"/>
        </a:p>
      </dgm:t>
    </dgm:pt>
    <dgm:pt modelId="{BDD0B1CA-D6D6-4ED2-BBBF-20750827B746}" type="parTrans" cxnId="{6C8D2B5E-8438-4CF9-BB26-F0B163C29E9E}">
      <dgm:prSet/>
      <dgm:spPr/>
      <dgm:t>
        <a:bodyPr/>
        <a:lstStyle/>
        <a:p>
          <a:endParaRPr lang="en-US"/>
        </a:p>
      </dgm:t>
    </dgm:pt>
    <dgm:pt modelId="{3D1C25A1-3D6F-44C4-8303-3A487AFC896C}" type="sibTrans" cxnId="{6C8D2B5E-8438-4CF9-BB26-F0B163C29E9E}">
      <dgm:prSet/>
      <dgm:spPr/>
      <dgm:t>
        <a:bodyPr/>
        <a:lstStyle/>
        <a:p>
          <a:endParaRPr lang="en-US"/>
        </a:p>
      </dgm:t>
    </dgm:pt>
    <dgm:pt modelId="{F9EAAE2B-BFA8-497C-9B89-E14FF02CE43D}">
      <dgm:prSet phldrT="[Text]"/>
      <dgm:spPr/>
      <dgm:t>
        <a:bodyPr/>
        <a:lstStyle/>
        <a:p>
          <a:r>
            <a:rPr lang="en-US" dirty="0" smtClean="0"/>
            <a:t>Reformed the calendar (the “Julian” calendar with 365 days and an extra day during leap years).</a:t>
          </a:r>
          <a:endParaRPr lang="en-US" dirty="0"/>
        </a:p>
      </dgm:t>
    </dgm:pt>
    <dgm:pt modelId="{49C3CC49-A70A-480A-9F1A-20A1A16BF068}" type="parTrans" cxnId="{E375697B-C0D4-4D5E-8AE0-212802850310}">
      <dgm:prSet/>
      <dgm:spPr/>
      <dgm:t>
        <a:bodyPr/>
        <a:lstStyle/>
        <a:p>
          <a:endParaRPr lang="en-US"/>
        </a:p>
      </dgm:t>
    </dgm:pt>
    <dgm:pt modelId="{58C027B9-A097-450B-83B8-F818396F0DFE}" type="sibTrans" cxnId="{E375697B-C0D4-4D5E-8AE0-212802850310}">
      <dgm:prSet/>
      <dgm:spPr/>
      <dgm:t>
        <a:bodyPr/>
        <a:lstStyle/>
        <a:p>
          <a:endParaRPr lang="en-US"/>
        </a:p>
      </dgm:t>
    </dgm:pt>
    <dgm:pt modelId="{C924A355-A5AE-48EB-BE06-8D6BF3E855FC}" type="pres">
      <dgm:prSet presAssocID="{3A137D22-5410-4FBA-9875-8E5115A7F097}" presName="diagram" presStyleCnt="0">
        <dgm:presLayoutVars>
          <dgm:dir/>
          <dgm:resizeHandles val="exact"/>
        </dgm:presLayoutVars>
      </dgm:prSet>
      <dgm:spPr/>
    </dgm:pt>
    <dgm:pt modelId="{AF972ADE-F2A9-4BB7-9A6F-015E9A12566A}" type="pres">
      <dgm:prSet presAssocID="{2607AAE7-6BDC-483F-A087-93535D6612FA}" presName="node" presStyleLbl="node1" presStyleIdx="0" presStyleCnt="6">
        <dgm:presLayoutVars>
          <dgm:bulletEnabled val="1"/>
        </dgm:presLayoutVars>
      </dgm:prSet>
      <dgm:spPr/>
    </dgm:pt>
    <dgm:pt modelId="{8157A6E1-ADCF-4B1D-A239-0DADE5FBC55C}" type="pres">
      <dgm:prSet presAssocID="{BF170E0B-3B68-4293-9B11-8EB6BACDECEB}" presName="sibTrans" presStyleCnt="0"/>
      <dgm:spPr/>
    </dgm:pt>
    <dgm:pt modelId="{232FEA0A-9E4C-4614-8BF1-2E28401F8D89}" type="pres">
      <dgm:prSet presAssocID="{BA5D6328-3A05-4357-841C-1045D0487390}" presName="node" presStyleLbl="node1" presStyleIdx="1" presStyleCnt="6">
        <dgm:presLayoutVars>
          <dgm:bulletEnabled val="1"/>
        </dgm:presLayoutVars>
      </dgm:prSet>
      <dgm:spPr/>
    </dgm:pt>
    <dgm:pt modelId="{8EC76251-DD66-4208-8B65-A219D9850818}" type="pres">
      <dgm:prSet presAssocID="{3D1C25A1-3D6F-44C4-8303-3A487AFC896C}" presName="sibTrans" presStyleCnt="0"/>
      <dgm:spPr/>
    </dgm:pt>
    <dgm:pt modelId="{D43D8BA8-68FA-431C-99E7-952C710E3A64}" type="pres">
      <dgm:prSet presAssocID="{0E38680B-2AF8-4423-83A6-007E2F9F1E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A7A99-003F-47D8-A076-9C02F320193D}" type="pres">
      <dgm:prSet presAssocID="{DCAAEAE0-CE47-4A20-86EB-056568699B26}" presName="sibTrans" presStyleCnt="0"/>
      <dgm:spPr/>
    </dgm:pt>
    <dgm:pt modelId="{D42290A4-E436-4147-B095-4C3392D6B1DC}" type="pres">
      <dgm:prSet presAssocID="{EF560295-11EA-4E3D-BDF9-75627AFC75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322BC-2777-45FC-AF3A-224DC60B169A}" type="pres">
      <dgm:prSet presAssocID="{FEC8E42F-DD98-4191-8552-8D150C094B99}" presName="sibTrans" presStyleCnt="0"/>
      <dgm:spPr/>
    </dgm:pt>
    <dgm:pt modelId="{F4646852-294D-44A7-A239-9150A15F0D7D}" type="pres">
      <dgm:prSet presAssocID="{F9EAAE2B-BFA8-497C-9B89-E14FF02CE43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789F5-8087-4184-885A-575E92458E3E}" type="pres">
      <dgm:prSet presAssocID="{58C027B9-A097-450B-83B8-F818396F0DFE}" presName="sibTrans" presStyleCnt="0"/>
      <dgm:spPr/>
    </dgm:pt>
    <dgm:pt modelId="{15D1FE8F-987D-49F2-891E-E6ECA5DB2A4C}" type="pres">
      <dgm:prSet presAssocID="{58B4A68E-17EE-42AD-976E-9D932D1CF544}" presName="node" presStyleLbl="node1" presStyleIdx="5" presStyleCnt="6">
        <dgm:presLayoutVars>
          <dgm:bulletEnabled val="1"/>
        </dgm:presLayoutVars>
      </dgm:prSet>
      <dgm:spPr/>
    </dgm:pt>
  </dgm:ptLst>
  <dgm:cxnLst>
    <dgm:cxn modelId="{79144320-E2D8-4001-B94E-CC6CF53B126A}" srcId="{3A137D22-5410-4FBA-9875-8E5115A7F097}" destId="{EF560295-11EA-4E3D-BDF9-75627AFC752E}" srcOrd="3" destOrd="0" parTransId="{84A443DE-097D-4435-9B9A-526D712059E3}" sibTransId="{FEC8E42F-DD98-4191-8552-8D150C094B99}"/>
    <dgm:cxn modelId="{88D715A8-7593-4C5D-9B99-E08207BC1CB9}" type="presOf" srcId="{EF560295-11EA-4E3D-BDF9-75627AFC752E}" destId="{D42290A4-E436-4147-B095-4C3392D6B1DC}" srcOrd="0" destOrd="0" presId="urn:microsoft.com/office/officeart/2005/8/layout/default"/>
    <dgm:cxn modelId="{523FAF12-4A6E-402D-9051-7BBA00F85EF2}" type="presOf" srcId="{BA5D6328-3A05-4357-841C-1045D0487390}" destId="{232FEA0A-9E4C-4614-8BF1-2E28401F8D89}" srcOrd="0" destOrd="0" presId="urn:microsoft.com/office/officeart/2005/8/layout/default"/>
    <dgm:cxn modelId="{78C7FC48-9ADF-4345-965E-3E0258A651C2}" type="presOf" srcId="{F9EAAE2B-BFA8-497C-9B89-E14FF02CE43D}" destId="{F4646852-294D-44A7-A239-9150A15F0D7D}" srcOrd="0" destOrd="0" presId="urn:microsoft.com/office/officeart/2005/8/layout/default"/>
    <dgm:cxn modelId="{AD988CB3-65AB-422C-959E-CB2CAABFA849}" type="presOf" srcId="{0E38680B-2AF8-4423-83A6-007E2F9F1EBD}" destId="{D43D8BA8-68FA-431C-99E7-952C710E3A64}" srcOrd="0" destOrd="0" presId="urn:microsoft.com/office/officeart/2005/8/layout/default"/>
    <dgm:cxn modelId="{19521CD5-92F1-4ACC-B8E3-3719F74CFD09}" srcId="{3A137D22-5410-4FBA-9875-8E5115A7F097}" destId="{58B4A68E-17EE-42AD-976E-9D932D1CF544}" srcOrd="5" destOrd="0" parTransId="{23550A25-6254-4380-B79B-0D9B974543AA}" sibTransId="{156692FA-C095-43D6-A12C-157A38045DC4}"/>
    <dgm:cxn modelId="{0EB59B10-6EB5-4730-852D-528A9E713CEE}" type="presOf" srcId="{2607AAE7-6BDC-483F-A087-93535D6612FA}" destId="{AF972ADE-F2A9-4BB7-9A6F-015E9A12566A}" srcOrd="0" destOrd="0" presId="urn:microsoft.com/office/officeart/2005/8/layout/default"/>
    <dgm:cxn modelId="{E375697B-C0D4-4D5E-8AE0-212802850310}" srcId="{3A137D22-5410-4FBA-9875-8E5115A7F097}" destId="{F9EAAE2B-BFA8-497C-9B89-E14FF02CE43D}" srcOrd="4" destOrd="0" parTransId="{49C3CC49-A70A-480A-9F1A-20A1A16BF068}" sibTransId="{58C027B9-A097-450B-83B8-F818396F0DFE}"/>
    <dgm:cxn modelId="{1DE8F120-01D7-402C-8141-19E12654AB52}" srcId="{3A137D22-5410-4FBA-9875-8E5115A7F097}" destId="{0E38680B-2AF8-4423-83A6-007E2F9F1EBD}" srcOrd="2" destOrd="0" parTransId="{F73BD50B-4FFF-4300-B56A-36979B068BD9}" sibTransId="{DCAAEAE0-CE47-4A20-86EB-056568699B26}"/>
    <dgm:cxn modelId="{70820371-5C94-4B86-984F-B2A823635559}" type="presOf" srcId="{58B4A68E-17EE-42AD-976E-9D932D1CF544}" destId="{15D1FE8F-987D-49F2-891E-E6ECA5DB2A4C}" srcOrd="0" destOrd="0" presId="urn:microsoft.com/office/officeart/2005/8/layout/default"/>
    <dgm:cxn modelId="{13CC0D59-6F72-4417-AE8D-7BFA361AFE12}" srcId="{3A137D22-5410-4FBA-9875-8E5115A7F097}" destId="{2607AAE7-6BDC-483F-A087-93535D6612FA}" srcOrd="0" destOrd="0" parTransId="{73A1C5A0-E2BF-460A-A05E-3683BC6146CC}" sibTransId="{BF170E0B-3B68-4293-9B11-8EB6BACDECEB}"/>
    <dgm:cxn modelId="{6C8D2B5E-8438-4CF9-BB26-F0B163C29E9E}" srcId="{3A137D22-5410-4FBA-9875-8E5115A7F097}" destId="{BA5D6328-3A05-4357-841C-1045D0487390}" srcOrd="1" destOrd="0" parTransId="{BDD0B1CA-D6D6-4ED2-BBBF-20750827B746}" sibTransId="{3D1C25A1-3D6F-44C4-8303-3A487AFC896C}"/>
    <dgm:cxn modelId="{F2D1E404-6D25-457D-A4DD-C4995CDC5934}" type="presOf" srcId="{3A137D22-5410-4FBA-9875-8E5115A7F097}" destId="{C924A355-A5AE-48EB-BE06-8D6BF3E855FC}" srcOrd="0" destOrd="0" presId="urn:microsoft.com/office/officeart/2005/8/layout/default"/>
    <dgm:cxn modelId="{7CF73279-7C78-497D-BD8F-3A53BCB84185}" type="presParOf" srcId="{C924A355-A5AE-48EB-BE06-8D6BF3E855FC}" destId="{AF972ADE-F2A9-4BB7-9A6F-015E9A12566A}" srcOrd="0" destOrd="0" presId="urn:microsoft.com/office/officeart/2005/8/layout/default"/>
    <dgm:cxn modelId="{9AD01D74-7F33-4BAB-9BA3-6EA2FEB5E029}" type="presParOf" srcId="{C924A355-A5AE-48EB-BE06-8D6BF3E855FC}" destId="{8157A6E1-ADCF-4B1D-A239-0DADE5FBC55C}" srcOrd="1" destOrd="0" presId="urn:microsoft.com/office/officeart/2005/8/layout/default"/>
    <dgm:cxn modelId="{E253A132-C3F1-4BDB-9BD1-CD0DACB7B0DA}" type="presParOf" srcId="{C924A355-A5AE-48EB-BE06-8D6BF3E855FC}" destId="{232FEA0A-9E4C-4614-8BF1-2E28401F8D89}" srcOrd="2" destOrd="0" presId="urn:microsoft.com/office/officeart/2005/8/layout/default"/>
    <dgm:cxn modelId="{14BBA383-531C-4B88-8B5D-1AF094767CBA}" type="presParOf" srcId="{C924A355-A5AE-48EB-BE06-8D6BF3E855FC}" destId="{8EC76251-DD66-4208-8B65-A219D9850818}" srcOrd="3" destOrd="0" presId="urn:microsoft.com/office/officeart/2005/8/layout/default"/>
    <dgm:cxn modelId="{5B14F335-5D03-4354-8864-0136BF07BE2A}" type="presParOf" srcId="{C924A355-A5AE-48EB-BE06-8D6BF3E855FC}" destId="{D43D8BA8-68FA-431C-99E7-952C710E3A64}" srcOrd="4" destOrd="0" presId="urn:microsoft.com/office/officeart/2005/8/layout/default"/>
    <dgm:cxn modelId="{3B3F0ABF-48A8-45E5-A904-5CADBC8F980D}" type="presParOf" srcId="{C924A355-A5AE-48EB-BE06-8D6BF3E855FC}" destId="{1BDA7A99-003F-47D8-A076-9C02F320193D}" srcOrd="5" destOrd="0" presId="urn:microsoft.com/office/officeart/2005/8/layout/default"/>
    <dgm:cxn modelId="{17D49D54-C98F-4152-BB25-86E3FBA575E1}" type="presParOf" srcId="{C924A355-A5AE-48EB-BE06-8D6BF3E855FC}" destId="{D42290A4-E436-4147-B095-4C3392D6B1DC}" srcOrd="6" destOrd="0" presId="urn:microsoft.com/office/officeart/2005/8/layout/default"/>
    <dgm:cxn modelId="{617C7EB1-00E3-43D3-8CE8-5C7DC8C3BD76}" type="presParOf" srcId="{C924A355-A5AE-48EB-BE06-8D6BF3E855FC}" destId="{648322BC-2777-45FC-AF3A-224DC60B169A}" srcOrd="7" destOrd="0" presId="urn:microsoft.com/office/officeart/2005/8/layout/default"/>
    <dgm:cxn modelId="{A30CBD4B-CEC7-4121-9AB7-B0E3FB8F1843}" type="presParOf" srcId="{C924A355-A5AE-48EB-BE06-8D6BF3E855FC}" destId="{F4646852-294D-44A7-A239-9150A15F0D7D}" srcOrd="8" destOrd="0" presId="urn:microsoft.com/office/officeart/2005/8/layout/default"/>
    <dgm:cxn modelId="{22306DA2-6691-44C0-9237-F4BEF2C45AD2}" type="presParOf" srcId="{C924A355-A5AE-48EB-BE06-8D6BF3E855FC}" destId="{209789F5-8087-4184-885A-575E92458E3E}" srcOrd="9" destOrd="0" presId="urn:microsoft.com/office/officeart/2005/8/layout/default"/>
    <dgm:cxn modelId="{B33BD097-063E-47B6-A9DA-C093C03ECCFA}" type="presParOf" srcId="{C924A355-A5AE-48EB-BE06-8D6BF3E855FC}" destId="{15D1FE8F-987D-49F2-891E-E6ECA5DB2A4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47B1E-7DCA-49A0-A892-6CBB0EE388B0}">
      <dsp:nvSpPr>
        <dsp:cNvPr id="0" name=""/>
        <dsp:cNvSpPr/>
      </dsp:nvSpPr>
      <dsp:spPr>
        <a:xfrm>
          <a:off x="0" y="3219351"/>
          <a:ext cx="8534400" cy="2112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Tiberius Gracchus told the people: “You fight and die to give luxury to other men…but you have not a foot of ground to call your own.”</a:t>
          </a:r>
          <a:endParaRPr lang="en-US" sz="2300" kern="1200" dirty="0"/>
        </a:p>
      </dsp:txBody>
      <dsp:txXfrm>
        <a:off x="0" y="3219351"/>
        <a:ext cx="8534400" cy="1140611"/>
      </dsp:txXfrm>
    </dsp:sp>
    <dsp:sp modelId="{2C7B45FA-F30B-4309-8248-0ACB8F578F4A}">
      <dsp:nvSpPr>
        <dsp:cNvPr id="0" name=""/>
        <dsp:cNvSpPr/>
      </dsp:nvSpPr>
      <dsp:spPr>
        <a:xfrm>
          <a:off x="0" y="4317718"/>
          <a:ext cx="2133599" cy="9716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Wanted to limit the amount of land each person could own</a:t>
          </a:r>
          <a:endParaRPr lang="en-US" sz="1600" kern="1200" dirty="0"/>
        </a:p>
      </dsp:txBody>
      <dsp:txXfrm>
        <a:off x="0" y="4317718"/>
        <a:ext cx="2133599" cy="971631"/>
      </dsp:txXfrm>
    </dsp:sp>
    <dsp:sp modelId="{15EA5D79-F398-4EBE-AB3F-49BC39FCEAC4}">
      <dsp:nvSpPr>
        <dsp:cNvPr id="0" name=""/>
        <dsp:cNvSpPr/>
      </dsp:nvSpPr>
      <dsp:spPr>
        <a:xfrm>
          <a:off x="2133600" y="4317718"/>
          <a:ext cx="2133599" cy="9716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Wanted to rebuild the farming class by redistributing land</a:t>
          </a:r>
          <a:endParaRPr lang="en-US" sz="1600" kern="1200" dirty="0"/>
        </a:p>
      </dsp:txBody>
      <dsp:txXfrm>
        <a:off x="2133600" y="4317718"/>
        <a:ext cx="2133599" cy="971631"/>
      </dsp:txXfrm>
    </dsp:sp>
    <dsp:sp modelId="{8B42F3F6-BB8F-47DB-A670-51539FEBC423}">
      <dsp:nvSpPr>
        <dsp:cNvPr id="0" name=""/>
        <dsp:cNvSpPr/>
      </dsp:nvSpPr>
      <dsp:spPr>
        <a:xfrm>
          <a:off x="4267200" y="4317718"/>
          <a:ext cx="2133599" cy="9716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patricians were not pleased with Tiberius Gracchus</a:t>
          </a:r>
          <a:endParaRPr lang="en-US" sz="1600" kern="1200" dirty="0"/>
        </a:p>
      </dsp:txBody>
      <dsp:txXfrm>
        <a:off x="4267200" y="4317718"/>
        <a:ext cx="2133599" cy="971631"/>
      </dsp:txXfrm>
    </dsp:sp>
    <dsp:sp modelId="{933A8B44-41FA-466E-91DD-5AD0CD988210}">
      <dsp:nvSpPr>
        <dsp:cNvPr id="0" name=""/>
        <dsp:cNvSpPr/>
      </dsp:nvSpPr>
      <dsp:spPr>
        <a:xfrm>
          <a:off x="6400800" y="4317718"/>
          <a:ext cx="2133599" cy="9716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Tiberius Gracchus and hundreds of his followers were murdered</a:t>
          </a:r>
          <a:endParaRPr lang="en-US" sz="1600" kern="1200" dirty="0"/>
        </a:p>
      </dsp:txBody>
      <dsp:txXfrm>
        <a:off x="6400800" y="4317718"/>
        <a:ext cx="2133599" cy="971631"/>
      </dsp:txXfrm>
    </dsp:sp>
    <dsp:sp modelId="{7CDCF483-6EA5-4D7D-9AE1-5AC97CC49401}">
      <dsp:nvSpPr>
        <dsp:cNvPr id="0" name=""/>
        <dsp:cNvSpPr/>
      </dsp:nvSpPr>
      <dsp:spPr>
        <a:xfrm rot="10800000">
          <a:off x="0" y="2405"/>
          <a:ext cx="8534400" cy="324862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lower classes (plebeians) were suffering.</a:t>
          </a:r>
          <a:endParaRPr lang="en-US" sz="2300" kern="1200" dirty="0"/>
        </a:p>
      </dsp:txBody>
      <dsp:txXfrm>
        <a:off x="0" y="2405"/>
        <a:ext cx="8534400" cy="1140269"/>
      </dsp:txXfrm>
    </dsp:sp>
    <dsp:sp modelId="{1E60C82F-39FE-4BD5-AFEA-A3D4D96D6CC2}">
      <dsp:nvSpPr>
        <dsp:cNvPr id="0" name=""/>
        <dsp:cNvSpPr/>
      </dsp:nvSpPr>
      <dsp:spPr>
        <a:xfrm>
          <a:off x="0" y="1142674"/>
          <a:ext cx="4267199" cy="9713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133 BCE – Tiberius Gracchus  was elected as tribune of the plebeians</a:t>
          </a:r>
          <a:endParaRPr lang="en-US" sz="1600" kern="1200" dirty="0"/>
        </a:p>
      </dsp:txBody>
      <dsp:txXfrm>
        <a:off x="0" y="1142674"/>
        <a:ext cx="4267199" cy="971340"/>
      </dsp:txXfrm>
    </dsp:sp>
    <dsp:sp modelId="{051D31AC-59AB-456D-9295-0333A9A6C217}">
      <dsp:nvSpPr>
        <dsp:cNvPr id="0" name=""/>
        <dsp:cNvSpPr/>
      </dsp:nvSpPr>
      <dsp:spPr>
        <a:xfrm>
          <a:off x="4267200" y="1142674"/>
          <a:ext cx="4267199" cy="9713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 promised land reform</a:t>
          </a:r>
          <a:endParaRPr lang="en-US" sz="1600" kern="1200" dirty="0"/>
        </a:p>
      </dsp:txBody>
      <dsp:txXfrm>
        <a:off x="4267200" y="1142674"/>
        <a:ext cx="4267199" cy="9713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47F6B-BAB0-4235-BEC2-2A262D63EC59}">
      <dsp:nvSpPr>
        <dsp:cNvPr id="0" name=""/>
        <dsp:cNvSpPr/>
      </dsp:nvSpPr>
      <dsp:spPr>
        <a:xfrm>
          <a:off x="306705" y="1190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Gaius was elected tribune in 122 BCE, about ten years after his brother was murdered.</a:t>
          </a:r>
          <a:endParaRPr lang="en-US" sz="1900" kern="1200" dirty="0"/>
        </a:p>
      </dsp:txBody>
      <dsp:txXfrm>
        <a:off x="306705" y="1190"/>
        <a:ext cx="2475309" cy="1485185"/>
      </dsp:txXfrm>
    </dsp:sp>
    <dsp:sp modelId="{2EDA3355-6552-4D5F-B315-BE60F43473B0}">
      <dsp:nvSpPr>
        <dsp:cNvPr id="0" name=""/>
        <dsp:cNvSpPr/>
      </dsp:nvSpPr>
      <dsp:spPr>
        <a:xfrm>
          <a:off x="3029545" y="1190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 also wanted land reform.</a:t>
          </a:r>
          <a:endParaRPr lang="en-US" sz="1900" kern="1200" dirty="0"/>
        </a:p>
      </dsp:txBody>
      <dsp:txXfrm>
        <a:off x="3029545" y="1190"/>
        <a:ext cx="2475309" cy="1485185"/>
      </dsp:txXfrm>
    </dsp:sp>
    <dsp:sp modelId="{43F1EBFE-CED7-4FE3-96EB-AD8C3FBA15DF}">
      <dsp:nvSpPr>
        <dsp:cNvPr id="0" name=""/>
        <dsp:cNvSpPr/>
      </dsp:nvSpPr>
      <dsp:spPr>
        <a:xfrm>
          <a:off x="5752385" y="1190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Gaius wanted even more than land reform.</a:t>
          </a:r>
          <a:endParaRPr lang="en-US" sz="1900" kern="1200" dirty="0"/>
        </a:p>
      </dsp:txBody>
      <dsp:txXfrm>
        <a:off x="5752385" y="1190"/>
        <a:ext cx="2475309" cy="1485185"/>
      </dsp:txXfrm>
    </dsp:sp>
    <dsp:sp modelId="{CC994C57-2E1F-4074-9C7A-275BFBFEA7DF}">
      <dsp:nvSpPr>
        <dsp:cNvPr id="0" name=""/>
        <dsp:cNvSpPr/>
      </dsp:nvSpPr>
      <dsp:spPr>
        <a:xfrm>
          <a:off x="306705" y="1733907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Gaius wanted the government to sell grain to the poor at reduced prices.</a:t>
          </a:r>
          <a:endParaRPr lang="en-US" sz="1900" kern="1200" dirty="0"/>
        </a:p>
      </dsp:txBody>
      <dsp:txXfrm>
        <a:off x="306705" y="1733907"/>
        <a:ext cx="2475309" cy="1485185"/>
      </dsp:txXfrm>
    </dsp:sp>
    <dsp:sp modelId="{3128EE09-6659-4F72-A11D-69E64B010CBB}">
      <dsp:nvSpPr>
        <dsp:cNvPr id="0" name=""/>
        <dsp:cNvSpPr/>
      </dsp:nvSpPr>
      <dsp:spPr>
        <a:xfrm>
          <a:off x="3029545" y="1733907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Gaius proposed that landless Romans be settled in the provinces.</a:t>
          </a:r>
          <a:endParaRPr lang="en-US" sz="1900" kern="1200" dirty="0"/>
        </a:p>
      </dsp:txBody>
      <dsp:txXfrm>
        <a:off x="3029545" y="1733907"/>
        <a:ext cx="2475309" cy="1485185"/>
      </dsp:txXfrm>
    </dsp:sp>
    <dsp:sp modelId="{86CEAAEF-464B-435D-B2C3-D6D21BA506AF}">
      <dsp:nvSpPr>
        <dsp:cNvPr id="0" name=""/>
        <dsp:cNvSpPr/>
      </dsp:nvSpPr>
      <dsp:spPr>
        <a:xfrm>
          <a:off x="5752385" y="1733907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Gaius wanted a public works program to employ the poor.</a:t>
          </a:r>
          <a:endParaRPr lang="en-US" sz="1900" kern="1200" dirty="0"/>
        </a:p>
      </dsp:txBody>
      <dsp:txXfrm>
        <a:off x="5752385" y="1733907"/>
        <a:ext cx="2475309" cy="1485185"/>
      </dsp:txXfrm>
    </dsp:sp>
    <dsp:sp modelId="{8812031D-90B9-44FB-9F50-A1E28303812E}">
      <dsp:nvSpPr>
        <dsp:cNvPr id="0" name=""/>
        <dsp:cNvSpPr/>
      </dsp:nvSpPr>
      <dsp:spPr>
        <a:xfrm>
          <a:off x="306705" y="3466623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Gaius wanted to reform the way that taxes were collected by publicans in the provinces.</a:t>
          </a:r>
          <a:endParaRPr lang="en-US" sz="1900" kern="1200" dirty="0"/>
        </a:p>
      </dsp:txBody>
      <dsp:txXfrm>
        <a:off x="306705" y="3466623"/>
        <a:ext cx="2475309" cy="1485185"/>
      </dsp:txXfrm>
    </dsp:sp>
    <dsp:sp modelId="{CA6C1847-EEDD-4B38-A96E-92A5285FCB78}">
      <dsp:nvSpPr>
        <dsp:cNvPr id="0" name=""/>
        <dsp:cNvSpPr/>
      </dsp:nvSpPr>
      <dsp:spPr>
        <a:xfrm>
          <a:off x="3029545" y="3466623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Gaius wanted to decrease the Senate’s power.</a:t>
          </a:r>
          <a:endParaRPr lang="en-US" sz="1900" kern="1200" dirty="0"/>
        </a:p>
      </dsp:txBody>
      <dsp:txXfrm>
        <a:off x="3029545" y="3466623"/>
        <a:ext cx="2475309" cy="1485185"/>
      </dsp:txXfrm>
    </dsp:sp>
    <dsp:sp modelId="{C57C6971-7E19-475F-86E8-92081874BE7E}">
      <dsp:nvSpPr>
        <dsp:cNvPr id="0" name=""/>
        <dsp:cNvSpPr/>
      </dsp:nvSpPr>
      <dsp:spPr>
        <a:xfrm>
          <a:off x="5752385" y="3466623"/>
          <a:ext cx="2475309" cy="14851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Riots erupted.  In 121 BCE, he was killed along with thousands of his supporters.</a:t>
          </a:r>
          <a:endParaRPr lang="en-US" sz="1900" kern="1200" dirty="0"/>
        </a:p>
      </dsp:txBody>
      <dsp:txXfrm>
        <a:off x="5752385" y="3466623"/>
        <a:ext cx="2475309" cy="14851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F0F26E-4F87-45C3-951A-4F25DDA4C7A9}">
      <dsp:nvSpPr>
        <dsp:cNvPr id="0" name=""/>
        <dsp:cNvSpPr/>
      </dsp:nvSpPr>
      <dsp:spPr>
        <a:xfrm>
          <a:off x="40" y="53722"/>
          <a:ext cx="3845569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chemeClr val="accent4">
                  <a:lumMod val="50000"/>
                </a:schemeClr>
              </a:solidFill>
            </a:rPr>
            <a:t>Optimates</a:t>
          </a:r>
          <a:endParaRPr lang="en-US" sz="33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0" y="53722"/>
        <a:ext cx="3845569" cy="950400"/>
      </dsp:txXfrm>
    </dsp:sp>
    <dsp:sp modelId="{CB3A0457-4F44-4B85-9798-86D409814168}">
      <dsp:nvSpPr>
        <dsp:cNvPr id="0" name=""/>
        <dsp:cNvSpPr/>
      </dsp:nvSpPr>
      <dsp:spPr>
        <a:xfrm>
          <a:off x="40" y="1004122"/>
          <a:ext cx="3845569" cy="3895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Senatorial party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Wanted to maintain the position and power of the wealthy patrician class</a:t>
          </a:r>
          <a:endParaRPr lang="en-US" sz="3300" kern="1200" dirty="0"/>
        </a:p>
      </dsp:txBody>
      <dsp:txXfrm>
        <a:off x="40" y="1004122"/>
        <a:ext cx="3845569" cy="3895155"/>
      </dsp:txXfrm>
    </dsp:sp>
    <dsp:sp modelId="{FAB5A775-2962-4CA4-9019-24F8268ABE54}">
      <dsp:nvSpPr>
        <dsp:cNvPr id="0" name=""/>
        <dsp:cNvSpPr/>
      </dsp:nvSpPr>
      <dsp:spPr>
        <a:xfrm>
          <a:off x="4383989" y="53722"/>
          <a:ext cx="3845569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chemeClr val="accent4">
                  <a:lumMod val="50000"/>
                </a:schemeClr>
              </a:solidFill>
            </a:rPr>
            <a:t>Populares</a:t>
          </a:r>
          <a:endParaRPr lang="en-US" sz="33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383989" y="53722"/>
        <a:ext cx="3845569" cy="950400"/>
      </dsp:txXfrm>
    </dsp:sp>
    <dsp:sp modelId="{B46337E7-9622-4F90-A31D-8EC76B60AE0D}">
      <dsp:nvSpPr>
        <dsp:cNvPr id="0" name=""/>
        <dsp:cNvSpPr/>
      </dsp:nvSpPr>
      <dsp:spPr>
        <a:xfrm>
          <a:off x="4383989" y="1004122"/>
          <a:ext cx="3845569" cy="3895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People’s party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Had its strength in the Comitia (Assembly)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Wanted reforms</a:t>
          </a:r>
          <a:endParaRPr lang="en-US" sz="3300" kern="1200" dirty="0"/>
        </a:p>
      </dsp:txBody>
      <dsp:txXfrm>
        <a:off x="4383989" y="1004122"/>
        <a:ext cx="3845569" cy="38951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CC270-58A6-40E1-9504-665CAFC71388}">
      <dsp:nvSpPr>
        <dsp:cNvPr id="0" name=""/>
        <dsp:cNvSpPr/>
      </dsp:nvSpPr>
      <dsp:spPr>
        <a:xfrm>
          <a:off x="2714" y="463113"/>
          <a:ext cx="2646759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Pompey</a:t>
          </a:r>
          <a:endParaRPr lang="en-US" sz="2800" b="1" kern="1200" dirty="0"/>
        </a:p>
      </dsp:txBody>
      <dsp:txXfrm>
        <a:off x="2714" y="463113"/>
        <a:ext cx="2646759" cy="806400"/>
      </dsp:txXfrm>
    </dsp:sp>
    <dsp:sp modelId="{4557366B-659E-4AF1-AE19-433013A57D8D}">
      <dsp:nvSpPr>
        <dsp:cNvPr id="0" name=""/>
        <dsp:cNvSpPr/>
      </dsp:nvSpPr>
      <dsp:spPr>
        <a:xfrm>
          <a:off x="2714" y="1269513"/>
          <a:ext cx="2646759" cy="32965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His perk: soldiers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Became leader of Italy</a:t>
          </a:r>
          <a:endParaRPr lang="en-US" sz="2800" kern="1200" dirty="0"/>
        </a:p>
      </dsp:txBody>
      <dsp:txXfrm>
        <a:off x="2714" y="1269513"/>
        <a:ext cx="2646759" cy="3296573"/>
      </dsp:txXfrm>
    </dsp:sp>
    <dsp:sp modelId="{21D1975C-DB98-4620-AC56-3B9DFF04B3A7}">
      <dsp:nvSpPr>
        <dsp:cNvPr id="0" name=""/>
        <dsp:cNvSpPr/>
      </dsp:nvSpPr>
      <dsp:spPr>
        <a:xfrm>
          <a:off x="3020020" y="463113"/>
          <a:ext cx="2646759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Marcus Crassus</a:t>
          </a:r>
          <a:endParaRPr lang="en-US" sz="2800" b="1" kern="1200" dirty="0"/>
        </a:p>
      </dsp:txBody>
      <dsp:txXfrm>
        <a:off x="3020020" y="463113"/>
        <a:ext cx="2646759" cy="806400"/>
      </dsp:txXfrm>
    </dsp:sp>
    <dsp:sp modelId="{9ED34E7E-56F5-4A5E-9A45-F1F48EDF13DB}">
      <dsp:nvSpPr>
        <dsp:cNvPr id="0" name=""/>
        <dsp:cNvSpPr/>
      </dsp:nvSpPr>
      <dsp:spPr>
        <a:xfrm>
          <a:off x="3020020" y="1269513"/>
          <a:ext cx="2646759" cy="32965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His perk: money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Became leader of Rome’s Eastern provinces</a:t>
          </a:r>
          <a:endParaRPr lang="en-US" sz="2800" kern="1200" dirty="0"/>
        </a:p>
      </dsp:txBody>
      <dsp:txXfrm>
        <a:off x="3020020" y="1269513"/>
        <a:ext cx="2646759" cy="3296573"/>
      </dsp:txXfrm>
    </dsp:sp>
    <dsp:sp modelId="{BA48A11C-EBCB-4B4A-92EB-E1BCC60E8A3C}">
      <dsp:nvSpPr>
        <dsp:cNvPr id="0" name=""/>
        <dsp:cNvSpPr/>
      </dsp:nvSpPr>
      <dsp:spPr>
        <a:xfrm>
          <a:off x="6032508" y="491288"/>
          <a:ext cx="2646759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Julius Caesar</a:t>
          </a:r>
          <a:endParaRPr lang="en-US" sz="2800" b="1" kern="1200" dirty="0"/>
        </a:p>
      </dsp:txBody>
      <dsp:txXfrm>
        <a:off x="6032508" y="491288"/>
        <a:ext cx="2646759" cy="806400"/>
      </dsp:txXfrm>
    </dsp:sp>
    <dsp:sp modelId="{013B0657-FA39-42C6-90D0-9B5A0F190155}">
      <dsp:nvSpPr>
        <dsp:cNvPr id="0" name=""/>
        <dsp:cNvSpPr/>
      </dsp:nvSpPr>
      <dsp:spPr>
        <a:xfrm>
          <a:off x="6037326" y="1269513"/>
          <a:ext cx="2646759" cy="329657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His perk: popularity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Became proconsul of Gaul (modern France)</a:t>
          </a:r>
          <a:endParaRPr lang="en-US" sz="2800" kern="1200" dirty="0"/>
        </a:p>
      </dsp:txBody>
      <dsp:txXfrm>
        <a:off x="6037326" y="1269513"/>
        <a:ext cx="2646759" cy="32965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A77D62-7DA9-47E8-92F1-AAF6C9CAE9E0}">
      <dsp:nvSpPr>
        <dsp:cNvPr id="0" name=""/>
        <dsp:cNvSpPr/>
      </dsp:nvSpPr>
      <dsp:spPr>
        <a:xfrm>
          <a:off x="0" y="314774"/>
          <a:ext cx="8229600" cy="151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Pompey, who had more soldiers, made serious military blunders.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Caesar said of Pompey: “Today the enemy would have won, if they had a commander who was a winner,” and “That man does not know how to win a war.”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Caesar went after him, defeating Pompey at Pharsalus in 48 BCE.</a:t>
          </a:r>
          <a:endParaRPr lang="en-US" sz="1500" kern="1200" dirty="0"/>
        </a:p>
      </dsp:txBody>
      <dsp:txXfrm>
        <a:off x="0" y="314774"/>
        <a:ext cx="8229600" cy="1512000"/>
      </dsp:txXfrm>
    </dsp:sp>
    <dsp:sp modelId="{C0EB54EA-19D3-4F32-A989-DD91AEBC9C35}">
      <dsp:nvSpPr>
        <dsp:cNvPr id="0" name=""/>
        <dsp:cNvSpPr/>
      </dsp:nvSpPr>
      <dsp:spPr>
        <a:xfrm>
          <a:off x="411480" y="93374"/>
          <a:ext cx="57607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meretto" pitchFamily="2" charset="0"/>
            </a:rPr>
            <a:t>Pompey fled to Greece.</a:t>
          </a:r>
          <a:endParaRPr lang="en-US" sz="1600" b="1" kern="1200" dirty="0">
            <a:latin typeface="Ameretto" pitchFamily="2" charset="0"/>
          </a:endParaRPr>
        </a:p>
      </dsp:txBody>
      <dsp:txXfrm>
        <a:off x="411480" y="93374"/>
        <a:ext cx="5760720" cy="442800"/>
      </dsp:txXfrm>
    </dsp:sp>
    <dsp:sp modelId="{74B5EEBF-DF76-4169-BE46-3FCC55DF769A}">
      <dsp:nvSpPr>
        <dsp:cNvPr id="0" name=""/>
        <dsp:cNvSpPr/>
      </dsp:nvSpPr>
      <dsp:spPr>
        <a:xfrm>
          <a:off x="0" y="2129174"/>
          <a:ext cx="8229600" cy="1228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Ptolemy XIII, knowing Caesar’s army was in pursuit of Pompey, killed Pompey rather than give him shelter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Ptolemy later presented Pompey’s severed head to Caesar</a:t>
          </a:r>
          <a:endParaRPr lang="en-US" sz="1500" kern="1200" dirty="0"/>
        </a:p>
      </dsp:txBody>
      <dsp:txXfrm>
        <a:off x="0" y="2129174"/>
        <a:ext cx="8229600" cy="1228500"/>
      </dsp:txXfrm>
    </dsp:sp>
    <dsp:sp modelId="{FB87B86A-E7BF-4E96-B5BF-B2690F7043EE}">
      <dsp:nvSpPr>
        <dsp:cNvPr id="0" name=""/>
        <dsp:cNvSpPr/>
      </dsp:nvSpPr>
      <dsp:spPr>
        <a:xfrm>
          <a:off x="411480" y="1907774"/>
          <a:ext cx="57607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meretto" pitchFamily="2" charset="0"/>
            </a:rPr>
            <a:t>Pompey fled to Egypt.</a:t>
          </a:r>
          <a:endParaRPr lang="en-US" sz="1600" b="1" kern="1200" dirty="0">
            <a:latin typeface="Ameretto" pitchFamily="2" charset="0"/>
          </a:endParaRPr>
        </a:p>
      </dsp:txBody>
      <dsp:txXfrm>
        <a:off x="411480" y="1907774"/>
        <a:ext cx="5760720" cy="442800"/>
      </dsp:txXfrm>
    </dsp:sp>
    <dsp:sp modelId="{508101E8-DE21-475B-BDAC-1BEBBBC6C816}">
      <dsp:nvSpPr>
        <dsp:cNvPr id="0" name=""/>
        <dsp:cNvSpPr/>
      </dsp:nvSpPr>
      <dsp:spPr>
        <a:xfrm>
          <a:off x="0" y="3660074"/>
          <a:ext cx="8229600" cy="1275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She was co-ruler, married to her younger brother, Ptolemy XIII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Caesar restored Cleopatra to her throne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Also had a son with Cleopatra, </a:t>
          </a:r>
          <a:r>
            <a:rPr lang="en-US" sz="1500" kern="1200" dirty="0" err="1" smtClean="0"/>
            <a:t>Caesarion</a:t>
          </a:r>
          <a:r>
            <a:rPr lang="en-US" sz="1500" kern="1200" dirty="0" smtClean="0"/>
            <a:t>, born in 47 BCE</a:t>
          </a:r>
          <a:endParaRPr lang="en-US" sz="1500" kern="1200" dirty="0"/>
        </a:p>
      </dsp:txBody>
      <dsp:txXfrm>
        <a:off x="0" y="3660074"/>
        <a:ext cx="8229600" cy="1275750"/>
      </dsp:txXfrm>
    </dsp:sp>
    <dsp:sp modelId="{DEE85BB5-6FC9-4877-803D-FE3FC3B1DF77}">
      <dsp:nvSpPr>
        <dsp:cNvPr id="0" name=""/>
        <dsp:cNvSpPr/>
      </dsp:nvSpPr>
      <dsp:spPr>
        <a:xfrm>
          <a:off x="411480" y="3438675"/>
          <a:ext cx="57607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meretto" pitchFamily="2" charset="0"/>
            </a:rPr>
            <a:t>Caesar met Cleopatra VII of Egypt.</a:t>
          </a:r>
          <a:endParaRPr lang="en-US" sz="1600" b="1" kern="1200" dirty="0">
            <a:latin typeface="Ameretto" pitchFamily="2" charset="0"/>
          </a:endParaRPr>
        </a:p>
      </dsp:txBody>
      <dsp:txXfrm>
        <a:off x="411480" y="3438675"/>
        <a:ext cx="5760720" cy="442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72ADE-F2A9-4BB7-9A6F-015E9A12566A}">
      <dsp:nvSpPr>
        <dsp:cNvPr id="0" name=""/>
        <dsp:cNvSpPr/>
      </dsp:nvSpPr>
      <dsp:spPr>
        <a:xfrm>
          <a:off x="0" y="766762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Adopted a program of public works.</a:t>
          </a:r>
          <a:endParaRPr lang="en-US" sz="1900" kern="1200" dirty="0"/>
        </a:p>
      </dsp:txBody>
      <dsp:txXfrm>
        <a:off x="0" y="766762"/>
        <a:ext cx="2571749" cy="1543050"/>
      </dsp:txXfrm>
    </dsp:sp>
    <dsp:sp modelId="{232FEA0A-9E4C-4614-8BF1-2E28401F8D89}">
      <dsp:nvSpPr>
        <dsp:cNvPr id="0" name=""/>
        <dsp:cNvSpPr/>
      </dsp:nvSpPr>
      <dsp:spPr>
        <a:xfrm>
          <a:off x="2828925" y="766762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Distributed </a:t>
          </a:r>
          <a:r>
            <a:rPr lang="en-US" sz="1900" kern="1200" dirty="0" smtClean="0"/>
            <a:t>public lands to Roman citizens.</a:t>
          </a:r>
          <a:endParaRPr lang="en-US" sz="1900" kern="1200" dirty="0"/>
        </a:p>
      </dsp:txBody>
      <dsp:txXfrm>
        <a:off x="2828925" y="766762"/>
        <a:ext cx="2571749" cy="1543050"/>
      </dsp:txXfrm>
    </dsp:sp>
    <dsp:sp modelId="{D43D8BA8-68FA-431C-99E7-952C710E3A64}">
      <dsp:nvSpPr>
        <dsp:cNvPr id="0" name=""/>
        <dsp:cNvSpPr/>
      </dsp:nvSpPr>
      <dsp:spPr>
        <a:xfrm>
          <a:off x="5657849" y="766762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Granted Roman citizenship to many people in Rome’s provinces.</a:t>
          </a:r>
          <a:endParaRPr lang="en-US" sz="1900" kern="1200" dirty="0"/>
        </a:p>
      </dsp:txBody>
      <dsp:txXfrm>
        <a:off x="5657849" y="766762"/>
        <a:ext cx="2571749" cy="1543050"/>
      </dsp:txXfrm>
    </dsp:sp>
    <dsp:sp modelId="{D42290A4-E436-4147-B095-4C3392D6B1DC}">
      <dsp:nvSpPr>
        <dsp:cNvPr id="0" name=""/>
        <dsp:cNvSpPr/>
      </dsp:nvSpPr>
      <dsp:spPr>
        <a:xfrm>
          <a:off x="0" y="2566987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Reformed provincial governments.</a:t>
          </a:r>
          <a:endParaRPr lang="en-US" sz="1900" kern="1200" dirty="0"/>
        </a:p>
      </dsp:txBody>
      <dsp:txXfrm>
        <a:off x="0" y="2566987"/>
        <a:ext cx="2571749" cy="1543050"/>
      </dsp:txXfrm>
    </dsp:sp>
    <dsp:sp modelId="{F4646852-294D-44A7-A239-9150A15F0D7D}">
      <dsp:nvSpPr>
        <dsp:cNvPr id="0" name=""/>
        <dsp:cNvSpPr/>
      </dsp:nvSpPr>
      <dsp:spPr>
        <a:xfrm>
          <a:off x="2828925" y="2566987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Reformed the calendar (the “Julian” calendar with 365 days and an extra day during leap years).</a:t>
          </a:r>
          <a:endParaRPr lang="en-US" sz="1900" kern="1200" dirty="0"/>
        </a:p>
      </dsp:txBody>
      <dsp:txXfrm>
        <a:off x="2828925" y="2566987"/>
        <a:ext cx="2571749" cy="1543050"/>
      </dsp:txXfrm>
    </dsp:sp>
    <dsp:sp modelId="{15D1FE8F-987D-49F2-891E-E6ECA5DB2A4C}">
      <dsp:nvSpPr>
        <dsp:cNvPr id="0" name=""/>
        <dsp:cNvSpPr/>
      </dsp:nvSpPr>
      <dsp:spPr>
        <a:xfrm>
          <a:off x="5657849" y="2566987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Reorganized the Roman system of coinage.</a:t>
          </a:r>
          <a:endParaRPr lang="en-US" sz="1900" kern="1200" dirty="0"/>
        </a:p>
      </dsp:txBody>
      <dsp:txXfrm>
        <a:off x="5657849" y="2566987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EDA4-6672-4C3E-A892-B529EF67F93B}" type="datetimeFigureOut">
              <a:rPr lang="en-US" smtClean="0"/>
              <a:t>2/20/2010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FA27-0173-4C1B-A348-B810DB9A85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Civil War in Rome and the End of the Roman Republic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00800"/>
            <a:ext cx="6400800" cy="457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© Student Handouts, Inc.</a:t>
            </a:r>
          </a:p>
          <a:p>
            <a:r>
              <a:rPr lang="en-US" dirty="0" smtClean="0"/>
              <a:t>www.studenthandouts.com</a:t>
            </a:r>
            <a:endParaRPr lang="en-US" dirty="0"/>
          </a:p>
        </p:txBody>
      </p:sp>
      <p:pic>
        <p:nvPicPr>
          <p:cNvPr id="4" name="Picture 3" descr="AncientRomeRomanDominionsattheD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7085005" cy="4296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Pompey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(106 BCE-48 BCE)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general under Sulla</a:t>
            </a:r>
          </a:p>
          <a:p>
            <a:r>
              <a:rPr lang="en-US" dirty="0" smtClean="0"/>
              <a:t>Military victories</a:t>
            </a:r>
          </a:p>
          <a:p>
            <a:pPr lvl="1"/>
            <a:r>
              <a:rPr lang="en-US" dirty="0" smtClean="0"/>
              <a:t>Cleared pirates out of the Mediterranean</a:t>
            </a:r>
          </a:p>
          <a:p>
            <a:pPr lvl="1"/>
            <a:r>
              <a:rPr lang="en-US" dirty="0" smtClean="0"/>
              <a:t>Put down a revolt in Iberia (Spain)</a:t>
            </a:r>
          </a:p>
          <a:p>
            <a:pPr lvl="1"/>
            <a:r>
              <a:rPr lang="en-US" dirty="0" smtClean="0"/>
              <a:t>Finished Sulla’s fight against King </a:t>
            </a:r>
            <a:r>
              <a:rPr lang="en-US" dirty="0" err="1" smtClean="0"/>
              <a:t>Mithridates</a:t>
            </a:r>
            <a:endParaRPr lang="en-US" dirty="0" smtClean="0"/>
          </a:p>
          <a:p>
            <a:pPr lvl="1"/>
            <a:r>
              <a:rPr lang="en-US" dirty="0" smtClean="0"/>
              <a:t>Conquered Palestine (Israel and Judea) and Syria for Rome</a:t>
            </a:r>
          </a:p>
          <a:p>
            <a:r>
              <a:rPr lang="en-US" dirty="0" smtClean="0"/>
              <a:t>Became angry with the Senate</a:t>
            </a:r>
          </a:p>
          <a:p>
            <a:pPr lvl="1"/>
            <a:r>
              <a:rPr lang="en-US" dirty="0" smtClean="0"/>
              <a:t>Senate did not give him full recognition for his achievements</a:t>
            </a:r>
          </a:p>
          <a:p>
            <a:pPr lvl="1"/>
            <a:r>
              <a:rPr lang="en-US" dirty="0" smtClean="0"/>
              <a:t>Senate refused to pay his soldiers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Marcus Crassus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(115 BCE-53 BCE)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who defeated Spartacus</a:t>
            </a:r>
          </a:p>
          <a:p>
            <a:r>
              <a:rPr lang="en-US" dirty="0" smtClean="0"/>
              <a:t>Became wealthy by devious means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busing the proscription system</a:t>
            </a:r>
          </a:p>
          <a:p>
            <a:pPr lvl="2"/>
            <a:r>
              <a:rPr lang="en-US" dirty="0" smtClean="0"/>
              <a:t>Proscription was the legal confiscation of the property of those who had fought against those now in power</a:t>
            </a:r>
          </a:p>
          <a:p>
            <a:pPr lvl="2"/>
            <a:r>
              <a:rPr lang="en-US" dirty="0" smtClean="0"/>
              <a:t>Crassus reportedly had at least one person, whose fortune he coveted, added to the proscription list</a:t>
            </a:r>
          </a:p>
          <a:p>
            <a:pPr lvl="1"/>
            <a:r>
              <a:rPr lang="en-US" dirty="0" smtClean="0"/>
              <a:t>Bought burning buildings</a:t>
            </a:r>
          </a:p>
          <a:p>
            <a:pPr lvl="2"/>
            <a:r>
              <a:rPr lang="en-US" dirty="0" smtClean="0"/>
              <a:t>Heard a building was on fire, then ran to buy it as it was burning</a:t>
            </a:r>
          </a:p>
          <a:p>
            <a:pPr lvl="2"/>
            <a:r>
              <a:rPr lang="en-US" dirty="0" smtClean="0"/>
              <a:t>After buying it, he’d have his people put out the fire before too much damage was done</a:t>
            </a:r>
          </a:p>
          <a:p>
            <a:pPr lvl="3"/>
            <a:r>
              <a:rPr lang="en-US" dirty="0" smtClean="0"/>
              <a:t>The traditional Roman firefighting method was to destroy a burning building in order to save those structures surrounding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Julius Caesar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(100 BCE-44 BCE)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Elected consul in 59 BCE</a:t>
            </a:r>
          </a:p>
          <a:p>
            <a:r>
              <a:rPr lang="en-US" dirty="0" smtClean="0"/>
              <a:t>Military victories</a:t>
            </a:r>
          </a:p>
          <a:p>
            <a:pPr lvl="1"/>
            <a:r>
              <a:rPr lang="en-US" dirty="0" smtClean="0"/>
              <a:t>59-51 BCE – brought the </a:t>
            </a:r>
            <a:r>
              <a:rPr lang="en-US" dirty="0" err="1" smtClean="0"/>
              <a:t>Gauls</a:t>
            </a:r>
            <a:r>
              <a:rPr lang="en-US" dirty="0" smtClean="0"/>
              <a:t> (in modern-day France) under Roman rule</a:t>
            </a:r>
          </a:p>
          <a:p>
            <a:pPr lvl="2"/>
            <a:r>
              <a:rPr lang="en-US" dirty="0" smtClean="0"/>
              <a:t>He wrote the famous </a:t>
            </a:r>
            <a:r>
              <a:rPr lang="en-US" i="1" dirty="0" smtClean="0"/>
              <a:t>Commentaries on the Gallic Wars</a:t>
            </a:r>
            <a:endParaRPr lang="en-US" dirty="0" smtClean="0"/>
          </a:p>
        </p:txBody>
      </p:sp>
      <p:pic>
        <p:nvPicPr>
          <p:cNvPr id="4" name="Picture 3" descr="AncientRom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600200"/>
            <a:ext cx="3100274" cy="501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cientRomeVercingetorixbeforeCae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3870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ncientRome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145" y="228600"/>
            <a:ext cx="9148145" cy="6351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First Triumvirate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Trouble in Paradise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 BCE – Crassus killed in battle against the </a:t>
            </a:r>
            <a:r>
              <a:rPr lang="en-US" dirty="0" err="1" smtClean="0"/>
              <a:t>Parthians</a:t>
            </a:r>
            <a:endParaRPr lang="en-US" dirty="0" smtClean="0"/>
          </a:p>
          <a:p>
            <a:pPr lvl="1"/>
            <a:r>
              <a:rPr lang="en-US" dirty="0" smtClean="0"/>
              <a:t>This ended the First Triumvirate</a:t>
            </a:r>
          </a:p>
          <a:p>
            <a:r>
              <a:rPr lang="en-US" dirty="0" smtClean="0"/>
              <a:t>Pompey was jealous of the successes Caesar was having in Gaul</a:t>
            </a:r>
          </a:p>
          <a:p>
            <a:pPr lvl="1"/>
            <a:r>
              <a:rPr lang="en-US" dirty="0" smtClean="0"/>
              <a:t>Pompey talked the Senate into demanding that Caesar return to Rome as a private citizen (without his troops)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Crossing the Rubicon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Caesar had a decision to make</a:t>
            </a:r>
          </a:p>
          <a:p>
            <a:pPr lvl="1"/>
            <a:r>
              <a:rPr lang="en-US" dirty="0" smtClean="0"/>
              <a:t>Following the Senate’s orders = powerlessness before Pompey</a:t>
            </a:r>
          </a:p>
          <a:p>
            <a:pPr lvl="1"/>
            <a:r>
              <a:rPr lang="en-US" dirty="0" smtClean="0"/>
              <a:t>Disobeying the Senate’s orders = Violating Roman law</a:t>
            </a:r>
          </a:p>
          <a:p>
            <a:r>
              <a:rPr lang="en-US" dirty="0" smtClean="0"/>
              <a:t>Rubicon River</a:t>
            </a:r>
          </a:p>
          <a:p>
            <a:pPr lvl="1"/>
            <a:r>
              <a:rPr lang="en-US" dirty="0" smtClean="0"/>
              <a:t>River in northern Italy</a:t>
            </a:r>
          </a:p>
          <a:p>
            <a:pPr lvl="1"/>
            <a:r>
              <a:rPr lang="en-US" dirty="0" smtClean="0"/>
              <a:t>Tradition and law said that soldiers had to disband before crossing this river into Italy</a:t>
            </a:r>
          </a:p>
          <a:p>
            <a:r>
              <a:rPr lang="en-US" dirty="0" smtClean="0"/>
              <a:t>“The die is cast.  I have crossed the Rubicon.”</a:t>
            </a:r>
          </a:p>
          <a:p>
            <a:pPr lvl="1"/>
            <a:r>
              <a:rPr lang="en-US" dirty="0" smtClean="0"/>
              <a:t>He led his troops across the Rubicon River</a:t>
            </a:r>
          </a:p>
          <a:p>
            <a:pPr lvl="1"/>
            <a:r>
              <a:rPr lang="en-US" dirty="0" smtClean="0"/>
              <a:t>Once he crossed the river, he could not take back his decision to face (and fight) Pompey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Caesar Chases Pompey to Egypt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Veni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vidi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vici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!”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Caesar left and won victories in the East</a:t>
            </a:r>
          </a:p>
          <a:p>
            <a:pPr lvl="1"/>
            <a:r>
              <a:rPr lang="en-US" dirty="0" smtClean="0"/>
              <a:t>Mocked Pompey’s previous efforts in the region</a:t>
            </a:r>
          </a:p>
          <a:p>
            <a:pPr lvl="1"/>
            <a:r>
              <a:rPr lang="en-US" dirty="0" smtClean="0"/>
              <a:t>Sent word to Rome: “</a:t>
            </a:r>
            <a:r>
              <a:rPr lang="en-US" dirty="0" err="1" smtClean="0"/>
              <a:t>Veni</a:t>
            </a:r>
            <a:r>
              <a:rPr lang="en-US" dirty="0" smtClean="0"/>
              <a:t>, </a:t>
            </a:r>
            <a:r>
              <a:rPr lang="en-US" dirty="0" err="1" smtClean="0"/>
              <a:t>vidi</a:t>
            </a:r>
            <a:r>
              <a:rPr lang="en-US" dirty="0" smtClean="0"/>
              <a:t>, </a:t>
            </a:r>
            <a:r>
              <a:rPr lang="en-US" dirty="0" err="1" smtClean="0"/>
              <a:t>vici</a:t>
            </a:r>
            <a:r>
              <a:rPr lang="en-US" dirty="0" smtClean="0"/>
              <a:t>!” </a:t>
            </a:r>
          </a:p>
          <a:p>
            <a:pPr lvl="2"/>
            <a:r>
              <a:rPr lang="en-US" dirty="0" smtClean="0"/>
              <a:t>“I came, I saw, I conquered!”</a:t>
            </a:r>
          </a:p>
          <a:p>
            <a:r>
              <a:rPr lang="en-US" dirty="0" smtClean="0"/>
              <a:t>Military victories left Caesar as sole ruler of Rome</a:t>
            </a:r>
          </a:p>
          <a:p>
            <a:pPr lvl="1"/>
            <a:r>
              <a:rPr lang="en-US" dirty="0" smtClean="0"/>
              <a:t>Defeated remnants of the senatorial party in north Africa</a:t>
            </a:r>
          </a:p>
          <a:p>
            <a:pPr lvl="1"/>
            <a:r>
              <a:rPr lang="en-US" dirty="0" smtClean="0"/>
              <a:t>Defeated Pompey’s sons in Spain</a:t>
            </a:r>
          </a:p>
          <a:p>
            <a:r>
              <a:rPr lang="en-US" dirty="0" smtClean="0"/>
              <a:t>Caesar returned to Rome in 45 BCE</a:t>
            </a:r>
          </a:p>
          <a:p>
            <a:pPr lvl="1"/>
            <a:r>
              <a:rPr lang="en-US" dirty="0" smtClean="0"/>
              <a:t>Aided by his close friend and helper, Mark Antony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Tiberius Gracchus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and Land Reform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Caesar’s Reforms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Dictator for Life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Senate disliked many of Caesar’s reforms and feared his popularity and power</a:t>
            </a:r>
          </a:p>
          <a:p>
            <a:r>
              <a:rPr lang="en-US" dirty="0" smtClean="0"/>
              <a:t>Ides of March</a:t>
            </a:r>
          </a:p>
          <a:p>
            <a:pPr lvl="1"/>
            <a:r>
              <a:rPr lang="en-US" dirty="0" smtClean="0"/>
              <a:t>March 15, 44 BCE</a:t>
            </a:r>
          </a:p>
          <a:p>
            <a:pPr lvl="1"/>
            <a:r>
              <a:rPr lang="en-US" dirty="0" smtClean="0"/>
              <a:t>Senators conspired to assassinate Caesar</a:t>
            </a:r>
          </a:p>
          <a:p>
            <a:pPr lvl="1"/>
            <a:r>
              <a:rPr lang="en-US" dirty="0" smtClean="0"/>
              <a:t>Mark Antony tried to stop Caesar from entering the Senate, but a group of senators intercepted Caesar and got him to enter the building using a side entrance</a:t>
            </a:r>
          </a:p>
          <a:p>
            <a:pPr lvl="1"/>
            <a:r>
              <a:rPr lang="en-US" dirty="0" smtClean="0"/>
              <a:t>Caesar was stabbed to death (at least 23 times) on the floor of the Senate house</a:t>
            </a:r>
          </a:p>
          <a:p>
            <a:pPr lvl="1"/>
            <a:r>
              <a:rPr lang="en-US" dirty="0" smtClean="0"/>
              <a:t>Among the conspirators was Marcus </a:t>
            </a:r>
            <a:r>
              <a:rPr lang="en-US" dirty="0" err="1" smtClean="0"/>
              <a:t>Junius</a:t>
            </a:r>
            <a:r>
              <a:rPr lang="en-US" dirty="0" smtClean="0"/>
              <a:t> Brutus, a descendent of the traditional founder of the Roman Republic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cientRomeRomanDominionsattheD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548" y="685800"/>
            <a:ext cx="8970904" cy="544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Chaos and More Civil War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Caesar left his grandnephew Octavian as his heir</a:t>
            </a:r>
          </a:p>
          <a:p>
            <a:r>
              <a:rPr lang="en-US" dirty="0" smtClean="0"/>
              <a:t>Second Triumvirate</a:t>
            </a:r>
          </a:p>
          <a:p>
            <a:pPr lvl="1"/>
            <a:r>
              <a:rPr lang="en-US" dirty="0" smtClean="0"/>
              <a:t>Octavian allied himself with Mark Antony and a politician named Lepidus</a:t>
            </a:r>
          </a:p>
          <a:p>
            <a:pPr lvl="1"/>
            <a:r>
              <a:rPr lang="en-US" dirty="0" smtClean="0"/>
              <a:t>Went after Caesar’s enemies</a:t>
            </a:r>
          </a:p>
          <a:p>
            <a:pPr lvl="1"/>
            <a:r>
              <a:rPr lang="en-US" dirty="0" smtClean="0"/>
              <a:t>42 BCE – defeated the forces of two of Caesar’s assassins, Brutus and Cassius, at Philippi, Macedonia</a:t>
            </a:r>
          </a:p>
          <a:p>
            <a:r>
              <a:rPr lang="en-US" dirty="0" smtClean="0"/>
              <a:t>Split the rule of the empire</a:t>
            </a:r>
          </a:p>
          <a:p>
            <a:pPr lvl="1"/>
            <a:r>
              <a:rPr lang="en-US" dirty="0" smtClean="0"/>
              <a:t>Octavian took Rome and the West</a:t>
            </a:r>
          </a:p>
          <a:p>
            <a:pPr lvl="1"/>
            <a:r>
              <a:rPr lang="en-US" dirty="0" smtClean="0"/>
              <a:t>Mark Antony took the East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Octavian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versus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Mark Antony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Octavian was a smart, capable ruler in Rome</a:t>
            </a:r>
          </a:p>
          <a:p>
            <a:r>
              <a:rPr lang="en-US" dirty="0" smtClean="0"/>
              <a:t>Mark Antony made problematic alliances and ignored Rome’s dictates for the East</a:t>
            </a:r>
          </a:p>
          <a:p>
            <a:pPr lvl="1"/>
            <a:r>
              <a:rPr lang="en-US" dirty="0" smtClean="0"/>
              <a:t>Mark Antony formed a relationship with Cleopatra VII in Egypt</a:t>
            </a:r>
          </a:p>
          <a:p>
            <a:pPr lvl="1"/>
            <a:r>
              <a:rPr lang="en-US" dirty="0" smtClean="0"/>
              <a:t>Antony and Cleopatra had three children together</a:t>
            </a:r>
          </a:p>
          <a:p>
            <a:pPr lvl="1"/>
            <a:r>
              <a:rPr lang="en-US" dirty="0" smtClean="0"/>
              <a:t>Mark Antony divorced Octavia, Octavian’s sister</a:t>
            </a:r>
          </a:p>
          <a:p>
            <a:pPr lvl="1"/>
            <a:r>
              <a:rPr lang="en-US" dirty="0" smtClean="0"/>
              <a:t>Mark Antony offended Rome by “going native” </a:t>
            </a:r>
          </a:p>
          <a:p>
            <a:pPr lvl="1"/>
            <a:r>
              <a:rPr lang="en-US" dirty="0" smtClean="0"/>
              <a:t>Mark Antony offended Octavian by publicly suggesting that </a:t>
            </a:r>
            <a:r>
              <a:rPr lang="en-US" dirty="0" err="1" smtClean="0"/>
              <a:t>Caesarion</a:t>
            </a:r>
            <a:r>
              <a:rPr lang="en-US" dirty="0" smtClean="0"/>
              <a:t> was a legal and rightful heir of Julius Caesar</a:t>
            </a:r>
          </a:p>
          <a:p>
            <a:r>
              <a:rPr lang="en-US" dirty="0" smtClean="0"/>
              <a:t>32 BCE – Octavian’s forces attacked Egypt</a:t>
            </a:r>
          </a:p>
          <a:p>
            <a:pPr lvl="1"/>
            <a:r>
              <a:rPr lang="en-US" dirty="0" smtClean="0"/>
              <a:t>31 BCE – Battle of Actium – Mark Antony’s fleet was destroyed</a:t>
            </a:r>
          </a:p>
          <a:p>
            <a:pPr lvl="1"/>
            <a:r>
              <a:rPr lang="en-US" dirty="0" smtClean="0"/>
              <a:t>30 BCE – Mark Antony committed suicide</a:t>
            </a:r>
          </a:p>
          <a:p>
            <a:pPr lvl="1"/>
            <a:r>
              <a:rPr lang="en-US" dirty="0" smtClean="0"/>
              <a:t>Cleopatra committed suicide a few weeks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cientRome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586108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cientRomeAntonyandCleopa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40856"/>
            <a:ext cx="6115644" cy="681714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Review Questions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and why were the Gracchi brothers killed?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How and why did military dictators come to power in Rome?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were the members of the First Triumvirate, and what did each member bring to the equation?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What steps led to Caesar being Rome’s sole ruler?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Caesar’s assassination, including its causes and effects.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Explain how and why Mark Antony and Octavian came into conflict.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Gaius Gracchus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and Reform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Differing Parties Continued to Argue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Military Dictators Come to Power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Why did military dictators come to power?</a:t>
            </a:r>
          </a:p>
          <a:p>
            <a:pPr lvl="1"/>
            <a:r>
              <a:rPr lang="en-US" dirty="0" smtClean="0"/>
              <a:t>Constant fighting in Rome between the rich and poor</a:t>
            </a:r>
          </a:p>
          <a:p>
            <a:pPr lvl="1"/>
            <a:r>
              <a:rPr lang="en-US" dirty="0" smtClean="0"/>
              <a:t>Restlessness in the provinces</a:t>
            </a:r>
          </a:p>
          <a:p>
            <a:pPr lvl="1"/>
            <a:r>
              <a:rPr lang="en-US" dirty="0" smtClean="0"/>
              <a:t>Slave rebellions (e.g., Spartacus)</a:t>
            </a:r>
          </a:p>
          <a:p>
            <a:pPr lvl="1"/>
            <a:r>
              <a:rPr lang="en-US" dirty="0" smtClean="0"/>
              <a:t>Barbarian invasions (though not as serious as they became during the era of the Roman empire) </a:t>
            </a:r>
          </a:p>
          <a:p>
            <a:pPr lvl="1"/>
            <a:r>
              <a:rPr lang="en-US" dirty="0" smtClean="0"/>
              <a:t>The people needed strong 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Gaius Marius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(ca. 157 BCE-86 BCE)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leader of the </a:t>
            </a:r>
            <a:r>
              <a:rPr lang="en-US" dirty="0" err="1" smtClean="0"/>
              <a:t>Populares</a:t>
            </a:r>
            <a:endParaRPr lang="en-US" dirty="0" smtClean="0"/>
          </a:p>
          <a:p>
            <a:pPr lvl="1"/>
            <a:r>
              <a:rPr lang="en-US" dirty="0" smtClean="0"/>
              <a:t>Elected consul in 107 BCE</a:t>
            </a:r>
          </a:p>
          <a:p>
            <a:r>
              <a:rPr lang="en-US" dirty="0" smtClean="0"/>
              <a:t>Successful military victories</a:t>
            </a:r>
          </a:p>
          <a:p>
            <a:pPr lvl="1"/>
            <a:r>
              <a:rPr lang="en-US" dirty="0" smtClean="0"/>
              <a:t>North Africa (106 BCE) against a rebellious chieftain</a:t>
            </a:r>
          </a:p>
          <a:p>
            <a:pPr lvl="1"/>
            <a:r>
              <a:rPr lang="en-US" dirty="0" smtClean="0"/>
              <a:t>North Italy (102-101 BCE) against Germanic invaders</a:t>
            </a:r>
          </a:p>
          <a:p>
            <a:r>
              <a:rPr lang="en-US" dirty="0" smtClean="0"/>
              <a:t>Elected consul seven times</a:t>
            </a:r>
          </a:p>
          <a:p>
            <a:r>
              <a:rPr lang="en-US" dirty="0" smtClean="0"/>
              <a:t>Army reform</a:t>
            </a:r>
          </a:p>
          <a:p>
            <a:pPr lvl="1"/>
            <a:r>
              <a:rPr lang="en-US" dirty="0" smtClean="0"/>
              <a:t>Formed a paid, volunteer, professional army staffed by Rome’s landless people (no more property qualifications)</a:t>
            </a:r>
          </a:p>
          <a:p>
            <a:pPr lvl="1"/>
            <a:r>
              <a:rPr lang="en-US" dirty="0" smtClean="0"/>
              <a:t>Soldiers shared in the spoils of war and earned pensions upon completion of their service</a:t>
            </a:r>
          </a:p>
          <a:p>
            <a:r>
              <a:rPr lang="en-US" dirty="0" smtClean="0"/>
              <a:t>Struggled with </a:t>
            </a:r>
            <a:r>
              <a:rPr lang="en-US" dirty="0" err="1" smtClean="0"/>
              <a:t>Lucius</a:t>
            </a:r>
            <a:r>
              <a:rPr lang="en-US" dirty="0" smtClean="0"/>
              <a:t> Sulla for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Lucius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Sulla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(ca. 138 BCE-78 BCE)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Patrician member of the Senate</a:t>
            </a:r>
          </a:p>
          <a:p>
            <a:r>
              <a:rPr lang="en-US" dirty="0" smtClean="0"/>
              <a:t>Military victories</a:t>
            </a:r>
          </a:p>
          <a:p>
            <a:pPr lvl="1"/>
            <a:r>
              <a:rPr lang="en-US" dirty="0" smtClean="0"/>
              <a:t>91 BCE – revolt of Roman allies who wanted full citizenship rights</a:t>
            </a:r>
          </a:p>
          <a:p>
            <a:pPr lvl="2"/>
            <a:r>
              <a:rPr lang="en-US" dirty="0" smtClean="0"/>
              <a:t>These people eventually won Roman citizenship, but not before Sulla had secured his reputation as a leader</a:t>
            </a:r>
          </a:p>
          <a:p>
            <a:pPr lvl="1"/>
            <a:r>
              <a:rPr lang="en-US" dirty="0" smtClean="0"/>
              <a:t>87 BCE – revolt by King </a:t>
            </a:r>
            <a:r>
              <a:rPr lang="en-US" dirty="0" err="1" smtClean="0"/>
              <a:t>Mithridates</a:t>
            </a:r>
            <a:r>
              <a:rPr lang="en-US" dirty="0" smtClean="0"/>
              <a:t> in Asia Minor</a:t>
            </a:r>
          </a:p>
          <a:p>
            <a:pPr lvl="2"/>
            <a:r>
              <a:rPr lang="en-US" dirty="0" smtClean="0"/>
              <a:t>Assembly chose Gaius Marius for the same job</a:t>
            </a:r>
          </a:p>
          <a:p>
            <a:pPr lvl="2"/>
            <a:r>
              <a:rPr lang="en-US" dirty="0" smtClean="0"/>
              <a:t>Armies fought in Rome; Sulla won and marched off to Asia Minor</a:t>
            </a:r>
          </a:p>
          <a:p>
            <a:r>
              <a:rPr lang="en-US" dirty="0" smtClean="0"/>
              <a:t>Marius and his supporters came to power in Rome while Sulla was away</a:t>
            </a:r>
          </a:p>
          <a:p>
            <a:pPr lvl="1"/>
            <a:r>
              <a:rPr lang="en-US" dirty="0" smtClean="0"/>
              <a:t>Killed many leaders in the Senate</a:t>
            </a:r>
          </a:p>
          <a:p>
            <a:pPr lvl="1"/>
            <a:r>
              <a:rPr lang="en-US" dirty="0" smtClean="0"/>
              <a:t>Sulla came back to Rome in 82 BCE</a:t>
            </a:r>
          </a:p>
          <a:p>
            <a:pPr lvl="1"/>
            <a:r>
              <a:rPr lang="en-US" dirty="0" smtClean="0"/>
              <a:t>Sulla killed thousands of Marius’ followers and confiscated their property as booty for his troops</a:t>
            </a:r>
          </a:p>
          <a:p>
            <a:r>
              <a:rPr lang="en-US" dirty="0" smtClean="0"/>
              <a:t>Sulla ruled as dictator for three years</a:t>
            </a:r>
          </a:p>
          <a:p>
            <a:pPr lvl="1"/>
            <a:r>
              <a:rPr lang="en-US" dirty="0" smtClean="0"/>
              <a:t>Gave the Senate back control of the government</a:t>
            </a:r>
          </a:p>
          <a:p>
            <a:pPr lvl="1"/>
            <a:r>
              <a:rPr lang="en-US" dirty="0" smtClean="0"/>
              <a:t>Then he retired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cientRome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3999" cy="6036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First Triumvirate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Triumvirate was an unofficial (and at first secret) pact to control Rome</a:t>
            </a:r>
          </a:p>
          <a:p>
            <a:r>
              <a:rPr lang="en-US" dirty="0" smtClean="0"/>
              <a:t>From 60 to 53 BCE</a:t>
            </a:r>
          </a:p>
          <a:p>
            <a:r>
              <a:rPr lang="en-US" dirty="0" smtClean="0"/>
              <a:t>Members:</a:t>
            </a:r>
          </a:p>
          <a:p>
            <a:pPr lvl="1"/>
            <a:r>
              <a:rPr lang="en-US" dirty="0" smtClean="0"/>
              <a:t>Pompey</a:t>
            </a:r>
          </a:p>
          <a:p>
            <a:pPr lvl="1"/>
            <a:r>
              <a:rPr lang="en-US" dirty="0" smtClean="0"/>
              <a:t>Marcus Crassus</a:t>
            </a:r>
          </a:p>
          <a:p>
            <a:pPr lvl="1"/>
            <a:r>
              <a:rPr lang="en-US" dirty="0" smtClean="0"/>
              <a:t>Julius Caesar</a:t>
            </a:r>
            <a:endParaRPr lang="en-US" dirty="0"/>
          </a:p>
        </p:txBody>
      </p:sp>
      <p:pic>
        <p:nvPicPr>
          <p:cNvPr id="4" name="Picture 3" descr="AncientRom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971800"/>
            <a:ext cx="221593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Annual">
      <a:majorFont>
        <a:latin typeface="Annual Condensed"/>
        <a:ea typeface=""/>
        <a:cs typeface=""/>
      </a:majorFont>
      <a:minorFont>
        <a:latin typeface="Annual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1585</Words>
  <Application>Microsoft Office PowerPoint</Application>
  <PresentationFormat>On-screen Show (4:3)</PresentationFormat>
  <Paragraphs>185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Civil War in Rome and the End of the Roman Republic</vt:lpstr>
      <vt:lpstr>Tiberius Gracchus and Land Reform</vt:lpstr>
      <vt:lpstr>Gaius Gracchus and Reform</vt:lpstr>
      <vt:lpstr>Differing Parties Continued to Argue</vt:lpstr>
      <vt:lpstr>Military Dictators Come to Power</vt:lpstr>
      <vt:lpstr>Gaius Marius (ca. 157 BCE-86 BCE)</vt:lpstr>
      <vt:lpstr>Lucius Sulla (ca. 138 BCE-78 BCE)</vt:lpstr>
      <vt:lpstr>Slide 8</vt:lpstr>
      <vt:lpstr>The First Triumvirate</vt:lpstr>
      <vt:lpstr>Pompey (106 BCE-48 BCE)</vt:lpstr>
      <vt:lpstr>Marcus Crassus (115 BCE-53 BCE)</vt:lpstr>
      <vt:lpstr>Julius Caesar (100 BCE-44 BCE)</vt:lpstr>
      <vt:lpstr>Slide 13</vt:lpstr>
      <vt:lpstr>Slide 14</vt:lpstr>
      <vt:lpstr>The First Triumvirate</vt:lpstr>
      <vt:lpstr>Trouble in Paradise</vt:lpstr>
      <vt:lpstr>Crossing the Rubicon</vt:lpstr>
      <vt:lpstr>Caesar Chases Pompey to Egypt</vt:lpstr>
      <vt:lpstr>“Veni, vidi, vici!”</vt:lpstr>
      <vt:lpstr>Caesar’s Reforms</vt:lpstr>
      <vt:lpstr>Dictator for Life</vt:lpstr>
      <vt:lpstr>Slide 22</vt:lpstr>
      <vt:lpstr>Chaos and More Civil War</vt:lpstr>
      <vt:lpstr>Octavian versus Mark Antony</vt:lpstr>
      <vt:lpstr>Slide 25</vt:lpstr>
      <vt:lpstr>Slide 26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in Rome and the End of the Roman Republic PowerPoint Presentation</dc:title>
  <dc:subject>World History - Global Studies</dc:subject>
  <dc:creator>Student Handouts, Inc.</dc:creator>
  <cp:keywords>Julius Caesar, Mark Antony, Octavian, Cleopatra, Pompey, Brutus</cp:keywords>
  <cp:lastModifiedBy>HP Authorized Customer</cp:lastModifiedBy>
  <cp:revision>28</cp:revision>
  <dcterms:created xsi:type="dcterms:W3CDTF">2010-02-20T06:32:17Z</dcterms:created>
  <dcterms:modified xsi:type="dcterms:W3CDTF">2010-02-20T09:43:49Z</dcterms:modified>
</cp:coreProperties>
</file>