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5F74E-37ED-4B4E-A329-11F0AE37958D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5673BD3-4443-47BD-93D1-68E8C32D2B46}">
      <dgm:prSet phldrT="[Text]" custT="1"/>
      <dgm:spPr/>
      <dgm:t>
        <a:bodyPr/>
        <a:lstStyle/>
        <a:p>
          <a:r>
            <a:rPr lang="en-US" sz="2400" b="1" dirty="0" smtClean="0"/>
            <a:t>Protection for Rome and Italy</a:t>
          </a:r>
          <a:endParaRPr lang="en-US" sz="2400" b="1" dirty="0"/>
        </a:p>
      </dgm:t>
    </dgm:pt>
    <dgm:pt modelId="{0249A101-045E-4A7A-A243-CCF1AA3E3732}" type="parTrans" cxnId="{38608890-E519-4B41-BE1A-21893433CB90}">
      <dgm:prSet/>
      <dgm:spPr/>
      <dgm:t>
        <a:bodyPr/>
        <a:lstStyle/>
        <a:p>
          <a:endParaRPr lang="en-US"/>
        </a:p>
      </dgm:t>
    </dgm:pt>
    <dgm:pt modelId="{A36E70F9-4115-44DD-B244-B4FD9A7BD09B}" type="sibTrans" cxnId="{38608890-E519-4B41-BE1A-21893433CB90}">
      <dgm:prSet/>
      <dgm:spPr/>
      <dgm:t>
        <a:bodyPr/>
        <a:lstStyle/>
        <a:p>
          <a:endParaRPr lang="en-US"/>
        </a:p>
      </dgm:t>
    </dgm:pt>
    <dgm:pt modelId="{05421878-50EF-46D7-96DF-DE1C47E51B21}">
      <dgm:prSet phldrT="[Text]" custT="1"/>
      <dgm:spPr/>
      <dgm:t>
        <a:bodyPr/>
        <a:lstStyle/>
        <a:p>
          <a:r>
            <a:rPr lang="en-US" sz="2400" b="1" dirty="0" smtClean="0"/>
            <a:t>Unification of Italy under Rome</a:t>
          </a:r>
          <a:endParaRPr lang="en-US" sz="2400" b="1" dirty="0"/>
        </a:p>
      </dgm:t>
    </dgm:pt>
    <dgm:pt modelId="{56646D48-E247-460B-99F7-F45F3A1FC076}" type="parTrans" cxnId="{E3BFED4C-4E8C-4515-9470-922C8F4463A2}">
      <dgm:prSet/>
      <dgm:spPr/>
      <dgm:t>
        <a:bodyPr/>
        <a:lstStyle/>
        <a:p>
          <a:endParaRPr lang="en-US"/>
        </a:p>
      </dgm:t>
    </dgm:pt>
    <dgm:pt modelId="{1380A976-7C2E-4DE8-90C1-CFBB4C8C0C03}" type="sibTrans" cxnId="{E3BFED4C-4E8C-4515-9470-922C8F4463A2}">
      <dgm:prSet/>
      <dgm:spPr/>
      <dgm:t>
        <a:bodyPr/>
        <a:lstStyle/>
        <a:p>
          <a:endParaRPr lang="en-US"/>
        </a:p>
      </dgm:t>
    </dgm:pt>
    <dgm:pt modelId="{9953D6EB-A40D-4D51-ABB2-E1149F8BB4D1}">
      <dgm:prSet phldrT="[Text]"/>
      <dgm:spPr/>
      <dgm:t>
        <a:bodyPr/>
        <a:lstStyle/>
        <a:p>
          <a:r>
            <a:rPr lang="en-US" b="1" dirty="0" smtClean="0"/>
            <a:t>Fertile soil and mild climate</a:t>
          </a:r>
          <a:endParaRPr lang="en-US" b="1" dirty="0"/>
        </a:p>
      </dgm:t>
    </dgm:pt>
    <dgm:pt modelId="{9ABB21AF-94CA-42A1-9B96-B2FB6874557A}" type="parTrans" cxnId="{DC88860E-632F-4566-A577-7A166ECE4BEF}">
      <dgm:prSet/>
      <dgm:spPr/>
      <dgm:t>
        <a:bodyPr/>
        <a:lstStyle/>
        <a:p>
          <a:endParaRPr lang="en-US"/>
        </a:p>
      </dgm:t>
    </dgm:pt>
    <dgm:pt modelId="{7CC49EB6-5619-43A1-B902-2494B239BBC3}" type="sibTrans" cxnId="{DC88860E-632F-4566-A577-7A166ECE4BEF}">
      <dgm:prSet/>
      <dgm:spPr/>
      <dgm:t>
        <a:bodyPr/>
        <a:lstStyle/>
        <a:p>
          <a:endParaRPr lang="en-US"/>
        </a:p>
      </dgm:t>
    </dgm:pt>
    <dgm:pt modelId="{4CB66AC1-3218-4196-A4DE-D32FC6AABA89}">
      <dgm:prSet/>
      <dgm:spPr/>
      <dgm:t>
        <a:bodyPr/>
        <a:lstStyle/>
        <a:p>
          <a:r>
            <a:rPr lang="en-US" b="1" dirty="0" smtClean="0"/>
            <a:t>Rome built on seven hills</a:t>
          </a:r>
        </a:p>
      </dgm:t>
    </dgm:pt>
    <dgm:pt modelId="{0238F2ED-D66A-4BE1-8F38-453A1A12AA78}" type="parTrans" cxnId="{18095C32-A392-4A84-ABEF-7F7E36C52F09}">
      <dgm:prSet/>
      <dgm:spPr/>
      <dgm:t>
        <a:bodyPr/>
        <a:lstStyle/>
        <a:p>
          <a:endParaRPr lang="en-US"/>
        </a:p>
      </dgm:t>
    </dgm:pt>
    <dgm:pt modelId="{BF0432DA-44C4-407F-A9AC-4A23F15B763A}" type="sibTrans" cxnId="{18095C32-A392-4A84-ABEF-7F7E36C52F09}">
      <dgm:prSet/>
      <dgm:spPr/>
      <dgm:t>
        <a:bodyPr/>
        <a:lstStyle/>
        <a:p>
          <a:endParaRPr lang="en-US"/>
        </a:p>
      </dgm:t>
    </dgm:pt>
    <dgm:pt modelId="{9816FC53-92B9-4EC6-A8EC-19A088BB6BEE}">
      <dgm:prSet/>
      <dgm:spPr/>
      <dgm:t>
        <a:bodyPr/>
        <a:lstStyle/>
        <a:p>
          <a:r>
            <a:rPr lang="en-US" b="1" dirty="0" smtClean="0"/>
            <a:t>Alps</a:t>
          </a:r>
        </a:p>
      </dgm:t>
    </dgm:pt>
    <dgm:pt modelId="{6ECCB173-A762-430D-9E7A-45E42F9F9F5A}" type="parTrans" cxnId="{59756E1A-6F56-42D6-9CB7-7F5DCF67A5A8}">
      <dgm:prSet/>
      <dgm:spPr/>
      <dgm:t>
        <a:bodyPr/>
        <a:lstStyle/>
        <a:p>
          <a:endParaRPr lang="en-US"/>
        </a:p>
      </dgm:t>
    </dgm:pt>
    <dgm:pt modelId="{18627893-CD02-4674-B3B5-B0AC276D9BDB}" type="sibTrans" cxnId="{59756E1A-6F56-42D6-9CB7-7F5DCF67A5A8}">
      <dgm:prSet/>
      <dgm:spPr/>
      <dgm:t>
        <a:bodyPr/>
        <a:lstStyle/>
        <a:p>
          <a:endParaRPr lang="en-US"/>
        </a:p>
      </dgm:t>
    </dgm:pt>
    <dgm:pt modelId="{7DD4E64C-8E5A-479B-BD70-949A10B15271}">
      <dgm:prSet/>
      <dgm:spPr/>
      <dgm:t>
        <a:bodyPr/>
        <a:lstStyle/>
        <a:p>
          <a:r>
            <a:rPr lang="en-US" b="1" dirty="0" smtClean="0"/>
            <a:t>Barrier to the north</a:t>
          </a:r>
        </a:p>
      </dgm:t>
    </dgm:pt>
    <dgm:pt modelId="{7B1B69FD-8E69-4FF3-9DF8-061B2BAD1833}" type="parTrans" cxnId="{9695E929-D5B7-4073-B083-ECFD1602315F}">
      <dgm:prSet/>
      <dgm:spPr/>
      <dgm:t>
        <a:bodyPr/>
        <a:lstStyle/>
        <a:p>
          <a:endParaRPr lang="en-US"/>
        </a:p>
      </dgm:t>
    </dgm:pt>
    <dgm:pt modelId="{316F6FDE-86ED-4192-9BC3-C7AA0B1D32A8}" type="sibTrans" cxnId="{9695E929-D5B7-4073-B083-ECFD1602315F}">
      <dgm:prSet/>
      <dgm:spPr/>
      <dgm:t>
        <a:bodyPr/>
        <a:lstStyle/>
        <a:p>
          <a:endParaRPr lang="en-US"/>
        </a:p>
      </dgm:t>
    </dgm:pt>
    <dgm:pt modelId="{703D83D3-F163-4D41-BD39-113B6AE42554}">
      <dgm:prSet/>
      <dgm:spPr/>
      <dgm:t>
        <a:bodyPr/>
        <a:lstStyle/>
        <a:p>
          <a:r>
            <a:rPr lang="en-US" b="1" dirty="0" smtClean="0"/>
            <a:t>Seas</a:t>
          </a:r>
        </a:p>
      </dgm:t>
    </dgm:pt>
    <dgm:pt modelId="{22AE0D9C-29AF-4C48-92A5-D23FBA709C28}" type="parTrans" cxnId="{C147B161-94A5-4AB0-BB07-2A8968F61886}">
      <dgm:prSet/>
      <dgm:spPr/>
      <dgm:t>
        <a:bodyPr/>
        <a:lstStyle/>
        <a:p>
          <a:endParaRPr lang="en-US"/>
        </a:p>
      </dgm:t>
    </dgm:pt>
    <dgm:pt modelId="{D7182B4E-5964-4590-9A82-A64CB62BC894}" type="sibTrans" cxnId="{C147B161-94A5-4AB0-BB07-2A8968F61886}">
      <dgm:prSet/>
      <dgm:spPr/>
      <dgm:t>
        <a:bodyPr/>
        <a:lstStyle/>
        <a:p>
          <a:endParaRPr lang="en-US"/>
        </a:p>
      </dgm:t>
    </dgm:pt>
    <dgm:pt modelId="{AA5C8984-E071-4BD6-9899-E80536AB9ECF}">
      <dgm:prSet/>
      <dgm:spPr/>
      <dgm:t>
        <a:bodyPr/>
        <a:lstStyle/>
        <a:p>
          <a:r>
            <a:rPr lang="en-US" b="1" dirty="0" smtClean="0"/>
            <a:t>Barriers on other three sides </a:t>
          </a:r>
        </a:p>
      </dgm:t>
    </dgm:pt>
    <dgm:pt modelId="{FC67669C-5B4B-45A0-B1FC-26387BC4E599}" type="parTrans" cxnId="{60662D39-BE15-495B-9053-B76FCF07149D}">
      <dgm:prSet/>
      <dgm:spPr/>
      <dgm:t>
        <a:bodyPr/>
        <a:lstStyle/>
        <a:p>
          <a:endParaRPr lang="en-US"/>
        </a:p>
      </dgm:t>
    </dgm:pt>
    <dgm:pt modelId="{10F51529-06B2-4016-A7BD-3DDC594F51A7}" type="sibTrans" cxnId="{60662D39-BE15-495B-9053-B76FCF07149D}">
      <dgm:prSet/>
      <dgm:spPr/>
      <dgm:t>
        <a:bodyPr/>
        <a:lstStyle/>
        <a:p>
          <a:endParaRPr lang="en-US"/>
        </a:p>
      </dgm:t>
    </dgm:pt>
    <dgm:pt modelId="{EA12E9A5-4FB0-42FF-AA9E-28A682A1F450}">
      <dgm:prSet/>
      <dgm:spPr/>
      <dgm:t>
        <a:bodyPr/>
        <a:lstStyle/>
        <a:p>
          <a:r>
            <a:rPr lang="en-US" b="1" dirty="0" smtClean="0"/>
            <a:t>Poor harbors in eastern Italy</a:t>
          </a:r>
        </a:p>
      </dgm:t>
    </dgm:pt>
    <dgm:pt modelId="{B98DB6D3-9688-4F24-AA21-AA90413A284F}" type="parTrans" cxnId="{C862630F-6C26-4B18-892F-6485B30443F9}">
      <dgm:prSet/>
      <dgm:spPr/>
      <dgm:t>
        <a:bodyPr/>
        <a:lstStyle/>
        <a:p>
          <a:endParaRPr lang="en-US"/>
        </a:p>
      </dgm:t>
    </dgm:pt>
    <dgm:pt modelId="{B1974259-F488-40AE-9726-A2E0DE49F5C0}" type="sibTrans" cxnId="{C862630F-6C26-4B18-892F-6485B30443F9}">
      <dgm:prSet/>
      <dgm:spPr/>
      <dgm:t>
        <a:bodyPr/>
        <a:lstStyle/>
        <a:p>
          <a:endParaRPr lang="en-US"/>
        </a:p>
      </dgm:t>
    </dgm:pt>
    <dgm:pt modelId="{A9879163-DA2F-4AC5-8A93-B638FB533AB5}">
      <dgm:prSet/>
      <dgm:spPr/>
      <dgm:t>
        <a:bodyPr/>
        <a:lstStyle/>
        <a:p>
          <a:r>
            <a:rPr lang="en-US" b="1" dirty="0" smtClean="0"/>
            <a:t>Little interference from cultures to the east </a:t>
          </a:r>
          <a:endParaRPr lang="en-US" b="1" dirty="0"/>
        </a:p>
      </dgm:t>
    </dgm:pt>
    <dgm:pt modelId="{8ED7251D-A03B-4B4C-808C-E2FCE6DCE118}" type="parTrans" cxnId="{D7536ED0-4EA7-4859-B281-109431ADAB82}">
      <dgm:prSet/>
      <dgm:spPr/>
      <dgm:t>
        <a:bodyPr/>
        <a:lstStyle/>
        <a:p>
          <a:endParaRPr lang="en-US"/>
        </a:p>
      </dgm:t>
    </dgm:pt>
    <dgm:pt modelId="{669CB113-1E3B-4FAB-ABEC-31700AA772D6}" type="sibTrans" cxnId="{D7536ED0-4EA7-4859-B281-109431ADAB82}">
      <dgm:prSet/>
      <dgm:spPr/>
      <dgm:t>
        <a:bodyPr/>
        <a:lstStyle/>
        <a:p>
          <a:endParaRPr lang="en-US"/>
        </a:p>
      </dgm:t>
    </dgm:pt>
    <dgm:pt modelId="{07BD43F6-C12E-4CBB-B52E-4C9F44858B30}">
      <dgm:prSet phldrT="[Text]" custT="1"/>
      <dgm:spPr/>
      <dgm:t>
        <a:bodyPr/>
        <a:lstStyle/>
        <a:p>
          <a:r>
            <a:rPr lang="en-US" sz="2400" b="1" dirty="0" smtClean="0"/>
            <a:t>Farming and Trade</a:t>
          </a:r>
          <a:endParaRPr lang="en-US" sz="2400" b="1" dirty="0"/>
        </a:p>
      </dgm:t>
    </dgm:pt>
    <dgm:pt modelId="{819FE87D-7FA1-471A-A2DF-7D0ACBC14709}" type="parTrans" cxnId="{B3E2338D-B182-42E5-94E1-5E91DB034C05}">
      <dgm:prSet/>
      <dgm:spPr/>
      <dgm:t>
        <a:bodyPr/>
        <a:lstStyle/>
        <a:p>
          <a:endParaRPr lang="en-US"/>
        </a:p>
      </dgm:t>
    </dgm:pt>
    <dgm:pt modelId="{670DB648-3AB9-4818-94A7-141273F0E6EF}" type="sibTrans" cxnId="{B3E2338D-B182-42E5-94E1-5E91DB034C05}">
      <dgm:prSet/>
      <dgm:spPr/>
      <dgm:t>
        <a:bodyPr/>
        <a:lstStyle/>
        <a:p>
          <a:endParaRPr lang="en-US"/>
        </a:p>
      </dgm:t>
    </dgm:pt>
    <dgm:pt modelId="{46D381DB-8DC6-416B-9F5A-79FE44262FB3}">
      <dgm:prSet phldrT="[Text]"/>
      <dgm:spPr/>
      <dgm:t>
        <a:bodyPr/>
        <a:lstStyle/>
        <a:p>
          <a:r>
            <a:rPr lang="en-US" b="1" dirty="0" smtClean="0"/>
            <a:t>Rome centrally located on peninsula</a:t>
          </a:r>
          <a:endParaRPr lang="en-US" b="1" dirty="0"/>
        </a:p>
      </dgm:t>
    </dgm:pt>
    <dgm:pt modelId="{EF78700C-F059-449A-ABA3-25B1D3D829DF}" type="parTrans" cxnId="{7FB48003-B737-409F-95D8-8FCB60F51C9B}">
      <dgm:prSet/>
      <dgm:spPr/>
      <dgm:t>
        <a:bodyPr/>
        <a:lstStyle/>
        <a:p>
          <a:endParaRPr lang="en-US"/>
        </a:p>
      </dgm:t>
    </dgm:pt>
    <dgm:pt modelId="{1B3C08F7-26FF-4436-B9BD-2FE03A1C1B2F}" type="sibTrans" cxnId="{7FB48003-B737-409F-95D8-8FCB60F51C9B}">
      <dgm:prSet/>
      <dgm:spPr/>
      <dgm:t>
        <a:bodyPr/>
        <a:lstStyle/>
        <a:p>
          <a:endParaRPr lang="en-US"/>
        </a:p>
      </dgm:t>
    </dgm:pt>
    <dgm:pt modelId="{02D0697E-F73A-4652-BE53-AAB2E38422DA}">
      <dgm:prSet phldrT="[Text]"/>
      <dgm:spPr/>
      <dgm:t>
        <a:bodyPr/>
        <a:lstStyle/>
        <a:p>
          <a:r>
            <a:rPr lang="en-US" b="1" dirty="0" smtClean="0"/>
            <a:t>Apennine Mountains run north-south</a:t>
          </a:r>
          <a:endParaRPr lang="en-US" b="1" dirty="0"/>
        </a:p>
      </dgm:t>
    </dgm:pt>
    <dgm:pt modelId="{58C20A13-B534-460F-853F-7938E229D83D}" type="parTrans" cxnId="{6E612ACE-2D1E-495C-8658-BA4826AB5C5E}">
      <dgm:prSet/>
      <dgm:spPr/>
      <dgm:t>
        <a:bodyPr/>
        <a:lstStyle/>
        <a:p>
          <a:endParaRPr lang="en-US"/>
        </a:p>
      </dgm:t>
    </dgm:pt>
    <dgm:pt modelId="{20326F47-D9C4-4146-AFA7-1765034575F6}" type="sibTrans" cxnId="{6E612ACE-2D1E-495C-8658-BA4826AB5C5E}">
      <dgm:prSet/>
      <dgm:spPr/>
      <dgm:t>
        <a:bodyPr/>
        <a:lstStyle/>
        <a:p>
          <a:endParaRPr lang="en-US"/>
        </a:p>
      </dgm:t>
    </dgm:pt>
    <dgm:pt modelId="{BE3C3DFF-2591-4054-87C4-8EB206A6D944}">
      <dgm:prSet phldrT="[Text]"/>
      <dgm:spPr/>
      <dgm:t>
        <a:bodyPr/>
        <a:lstStyle/>
        <a:p>
          <a:r>
            <a:rPr lang="en-US" b="1" dirty="0" smtClean="0"/>
            <a:t>Not a barrier to unification of the peninsula</a:t>
          </a:r>
          <a:endParaRPr lang="en-US" b="1" dirty="0"/>
        </a:p>
      </dgm:t>
    </dgm:pt>
    <dgm:pt modelId="{4C3F09D2-59D3-4DA3-A0A8-C52B713FA9EB}" type="parTrans" cxnId="{955E27E6-8383-4426-8320-5BF67688E83E}">
      <dgm:prSet/>
      <dgm:spPr/>
      <dgm:t>
        <a:bodyPr/>
        <a:lstStyle/>
        <a:p>
          <a:endParaRPr lang="en-US"/>
        </a:p>
      </dgm:t>
    </dgm:pt>
    <dgm:pt modelId="{3E738442-97AD-4D60-A593-659D3875247A}" type="sibTrans" cxnId="{955E27E6-8383-4426-8320-5BF67688E83E}">
      <dgm:prSet/>
      <dgm:spPr/>
      <dgm:t>
        <a:bodyPr/>
        <a:lstStyle/>
        <a:p>
          <a:endParaRPr lang="en-US"/>
        </a:p>
      </dgm:t>
    </dgm:pt>
    <dgm:pt modelId="{F07A5C1B-791F-4066-8D4A-A9B6FC53171D}">
      <dgm:prSet phldrT="[Text]"/>
      <dgm:spPr/>
      <dgm:t>
        <a:bodyPr/>
        <a:lstStyle/>
        <a:p>
          <a:r>
            <a:rPr lang="en-US" b="1" dirty="0" smtClean="0"/>
            <a:t>Good location for capital city</a:t>
          </a:r>
          <a:endParaRPr lang="en-US" b="1" dirty="0"/>
        </a:p>
      </dgm:t>
    </dgm:pt>
    <dgm:pt modelId="{9E9931C6-FE19-4DC5-B5DC-FBB5220F6778}" type="parTrans" cxnId="{7620FF0F-0744-4BF5-8394-9DA2C91E245F}">
      <dgm:prSet/>
      <dgm:spPr/>
      <dgm:t>
        <a:bodyPr/>
        <a:lstStyle/>
        <a:p>
          <a:endParaRPr lang="en-US"/>
        </a:p>
      </dgm:t>
    </dgm:pt>
    <dgm:pt modelId="{E57B54C6-81A3-4929-A8FF-51A134155E91}" type="sibTrans" cxnId="{7620FF0F-0744-4BF5-8394-9DA2C91E245F}">
      <dgm:prSet/>
      <dgm:spPr/>
      <dgm:t>
        <a:bodyPr/>
        <a:lstStyle/>
        <a:p>
          <a:endParaRPr lang="en-US"/>
        </a:p>
      </dgm:t>
    </dgm:pt>
    <dgm:pt modelId="{80BFE9B8-98EA-46C3-A0B7-AB368345472F}">
      <dgm:prSet phldrT="[Text]"/>
      <dgm:spPr/>
      <dgm:t>
        <a:bodyPr/>
        <a:lstStyle/>
        <a:p>
          <a:r>
            <a:rPr lang="en-US" b="1" dirty="0" smtClean="0"/>
            <a:t>Good for farming</a:t>
          </a:r>
          <a:endParaRPr lang="en-US" b="1" dirty="0"/>
        </a:p>
      </dgm:t>
    </dgm:pt>
    <dgm:pt modelId="{30EA06E2-8F44-46BA-8924-2E1E98E48497}" type="parTrans" cxnId="{B8AD7E87-581A-4954-8D90-07C16D043246}">
      <dgm:prSet/>
      <dgm:spPr/>
      <dgm:t>
        <a:bodyPr/>
        <a:lstStyle/>
        <a:p>
          <a:endParaRPr lang="en-US"/>
        </a:p>
      </dgm:t>
    </dgm:pt>
    <dgm:pt modelId="{43AE5915-7D04-45CD-A34A-B376071F3E54}" type="sibTrans" cxnId="{B8AD7E87-581A-4954-8D90-07C16D043246}">
      <dgm:prSet/>
      <dgm:spPr/>
      <dgm:t>
        <a:bodyPr/>
        <a:lstStyle/>
        <a:p>
          <a:endParaRPr lang="en-US"/>
        </a:p>
      </dgm:t>
    </dgm:pt>
    <dgm:pt modelId="{89789F67-9F88-4F35-95C0-C021C7008DDF}">
      <dgm:prSet phldrT="[Text]"/>
      <dgm:spPr/>
      <dgm:t>
        <a:bodyPr/>
        <a:lstStyle/>
        <a:p>
          <a:r>
            <a:rPr lang="en-US" b="1" dirty="0" smtClean="0"/>
            <a:t>No need to import foodstuffs</a:t>
          </a:r>
          <a:endParaRPr lang="en-US" b="1" dirty="0"/>
        </a:p>
      </dgm:t>
    </dgm:pt>
    <dgm:pt modelId="{E10273D8-5090-461D-B7C0-E9FB2573C49C}" type="parTrans" cxnId="{FE05C049-FB6F-4726-B72B-79A20522642E}">
      <dgm:prSet/>
      <dgm:spPr/>
      <dgm:t>
        <a:bodyPr/>
        <a:lstStyle/>
        <a:p>
          <a:endParaRPr lang="en-US"/>
        </a:p>
      </dgm:t>
    </dgm:pt>
    <dgm:pt modelId="{405FFDC0-28AA-4E2D-9862-54ECF42EBD6B}" type="sibTrans" cxnId="{FE05C049-FB6F-4726-B72B-79A20522642E}">
      <dgm:prSet/>
      <dgm:spPr/>
      <dgm:t>
        <a:bodyPr/>
        <a:lstStyle/>
        <a:p>
          <a:endParaRPr lang="en-US"/>
        </a:p>
      </dgm:t>
    </dgm:pt>
    <dgm:pt modelId="{E07C8112-7BC8-4C2C-98E2-9529FD953515}">
      <dgm:prSet phldrT="[Text]"/>
      <dgm:spPr/>
      <dgm:t>
        <a:bodyPr/>
        <a:lstStyle/>
        <a:p>
          <a:r>
            <a:rPr lang="en-US" b="1" dirty="0" smtClean="0"/>
            <a:t>Central location in Mediterranean</a:t>
          </a:r>
          <a:endParaRPr lang="en-US" b="1" dirty="0"/>
        </a:p>
      </dgm:t>
    </dgm:pt>
    <dgm:pt modelId="{84A40A5E-EF2E-415D-A3F9-336DA44B49CF}" type="parTrans" cxnId="{1892F4B2-B1DE-4944-87D6-FF7F4506167C}">
      <dgm:prSet/>
      <dgm:spPr/>
      <dgm:t>
        <a:bodyPr/>
        <a:lstStyle/>
        <a:p>
          <a:endParaRPr lang="en-US"/>
        </a:p>
      </dgm:t>
    </dgm:pt>
    <dgm:pt modelId="{CC25728F-0E38-4A62-9A7B-969A113E9C1B}" type="sibTrans" cxnId="{1892F4B2-B1DE-4944-87D6-FF7F4506167C}">
      <dgm:prSet/>
      <dgm:spPr/>
      <dgm:t>
        <a:bodyPr/>
        <a:lstStyle/>
        <a:p>
          <a:endParaRPr lang="en-US"/>
        </a:p>
      </dgm:t>
    </dgm:pt>
    <dgm:pt modelId="{EE745CD7-E5B2-429F-9AEC-48FF25F22A3E}">
      <dgm:prSet phldrT="[Text]"/>
      <dgm:spPr/>
      <dgm:t>
        <a:bodyPr/>
        <a:lstStyle/>
        <a:p>
          <a:r>
            <a:rPr lang="en-US" b="1" dirty="0" smtClean="0"/>
            <a:t>Good for trade</a:t>
          </a:r>
          <a:endParaRPr lang="en-US" b="1" dirty="0"/>
        </a:p>
      </dgm:t>
    </dgm:pt>
    <dgm:pt modelId="{6F73C6D6-AC7A-40C5-A54B-E92A303F780F}" type="parTrans" cxnId="{5F210DCA-6505-4471-BF8E-D1127BBF308E}">
      <dgm:prSet/>
      <dgm:spPr/>
      <dgm:t>
        <a:bodyPr/>
        <a:lstStyle/>
        <a:p>
          <a:endParaRPr lang="en-US"/>
        </a:p>
      </dgm:t>
    </dgm:pt>
    <dgm:pt modelId="{B6D25E83-0F73-4E62-982D-9E48DF48ACDB}" type="sibTrans" cxnId="{5F210DCA-6505-4471-BF8E-D1127BBF308E}">
      <dgm:prSet/>
      <dgm:spPr/>
      <dgm:t>
        <a:bodyPr/>
        <a:lstStyle/>
        <a:p>
          <a:endParaRPr lang="en-US"/>
        </a:p>
      </dgm:t>
    </dgm:pt>
    <dgm:pt modelId="{2D728ED9-6A13-4ED4-B86E-03B80ED523F4}">
      <dgm:prSet phldrT="[Text]"/>
      <dgm:spPr/>
      <dgm:t>
        <a:bodyPr/>
        <a:lstStyle/>
        <a:p>
          <a:r>
            <a:rPr lang="en-US" b="1" dirty="0" smtClean="0"/>
            <a:t>Launching point for expansion throughout Mediterranean region</a:t>
          </a:r>
          <a:endParaRPr lang="en-US" b="1" dirty="0"/>
        </a:p>
      </dgm:t>
    </dgm:pt>
    <dgm:pt modelId="{C2F01090-D892-4DE4-8A62-1425524758F2}" type="parTrans" cxnId="{F63592D6-058E-4D91-BAB3-C42B05248A00}">
      <dgm:prSet/>
      <dgm:spPr/>
      <dgm:t>
        <a:bodyPr/>
        <a:lstStyle/>
        <a:p>
          <a:endParaRPr lang="en-US"/>
        </a:p>
      </dgm:t>
    </dgm:pt>
    <dgm:pt modelId="{90224FDD-63B2-4CF8-A2E9-65F7ED236934}" type="sibTrans" cxnId="{F63592D6-058E-4D91-BAB3-C42B05248A00}">
      <dgm:prSet/>
      <dgm:spPr/>
      <dgm:t>
        <a:bodyPr/>
        <a:lstStyle/>
        <a:p>
          <a:endParaRPr lang="en-US"/>
        </a:p>
      </dgm:t>
    </dgm:pt>
    <dgm:pt modelId="{2C478BEB-AC07-42DE-B8E1-E5DA64EF33D2}" type="pres">
      <dgm:prSet presAssocID="{8DA5F74E-37ED-4B4E-A329-11F0AE379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48B6F-BEA3-4268-B539-0B6EF372DEF9}" type="pres">
      <dgm:prSet presAssocID="{85673BD3-4443-47BD-93D1-68E8C32D2B46}" presName="composite" presStyleCnt="0"/>
      <dgm:spPr/>
    </dgm:pt>
    <dgm:pt modelId="{F0320C23-3064-4C6D-8F79-F31804C868B8}" type="pres">
      <dgm:prSet presAssocID="{85673BD3-4443-47BD-93D1-68E8C32D2B4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5A6E-5D8A-4B6D-8D5E-B95AE5F5EC9C}" type="pres">
      <dgm:prSet presAssocID="{85673BD3-4443-47BD-93D1-68E8C32D2B4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08A5-FA81-4272-B8A3-65246906B527}" type="pres">
      <dgm:prSet presAssocID="{A36E70F9-4115-44DD-B244-B4FD9A7BD09B}" presName="space" presStyleCnt="0"/>
      <dgm:spPr/>
    </dgm:pt>
    <dgm:pt modelId="{EAAFC392-30BD-4359-A96F-78EEA959974C}" type="pres">
      <dgm:prSet presAssocID="{05421878-50EF-46D7-96DF-DE1C47E51B21}" presName="composite" presStyleCnt="0"/>
      <dgm:spPr/>
    </dgm:pt>
    <dgm:pt modelId="{4236C728-4AEF-4A90-90BD-A265DBB312D3}" type="pres">
      <dgm:prSet presAssocID="{05421878-50EF-46D7-96DF-DE1C47E51B2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8BAE-AF14-4BBC-84B5-0921F4856727}" type="pres">
      <dgm:prSet presAssocID="{05421878-50EF-46D7-96DF-DE1C47E51B2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35804-5D1D-4C2C-A653-095D7FD1F0A6}" type="pres">
      <dgm:prSet presAssocID="{1380A976-7C2E-4DE8-90C1-CFBB4C8C0C03}" presName="space" presStyleCnt="0"/>
      <dgm:spPr/>
    </dgm:pt>
    <dgm:pt modelId="{CDF75743-FC69-42EB-A70A-D755AA757733}" type="pres">
      <dgm:prSet presAssocID="{07BD43F6-C12E-4CBB-B52E-4C9F44858B30}" presName="composite" presStyleCnt="0"/>
      <dgm:spPr/>
    </dgm:pt>
    <dgm:pt modelId="{94894DBB-A8CB-43A4-B825-21FC5600A477}" type="pres">
      <dgm:prSet presAssocID="{07BD43F6-C12E-4CBB-B52E-4C9F44858B3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CD5DD-276D-40EC-8DA2-A7A932606B18}" type="pres">
      <dgm:prSet presAssocID="{07BD43F6-C12E-4CBB-B52E-4C9F44858B3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4F0D9-7F37-423A-B5A8-873824306D9E}" type="presOf" srcId="{BE3C3DFF-2591-4054-87C4-8EB206A6D944}" destId="{B0F48BAE-AF14-4BBC-84B5-0921F4856727}" srcOrd="0" destOrd="3" presId="urn:microsoft.com/office/officeart/2005/8/layout/hList1"/>
    <dgm:cxn modelId="{B8AD7E87-581A-4954-8D90-07C16D043246}" srcId="{9953D6EB-A40D-4D51-ABB2-E1149F8BB4D1}" destId="{80BFE9B8-98EA-46C3-A0B7-AB368345472F}" srcOrd="0" destOrd="0" parTransId="{30EA06E2-8F44-46BA-8924-2E1E98E48497}" sibTransId="{43AE5915-7D04-45CD-A34A-B376071F3E54}"/>
    <dgm:cxn modelId="{D7536ED0-4EA7-4859-B281-109431ADAB82}" srcId="{EA12E9A5-4FB0-42FF-AA9E-28A682A1F450}" destId="{A9879163-DA2F-4AC5-8A93-B638FB533AB5}" srcOrd="0" destOrd="0" parTransId="{8ED7251D-A03B-4B4C-808C-E2FCE6DCE118}" sibTransId="{669CB113-1E3B-4FAB-ABEC-31700AA772D6}"/>
    <dgm:cxn modelId="{B3E2338D-B182-42E5-94E1-5E91DB034C05}" srcId="{8DA5F74E-37ED-4B4E-A329-11F0AE37958D}" destId="{07BD43F6-C12E-4CBB-B52E-4C9F44858B30}" srcOrd="2" destOrd="0" parTransId="{819FE87D-7FA1-471A-A2DF-7D0ACBC14709}" sibTransId="{670DB648-3AB9-4818-94A7-141273F0E6EF}"/>
    <dgm:cxn modelId="{55FC1E3B-B43D-4E62-8A91-CB108B07E979}" type="presOf" srcId="{703D83D3-F163-4D41-BD39-113B6AE42554}" destId="{5A8F5A6E-5D8A-4B6D-8D5E-B95AE5F5EC9C}" srcOrd="0" destOrd="3" presId="urn:microsoft.com/office/officeart/2005/8/layout/hList1"/>
    <dgm:cxn modelId="{A2670E74-EB74-4E3A-9C27-8D60B2811FD2}" type="presOf" srcId="{EE745CD7-E5B2-429F-9AEC-48FF25F22A3E}" destId="{0B9CD5DD-276D-40EC-8DA2-A7A932606B18}" srcOrd="0" destOrd="4" presId="urn:microsoft.com/office/officeart/2005/8/layout/hList1"/>
    <dgm:cxn modelId="{7FB48003-B737-409F-95D8-8FCB60F51C9B}" srcId="{05421878-50EF-46D7-96DF-DE1C47E51B21}" destId="{46D381DB-8DC6-416B-9F5A-79FE44262FB3}" srcOrd="0" destOrd="0" parTransId="{EF78700C-F059-449A-ABA3-25B1D3D829DF}" sibTransId="{1B3C08F7-26FF-4436-B9BD-2FE03A1C1B2F}"/>
    <dgm:cxn modelId="{73C8EA27-91CA-4BEC-8878-B47A812DC253}" type="presOf" srcId="{4CB66AC1-3218-4196-A4DE-D32FC6AABA89}" destId="{5A8F5A6E-5D8A-4B6D-8D5E-B95AE5F5EC9C}" srcOrd="0" destOrd="0" presId="urn:microsoft.com/office/officeart/2005/8/layout/hList1"/>
    <dgm:cxn modelId="{1DFF0768-DC38-4A66-A634-82920BA78856}" type="presOf" srcId="{80BFE9B8-98EA-46C3-A0B7-AB368345472F}" destId="{0B9CD5DD-276D-40EC-8DA2-A7A932606B18}" srcOrd="0" destOrd="1" presId="urn:microsoft.com/office/officeart/2005/8/layout/hList1"/>
    <dgm:cxn modelId="{E3BFED4C-4E8C-4515-9470-922C8F4463A2}" srcId="{8DA5F74E-37ED-4B4E-A329-11F0AE37958D}" destId="{05421878-50EF-46D7-96DF-DE1C47E51B21}" srcOrd="1" destOrd="0" parTransId="{56646D48-E247-460B-99F7-F45F3A1FC076}" sibTransId="{1380A976-7C2E-4DE8-90C1-CFBB4C8C0C03}"/>
    <dgm:cxn modelId="{DC88860E-632F-4566-A577-7A166ECE4BEF}" srcId="{07BD43F6-C12E-4CBB-B52E-4C9F44858B30}" destId="{9953D6EB-A40D-4D51-ABB2-E1149F8BB4D1}" srcOrd="0" destOrd="0" parTransId="{9ABB21AF-94CA-42A1-9B96-B2FB6874557A}" sibTransId="{7CC49EB6-5619-43A1-B902-2494B239BBC3}"/>
    <dgm:cxn modelId="{710D1D0E-4192-49C5-AA65-A0C787B4677C}" type="presOf" srcId="{07BD43F6-C12E-4CBB-B52E-4C9F44858B30}" destId="{94894DBB-A8CB-43A4-B825-21FC5600A477}" srcOrd="0" destOrd="0" presId="urn:microsoft.com/office/officeart/2005/8/layout/hList1"/>
    <dgm:cxn modelId="{FF2F824A-2BCB-43E4-8F8C-5A21F6B8BE67}" type="presOf" srcId="{9816FC53-92B9-4EC6-A8EC-19A088BB6BEE}" destId="{5A8F5A6E-5D8A-4B6D-8D5E-B95AE5F5EC9C}" srcOrd="0" destOrd="1" presId="urn:microsoft.com/office/officeart/2005/8/layout/hList1"/>
    <dgm:cxn modelId="{B98EC203-A757-4BA4-AA9F-2F4F86585E9A}" type="presOf" srcId="{46D381DB-8DC6-416B-9F5A-79FE44262FB3}" destId="{B0F48BAE-AF14-4BBC-84B5-0921F4856727}" srcOrd="0" destOrd="0" presId="urn:microsoft.com/office/officeart/2005/8/layout/hList1"/>
    <dgm:cxn modelId="{06580468-9A04-46F5-84B1-F680E83F7E39}" type="presOf" srcId="{F07A5C1B-791F-4066-8D4A-A9B6FC53171D}" destId="{B0F48BAE-AF14-4BBC-84B5-0921F4856727}" srcOrd="0" destOrd="1" presId="urn:microsoft.com/office/officeart/2005/8/layout/hList1"/>
    <dgm:cxn modelId="{18095C32-A392-4A84-ABEF-7F7E36C52F09}" srcId="{85673BD3-4443-47BD-93D1-68E8C32D2B46}" destId="{4CB66AC1-3218-4196-A4DE-D32FC6AABA89}" srcOrd="0" destOrd="0" parTransId="{0238F2ED-D66A-4BE1-8F38-453A1A12AA78}" sibTransId="{BF0432DA-44C4-407F-A9AC-4A23F15B763A}"/>
    <dgm:cxn modelId="{07FD8D7C-C0E2-4B2D-9F86-6A8659D0C823}" type="presOf" srcId="{7DD4E64C-8E5A-479B-BD70-949A10B15271}" destId="{5A8F5A6E-5D8A-4B6D-8D5E-B95AE5F5EC9C}" srcOrd="0" destOrd="2" presId="urn:microsoft.com/office/officeart/2005/8/layout/hList1"/>
    <dgm:cxn modelId="{F63592D6-058E-4D91-BAB3-C42B05248A00}" srcId="{E07C8112-7BC8-4C2C-98E2-9529FD953515}" destId="{2D728ED9-6A13-4ED4-B86E-03B80ED523F4}" srcOrd="1" destOrd="0" parTransId="{C2F01090-D892-4DE4-8A62-1425524758F2}" sibTransId="{90224FDD-63B2-4CF8-A2E9-65F7ED236934}"/>
    <dgm:cxn modelId="{85535E71-8A17-4D11-B121-7768DA918AC2}" type="presOf" srcId="{A9879163-DA2F-4AC5-8A93-B638FB533AB5}" destId="{5A8F5A6E-5D8A-4B6D-8D5E-B95AE5F5EC9C}" srcOrd="0" destOrd="6" presId="urn:microsoft.com/office/officeart/2005/8/layout/hList1"/>
    <dgm:cxn modelId="{C60D6E1F-DC6A-4B60-825C-DE5CFCFC8888}" type="presOf" srcId="{AA5C8984-E071-4BD6-9899-E80536AB9ECF}" destId="{5A8F5A6E-5D8A-4B6D-8D5E-B95AE5F5EC9C}" srcOrd="0" destOrd="4" presId="urn:microsoft.com/office/officeart/2005/8/layout/hList1"/>
    <dgm:cxn modelId="{1B174FA0-6330-446C-8B16-1154B8A1901D}" type="presOf" srcId="{89789F67-9F88-4F35-95C0-C021C7008DDF}" destId="{0B9CD5DD-276D-40EC-8DA2-A7A932606B18}" srcOrd="0" destOrd="2" presId="urn:microsoft.com/office/officeart/2005/8/layout/hList1"/>
    <dgm:cxn modelId="{C147B161-94A5-4AB0-BB07-2A8968F61886}" srcId="{85673BD3-4443-47BD-93D1-68E8C32D2B46}" destId="{703D83D3-F163-4D41-BD39-113B6AE42554}" srcOrd="2" destOrd="0" parTransId="{22AE0D9C-29AF-4C48-92A5-D23FBA709C28}" sibTransId="{D7182B4E-5964-4590-9A82-A64CB62BC894}"/>
    <dgm:cxn modelId="{9982A6F2-B17E-4C24-9ABC-C3F5182462EE}" type="presOf" srcId="{8DA5F74E-37ED-4B4E-A329-11F0AE37958D}" destId="{2C478BEB-AC07-42DE-B8E1-E5DA64EF33D2}" srcOrd="0" destOrd="0" presId="urn:microsoft.com/office/officeart/2005/8/layout/hList1"/>
    <dgm:cxn modelId="{8603B84E-BA47-4AF3-ADCC-6D0A6413F3CF}" type="presOf" srcId="{02D0697E-F73A-4652-BE53-AAB2E38422DA}" destId="{B0F48BAE-AF14-4BBC-84B5-0921F4856727}" srcOrd="0" destOrd="2" presId="urn:microsoft.com/office/officeart/2005/8/layout/hList1"/>
    <dgm:cxn modelId="{38608890-E519-4B41-BE1A-21893433CB90}" srcId="{8DA5F74E-37ED-4B4E-A329-11F0AE37958D}" destId="{85673BD3-4443-47BD-93D1-68E8C32D2B46}" srcOrd="0" destOrd="0" parTransId="{0249A101-045E-4A7A-A243-CCF1AA3E3732}" sibTransId="{A36E70F9-4115-44DD-B244-B4FD9A7BD09B}"/>
    <dgm:cxn modelId="{6E612ACE-2D1E-495C-8658-BA4826AB5C5E}" srcId="{05421878-50EF-46D7-96DF-DE1C47E51B21}" destId="{02D0697E-F73A-4652-BE53-AAB2E38422DA}" srcOrd="1" destOrd="0" parTransId="{58C20A13-B534-460F-853F-7938E229D83D}" sibTransId="{20326F47-D9C4-4146-AFA7-1765034575F6}"/>
    <dgm:cxn modelId="{7620FF0F-0744-4BF5-8394-9DA2C91E245F}" srcId="{46D381DB-8DC6-416B-9F5A-79FE44262FB3}" destId="{F07A5C1B-791F-4066-8D4A-A9B6FC53171D}" srcOrd="0" destOrd="0" parTransId="{9E9931C6-FE19-4DC5-B5DC-FBB5220F6778}" sibTransId="{E57B54C6-81A3-4929-A8FF-51A134155E91}"/>
    <dgm:cxn modelId="{60662D39-BE15-495B-9053-B76FCF07149D}" srcId="{703D83D3-F163-4D41-BD39-113B6AE42554}" destId="{AA5C8984-E071-4BD6-9899-E80536AB9ECF}" srcOrd="0" destOrd="0" parTransId="{FC67669C-5B4B-45A0-B1FC-26387BC4E599}" sibTransId="{10F51529-06B2-4016-A7BD-3DDC594F51A7}"/>
    <dgm:cxn modelId="{D9AC527B-D62C-40C0-AC10-0996192D35AD}" type="presOf" srcId="{2D728ED9-6A13-4ED4-B86E-03B80ED523F4}" destId="{0B9CD5DD-276D-40EC-8DA2-A7A932606B18}" srcOrd="0" destOrd="5" presId="urn:microsoft.com/office/officeart/2005/8/layout/hList1"/>
    <dgm:cxn modelId="{59756E1A-6F56-42D6-9CB7-7F5DCF67A5A8}" srcId="{85673BD3-4443-47BD-93D1-68E8C32D2B46}" destId="{9816FC53-92B9-4EC6-A8EC-19A088BB6BEE}" srcOrd="1" destOrd="0" parTransId="{6ECCB173-A762-430D-9E7A-45E42F9F9F5A}" sibTransId="{18627893-CD02-4674-B3B5-B0AC276D9BDB}"/>
    <dgm:cxn modelId="{7EFDDD32-7BAD-4977-893A-8B3F14B03F7E}" type="presOf" srcId="{05421878-50EF-46D7-96DF-DE1C47E51B21}" destId="{4236C728-4AEF-4A90-90BD-A265DBB312D3}" srcOrd="0" destOrd="0" presId="urn:microsoft.com/office/officeart/2005/8/layout/hList1"/>
    <dgm:cxn modelId="{065A49FD-345A-4958-8FA7-EA226D34AC85}" type="presOf" srcId="{E07C8112-7BC8-4C2C-98E2-9529FD953515}" destId="{0B9CD5DD-276D-40EC-8DA2-A7A932606B18}" srcOrd="0" destOrd="3" presId="urn:microsoft.com/office/officeart/2005/8/layout/hList1"/>
    <dgm:cxn modelId="{5B26CBC6-0E69-4DDE-985A-18CC15587989}" type="presOf" srcId="{85673BD3-4443-47BD-93D1-68E8C32D2B46}" destId="{F0320C23-3064-4C6D-8F79-F31804C868B8}" srcOrd="0" destOrd="0" presId="urn:microsoft.com/office/officeart/2005/8/layout/hList1"/>
    <dgm:cxn modelId="{1892F4B2-B1DE-4944-87D6-FF7F4506167C}" srcId="{07BD43F6-C12E-4CBB-B52E-4C9F44858B30}" destId="{E07C8112-7BC8-4C2C-98E2-9529FD953515}" srcOrd="1" destOrd="0" parTransId="{84A40A5E-EF2E-415D-A3F9-336DA44B49CF}" sibTransId="{CC25728F-0E38-4A62-9A7B-969A113E9C1B}"/>
    <dgm:cxn modelId="{955E27E6-8383-4426-8320-5BF67688E83E}" srcId="{02D0697E-F73A-4652-BE53-AAB2E38422DA}" destId="{BE3C3DFF-2591-4054-87C4-8EB206A6D944}" srcOrd="0" destOrd="0" parTransId="{4C3F09D2-59D3-4DA3-A0A8-C52B713FA9EB}" sibTransId="{3E738442-97AD-4D60-A593-659D3875247A}"/>
    <dgm:cxn modelId="{9695E929-D5B7-4073-B083-ECFD1602315F}" srcId="{9816FC53-92B9-4EC6-A8EC-19A088BB6BEE}" destId="{7DD4E64C-8E5A-479B-BD70-949A10B15271}" srcOrd="0" destOrd="0" parTransId="{7B1B69FD-8E69-4FF3-9DF8-061B2BAD1833}" sibTransId="{316F6FDE-86ED-4192-9BC3-C7AA0B1D32A8}"/>
    <dgm:cxn modelId="{C862630F-6C26-4B18-892F-6485B30443F9}" srcId="{85673BD3-4443-47BD-93D1-68E8C32D2B46}" destId="{EA12E9A5-4FB0-42FF-AA9E-28A682A1F450}" srcOrd="3" destOrd="0" parTransId="{B98DB6D3-9688-4F24-AA21-AA90413A284F}" sibTransId="{B1974259-F488-40AE-9726-A2E0DE49F5C0}"/>
    <dgm:cxn modelId="{FE05C049-FB6F-4726-B72B-79A20522642E}" srcId="{9953D6EB-A40D-4D51-ABB2-E1149F8BB4D1}" destId="{89789F67-9F88-4F35-95C0-C021C7008DDF}" srcOrd="1" destOrd="0" parTransId="{E10273D8-5090-461D-B7C0-E9FB2573C49C}" sibTransId="{405FFDC0-28AA-4E2D-9862-54ECF42EBD6B}"/>
    <dgm:cxn modelId="{35A178C1-7916-47B7-ACDF-8586C61CDA4C}" type="presOf" srcId="{EA12E9A5-4FB0-42FF-AA9E-28A682A1F450}" destId="{5A8F5A6E-5D8A-4B6D-8D5E-B95AE5F5EC9C}" srcOrd="0" destOrd="5" presId="urn:microsoft.com/office/officeart/2005/8/layout/hList1"/>
    <dgm:cxn modelId="{5F210DCA-6505-4471-BF8E-D1127BBF308E}" srcId="{E07C8112-7BC8-4C2C-98E2-9529FD953515}" destId="{EE745CD7-E5B2-429F-9AEC-48FF25F22A3E}" srcOrd="0" destOrd="0" parTransId="{6F73C6D6-AC7A-40C5-A54B-E92A303F780F}" sibTransId="{B6D25E83-0F73-4E62-982D-9E48DF48ACDB}"/>
    <dgm:cxn modelId="{41C0394F-EE81-4969-A33C-001E253876EF}" type="presOf" srcId="{9953D6EB-A40D-4D51-ABB2-E1149F8BB4D1}" destId="{0B9CD5DD-276D-40EC-8DA2-A7A932606B18}" srcOrd="0" destOrd="0" presId="urn:microsoft.com/office/officeart/2005/8/layout/hList1"/>
    <dgm:cxn modelId="{2E7CBE45-B5D9-4E41-B271-1EAAE187B4B6}" type="presParOf" srcId="{2C478BEB-AC07-42DE-B8E1-E5DA64EF33D2}" destId="{87D48B6F-BEA3-4268-B539-0B6EF372DEF9}" srcOrd="0" destOrd="0" presId="urn:microsoft.com/office/officeart/2005/8/layout/hList1"/>
    <dgm:cxn modelId="{CEE087B9-BEE3-4FF1-9501-E79D1FD867E6}" type="presParOf" srcId="{87D48B6F-BEA3-4268-B539-0B6EF372DEF9}" destId="{F0320C23-3064-4C6D-8F79-F31804C868B8}" srcOrd="0" destOrd="0" presId="urn:microsoft.com/office/officeart/2005/8/layout/hList1"/>
    <dgm:cxn modelId="{052A6575-72FB-430C-BEAD-DABEAF6FA84D}" type="presParOf" srcId="{87D48B6F-BEA3-4268-B539-0B6EF372DEF9}" destId="{5A8F5A6E-5D8A-4B6D-8D5E-B95AE5F5EC9C}" srcOrd="1" destOrd="0" presId="urn:microsoft.com/office/officeart/2005/8/layout/hList1"/>
    <dgm:cxn modelId="{2396730C-0DCD-48B7-907A-45DA14BFE8AC}" type="presParOf" srcId="{2C478BEB-AC07-42DE-B8E1-E5DA64EF33D2}" destId="{688008A5-FA81-4272-B8A3-65246906B527}" srcOrd="1" destOrd="0" presId="urn:microsoft.com/office/officeart/2005/8/layout/hList1"/>
    <dgm:cxn modelId="{1846B8FC-C4E0-4DD5-9BEA-8C60380E9C11}" type="presParOf" srcId="{2C478BEB-AC07-42DE-B8E1-E5DA64EF33D2}" destId="{EAAFC392-30BD-4359-A96F-78EEA959974C}" srcOrd="2" destOrd="0" presId="urn:microsoft.com/office/officeart/2005/8/layout/hList1"/>
    <dgm:cxn modelId="{0C8E4036-D384-46EB-B884-A31A80C1C7E8}" type="presParOf" srcId="{EAAFC392-30BD-4359-A96F-78EEA959974C}" destId="{4236C728-4AEF-4A90-90BD-A265DBB312D3}" srcOrd="0" destOrd="0" presId="urn:microsoft.com/office/officeart/2005/8/layout/hList1"/>
    <dgm:cxn modelId="{7E2E0972-2BB1-4AC1-8463-6B13C60FD9B8}" type="presParOf" srcId="{EAAFC392-30BD-4359-A96F-78EEA959974C}" destId="{B0F48BAE-AF14-4BBC-84B5-0921F4856727}" srcOrd="1" destOrd="0" presId="urn:microsoft.com/office/officeart/2005/8/layout/hList1"/>
    <dgm:cxn modelId="{AD90244F-1139-4608-B8F4-BA4BC1C0F437}" type="presParOf" srcId="{2C478BEB-AC07-42DE-B8E1-E5DA64EF33D2}" destId="{0F535804-5D1D-4C2C-A653-095D7FD1F0A6}" srcOrd="3" destOrd="0" presId="urn:microsoft.com/office/officeart/2005/8/layout/hList1"/>
    <dgm:cxn modelId="{D7290CC2-1F0A-422C-A338-3BE0E3BD198C}" type="presParOf" srcId="{2C478BEB-AC07-42DE-B8E1-E5DA64EF33D2}" destId="{CDF75743-FC69-42EB-A70A-D755AA757733}" srcOrd="4" destOrd="0" presId="urn:microsoft.com/office/officeart/2005/8/layout/hList1"/>
    <dgm:cxn modelId="{C9AEB0E7-A5B5-44F1-8C04-9C6FE794414D}" type="presParOf" srcId="{CDF75743-FC69-42EB-A70A-D755AA757733}" destId="{94894DBB-A8CB-43A4-B825-21FC5600A477}" srcOrd="0" destOrd="0" presId="urn:microsoft.com/office/officeart/2005/8/layout/hList1"/>
    <dgm:cxn modelId="{167428FD-7CEA-44FF-8786-F16C66EF9BC9}" type="presParOf" srcId="{CDF75743-FC69-42EB-A70A-D755AA757733}" destId="{0B9CD5DD-276D-40EC-8DA2-A7A932606B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67B4D-5826-4C54-9B4A-0FD7BE83A459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FFAC912-0273-442B-8DB6-9242C1860E2C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Roman Republic</a:t>
          </a:r>
          <a:endParaRPr lang="en-US" b="1" dirty="0">
            <a:latin typeface="Annual Extended" pitchFamily="2" charset="0"/>
          </a:endParaRPr>
        </a:p>
      </dgm:t>
    </dgm:pt>
    <dgm:pt modelId="{418CCF59-3120-4574-BA31-7DAF1CAE628C}" type="parTrans" cxnId="{14EF7902-C02C-4B53-BC89-DCF3C86FC5A7}">
      <dgm:prSet/>
      <dgm:spPr/>
      <dgm:t>
        <a:bodyPr/>
        <a:lstStyle/>
        <a:p>
          <a:endParaRPr lang="en-US"/>
        </a:p>
      </dgm:t>
    </dgm:pt>
    <dgm:pt modelId="{106D9F38-9DAC-48FA-8666-C902F3B8E058}" type="sibTrans" cxnId="{14EF7902-C02C-4B53-BC89-DCF3C86FC5A7}">
      <dgm:prSet/>
      <dgm:spPr/>
      <dgm:t>
        <a:bodyPr/>
        <a:lstStyle/>
        <a:p>
          <a:endParaRPr lang="en-US"/>
        </a:p>
      </dgm:t>
    </dgm:pt>
    <dgm:pt modelId="{DA2DDA5F-2731-4B4E-A0F0-394CAF942DA5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Roman Empire</a:t>
          </a:r>
          <a:endParaRPr lang="en-US" b="1" dirty="0">
            <a:latin typeface="Annual Extended" pitchFamily="2" charset="0"/>
          </a:endParaRPr>
        </a:p>
      </dgm:t>
    </dgm:pt>
    <dgm:pt modelId="{252B7E01-1925-49D3-B574-DDC02022563D}" type="parTrans" cxnId="{9BD9275B-55A1-4081-ACA9-018786771ADE}">
      <dgm:prSet/>
      <dgm:spPr/>
      <dgm:t>
        <a:bodyPr/>
        <a:lstStyle/>
        <a:p>
          <a:endParaRPr lang="en-US"/>
        </a:p>
      </dgm:t>
    </dgm:pt>
    <dgm:pt modelId="{3494F377-1764-46AC-AFBC-752D61B24D3B}" type="sibTrans" cxnId="{9BD9275B-55A1-4081-ACA9-018786771ADE}">
      <dgm:prSet/>
      <dgm:spPr/>
      <dgm:t>
        <a:bodyPr/>
        <a:lstStyle/>
        <a:p>
          <a:endParaRPr lang="en-US"/>
        </a:p>
      </dgm:t>
    </dgm:pt>
    <dgm:pt modelId="{6A82970A-AB74-4C91-98EA-382625C0F568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Roman Origins</a:t>
          </a:r>
          <a:endParaRPr lang="en-US" b="1" dirty="0">
            <a:latin typeface="Annual Extended" pitchFamily="2" charset="0"/>
          </a:endParaRPr>
        </a:p>
      </dgm:t>
    </dgm:pt>
    <dgm:pt modelId="{88863EC3-21C4-48EA-AF4B-55246F2415D8}" type="parTrans" cxnId="{BB468C8A-39E5-4C31-8C66-F9821E709C02}">
      <dgm:prSet/>
      <dgm:spPr/>
      <dgm:t>
        <a:bodyPr/>
        <a:lstStyle/>
        <a:p>
          <a:endParaRPr lang="en-US"/>
        </a:p>
      </dgm:t>
    </dgm:pt>
    <dgm:pt modelId="{95B90338-8F6E-44D5-8B22-9900F3EA5B08}" type="sibTrans" cxnId="{BB468C8A-39E5-4C31-8C66-F9821E709C02}">
      <dgm:prSet/>
      <dgm:spPr/>
      <dgm:t>
        <a:bodyPr/>
        <a:lstStyle/>
        <a:p>
          <a:endParaRPr lang="en-US"/>
        </a:p>
      </dgm:t>
    </dgm:pt>
    <dgm:pt modelId="{2EC252C3-9438-4264-A590-03ED43AE52D5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Earliest settlements on Palatine Hill</a:t>
          </a:r>
          <a:endParaRPr lang="en-US" b="1" dirty="0">
            <a:latin typeface="Annual Extended" pitchFamily="2" charset="0"/>
          </a:endParaRPr>
        </a:p>
      </dgm:t>
    </dgm:pt>
    <dgm:pt modelId="{FD12A5CD-08B7-4242-82D8-4EDC642C1E74}" type="parTrans" cxnId="{0BB262B2-32EA-412A-A02C-77F24828C80B}">
      <dgm:prSet/>
      <dgm:spPr/>
      <dgm:t>
        <a:bodyPr/>
        <a:lstStyle/>
        <a:p>
          <a:endParaRPr lang="en-US"/>
        </a:p>
      </dgm:t>
    </dgm:pt>
    <dgm:pt modelId="{364680D2-4303-48D7-B906-E7342FCBE8C6}" type="sibTrans" cxnId="{0BB262B2-32EA-412A-A02C-77F24828C80B}">
      <dgm:prSet/>
      <dgm:spPr/>
      <dgm:t>
        <a:bodyPr/>
        <a:lstStyle/>
        <a:p>
          <a:endParaRPr lang="en-US"/>
        </a:p>
      </dgm:t>
    </dgm:pt>
    <dgm:pt modelId="{2E8D2874-07A5-4110-944C-78BC71B60083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753 BCE – Legendary founding of Rome by Romulus and </a:t>
          </a:r>
          <a:r>
            <a:rPr lang="en-US" b="1" dirty="0" err="1" smtClean="0">
              <a:latin typeface="Annual Extended" pitchFamily="2" charset="0"/>
            </a:rPr>
            <a:t>Remus</a:t>
          </a:r>
          <a:endParaRPr lang="en-US" b="1" dirty="0">
            <a:latin typeface="Annual Extended" pitchFamily="2" charset="0"/>
          </a:endParaRPr>
        </a:p>
      </dgm:t>
    </dgm:pt>
    <dgm:pt modelId="{50AB284A-1357-4598-AC0B-54F6A5EB092F}" type="parTrans" cxnId="{9400234E-EEDA-4EC3-813B-DEB8EAD57C69}">
      <dgm:prSet/>
      <dgm:spPr/>
      <dgm:t>
        <a:bodyPr/>
        <a:lstStyle/>
        <a:p>
          <a:endParaRPr lang="en-US"/>
        </a:p>
      </dgm:t>
    </dgm:pt>
    <dgm:pt modelId="{0192BC21-1749-4AD3-B53C-EAC2A54C259C}" type="sibTrans" cxnId="{9400234E-EEDA-4EC3-813B-DEB8EAD57C69}">
      <dgm:prSet/>
      <dgm:spPr/>
      <dgm:t>
        <a:bodyPr/>
        <a:lstStyle/>
        <a:p>
          <a:endParaRPr lang="en-US"/>
        </a:p>
      </dgm:t>
    </dgm:pt>
    <dgm:pt modelId="{7C4F0CA9-72B0-4589-A4A1-769B685588B5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Circa 1000-509 BCE</a:t>
          </a:r>
          <a:endParaRPr lang="en-US" b="1" dirty="0">
            <a:latin typeface="Annual Extended" pitchFamily="2" charset="0"/>
          </a:endParaRPr>
        </a:p>
      </dgm:t>
    </dgm:pt>
    <dgm:pt modelId="{313985AF-BCB8-4A4D-8DC3-C840DB33319B}" type="parTrans" cxnId="{D0930CC5-6EEE-481C-80B8-6BA52EAC0CB2}">
      <dgm:prSet/>
      <dgm:spPr/>
      <dgm:t>
        <a:bodyPr/>
        <a:lstStyle/>
        <a:p>
          <a:endParaRPr lang="en-US"/>
        </a:p>
      </dgm:t>
    </dgm:pt>
    <dgm:pt modelId="{7A1DF90B-56BC-4BE1-93D2-98528FF17DCE}" type="sibTrans" cxnId="{D0930CC5-6EEE-481C-80B8-6BA52EAC0CB2}">
      <dgm:prSet/>
      <dgm:spPr/>
      <dgm:t>
        <a:bodyPr/>
        <a:lstStyle/>
        <a:p>
          <a:endParaRPr lang="en-US"/>
        </a:p>
      </dgm:t>
    </dgm:pt>
    <dgm:pt modelId="{8CE983F5-AA10-4D0B-9029-E7C76B4FC748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509-31 BCE</a:t>
          </a:r>
          <a:endParaRPr lang="en-US" b="1" dirty="0">
            <a:latin typeface="Annual Extended" pitchFamily="2" charset="0"/>
          </a:endParaRPr>
        </a:p>
      </dgm:t>
    </dgm:pt>
    <dgm:pt modelId="{DB843E9D-42EF-4546-AE45-B812402771F4}" type="parTrans" cxnId="{2274ECFD-0358-461F-8B79-90395D96BAA4}">
      <dgm:prSet/>
      <dgm:spPr/>
      <dgm:t>
        <a:bodyPr/>
        <a:lstStyle/>
        <a:p>
          <a:endParaRPr lang="en-US"/>
        </a:p>
      </dgm:t>
    </dgm:pt>
    <dgm:pt modelId="{BC0B8F85-7C75-4C53-A1ED-BDAEE3AF9010}" type="sibTrans" cxnId="{2274ECFD-0358-461F-8B79-90395D96BAA4}">
      <dgm:prSet/>
      <dgm:spPr/>
      <dgm:t>
        <a:bodyPr/>
        <a:lstStyle/>
        <a:p>
          <a:endParaRPr lang="en-US"/>
        </a:p>
      </dgm:t>
    </dgm:pt>
    <dgm:pt modelId="{496DB2B7-FAE5-4344-99FF-554CFD4514EA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Etruscan kings overthrown under leadership of </a:t>
          </a:r>
          <a:r>
            <a:rPr lang="en-US" b="1" dirty="0" err="1" smtClean="0">
              <a:latin typeface="Annual Extended" pitchFamily="2" charset="0"/>
            </a:rPr>
            <a:t>Lucius</a:t>
          </a:r>
          <a:r>
            <a:rPr lang="en-US" b="1" dirty="0" smtClean="0">
              <a:latin typeface="Annual Extended" pitchFamily="2" charset="0"/>
            </a:rPr>
            <a:t> </a:t>
          </a:r>
          <a:r>
            <a:rPr lang="en-US" b="1" dirty="0" err="1" smtClean="0">
              <a:latin typeface="Annual Extended" pitchFamily="2" charset="0"/>
            </a:rPr>
            <a:t>Junius</a:t>
          </a:r>
          <a:r>
            <a:rPr lang="en-US" b="1" dirty="0" smtClean="0">
              <a:latin typeface="Annual Extended" pitchFamily="2" charset="0"/>
            </a:rPr>
            <a:t> Brutus, the traditional founder of the </a:t>
          </a:r>
          <a:r>
            <a:rPr lang="en-US" b="1" dirty="0" smtClean="0">
              <a:latin typeface="Annual Extended" pitchFamily="2" charset="0"/>
            </a:rPr>
            <a:t>Republic, in 509 BCE</a:t>
          </a:r>
          <a:endParaRPr lang="en-US" b="1" dirty="0">
            <a:latin typeface="Annual Extended" pitchFamily="2" charset="0"/>
          </a:endParaRPr>
        </a:p>
      </dgm:t>
    </dgm:pt>
    <dgm:pt modelId="{8F255BDF-4837-4B81-8A4C-5725E417ED93}" type="parTrans" cxnId="{B1C9AA9A-B52A-4465-A05D-4D397597A05F}">
      <dgm:prSet/>
      <dgm:spPr/>
      <dgm:t>
        <a:bodyPr/>
        <a:lstStyle/>
        <a:p>
          <a:endParaRPr lang="en-US"/>
        </a:p>
      </dgm:t>
    </dgm:pt>
    <dgm:pt modelId="{49C4692E-C5D1-424B-ADD7-B6DDF028AB90}" type="sibTrans" cxnId="{B1C9AA9A-B52A-4465-A05D-4D397597A05F}">
      <dgm:prSet/>
      <dgm:spPr/>
      <dgm:t>
        <a:bodyPr/>
        <a:lstStyle/>
        <a:p>
          <a:endParaRPr lang="en-US"/>
        </a:p>
      </dgm:t>
    </dgm:pt>
    <dgm:pt modelId="{16FA9455-51EE-44BC-8A8C-38E1E01E34EA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Ended with Battle of Actium in 31 BCE</a:t>
          </a:r>
          <a:endParaRPr lang="en-US" b="1" dirty="0">
            <a:latin typeface="Annual Extended" pitchFamily="2" charset="0"/>
          </a:endParaRPr>
        </a:p>
      </dgm:t>
    </dgm:pt>
    <dgm:pt modelId="{934EFC53-F351-4A90-B538-18503A826D87}" type="parTrans" cxnId="{EEC4A3BB-4AD0-4B35-9281-A8E89E839C79}">
      <dgm:prSet/>
      <dgm:spPr/>
      <dgm:t>
        <a:bodyPr/>
        <a:lstStyle/>
        <a:p>
          <a:endParaRPr lang="en-US"/>
        </a:p>
      </dgm:t>
    </dgm:pt>
    <dgm:pt modelId="{D41B437B-0C2D-4108-981E-3BD9E8AFEBFF}" type="sibTrans" cxnId="{EEC4A3BB-4AD0-4B35-9281-A8E89E839C79}">
      <dgm:prSet/>
      <dgm:spPr/>
      <dgm:t>
        <a:bodyPr/>
        <a:lstStyle/>
        <a:p>
          <a:endParaRPr lang="en-US"/>
        </a:p>
      </dgm:t>
    </dgm:pt>
    <dgm:pt modelId="{09FEB0FF-CBC5-4211-8897-324A6D5C50FF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Began when Octavian’s  forces defeated the forces of Antony and Cleopatra</a:t>
          </a:r>
          <a:endParaRPr lang="en-US" b="1" dirty="0">
            <a:latin typeface="Annual Extended" pitchFamily="2" charset="0"/>
          </a:endParaRPr>
        </a:p>
      </dgm:t>
    </dgm:pt>
    <dgm:pt modelId="{47AC0F27-6453-4CE6-895A-F8F5672ABD83}" type="parTrans" cxnId="{5BBDBEAC-E640-4E77-A38B-DE4FFB8E2A8B}">
      <dgm:prSet/>
      <dgm:spPr/>
      <dgm:t>
        <a:bodyPr/>
        <a:lstStyle/>
        <a:p>
          <a:endParaRPr lang="en-US"/>
        </a:p>
      </dgm:t>
    </dgm:pt>
    <dgm:pt modelId="{C4F79FCB-0F91-4AE2-B5B9-1C1328B80E44}" type="sibTrans" cxnId="{5BBDBEAC-E640-4E77-A38B-DE4FFB8E2A8B}">
      <dgm:prSet/>
      <dgm:spPr/>
      <dgm:t>
        <a:bodyPr/>
        <a:lstStyle/>
        <a:p>
          <a:endParaRPr lang="en-US"/>
        </a:p>
      </dgm:t>
    </dgm:pt>
    <dgm:pt modelId="{A77EF9D7-A682-41DB-97AC-6CEC1823B3C4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End of Western Roman Empire traditionally dated to 476 CE, when last emperor, Romulus Augustus, deposed</a:t>
          </a:r>
          <a:endParaRPr lang="en-US" b="1" dirty="0">
            <a:latin typeface="Annual Extended" pitchFamily="2" charset="0"/>
          </a:endParaRPr>
        </a:p>
      </dgm:t>
    </dgm:pt>
    <dgm:pt modelId="{0EB90DCF-2F6F-4CC8-A604-785AF5A066E5}" type="parTrans" cxnId="{B705A6B7-EA61-4FB7-8198-91E1C4A0FC30}">
      <dgm:prSet/>
      <dgm:spPr/>
      <dgm:t>
        <a:bodyPr/>
        <a:lstStyle/>
        <a:p>
          <a:endParaRPr lang="en-US"/>
        </a:p>
      </dgm:t>
    </dgm:pt>
    <dgm:pt modelId="{F60B99D4-9ABD-47F1-8222-813CFA156ACF}" type="sibTrans" cxnId="{B705A6B7-EA61-4FB7-8198-91E1C4A0FC30}">
      <dgm:prSet/>
      <dgm:spPr/>
      <dgm:t>
        <a:bodyPr/>
        <a:lstStyle/>
        <a:p>
          <a:endParaRPr lang="en-US"/>
        </a:p>
      </dgm:t>
    </dgm:pt>
    <dgm:pt modelId="{8E0ECDDF-290B-4DEC-B8BF-7867A98D27A3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31 BCE-476 CE</a:t>
          </a:r>
          <a:endParaRPr lang="en-US" b="1" dirty="0">
            <a:latin typeface="Annual Extended" pitchFamily="2" charset="0"/>
          </a:endParaRPr>
        </a:p>
      </dgm:t>
    </dgm:pt>
    <dgm:pt modelId="{DF0F6FBE-81B6-4D8E-9F42-DCB0F04FA347}" type="parTrans" cxnId="{85FC4F61-913A-47B7-9BA9-50693E122194}">
      <dgm:prSet/>
      <dgm:spPr/>
      <dgm:t>
        <a:bodyPr/>
        <a:lstStyle/>
        <a:p>
          <a:endParaRPr lang="en-US"/>
        </a:p>
      </dgm:t>
    </dgm:pt>
    <dgm:pt modelId="{A350A15B-7977-452C-BE15-DFF87062B856}" type="sibTrans" cxnId="{85FC4F61-913A-47B7-9BA9-50693E122194}">
      <dgm:prSet/>
      <dgm:spPr/>
      <dgm:t>
        <a:bodyPr/>
        <a:lstStyle/>
        <a:p>
          <a:endParaRPr lang="en-US"/>
        </a:p>
      </dgm:t>
    </dgm:pt>
    <dgm:pt modelId="{232ADAC6-5B14-4B52-8028-5EBC783F2FD2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Eastern Roman (Byzantine) Empire continued until conquered by the Turks in 1453</a:t>
          </a:r>
          <a:endParaRPr lang="en-US" b="1" dirty="0">
            <a:latin typeface="Annual Extended" pitchFamily="2" charset="0"/>
          </a:endParaRPr>
        </a:p>
      </dgm:t>
    </dgm:pt>
    <dgm:pt modelId="{F9951261-6D87-495D-96CB-ABB633AA8B75}" type="parTrans" cxnId="{565D0850-F10A-4735-AF9A-B914AFE3A4BC}">
      <dgm:prSet/>
      <dgm:spPr/>
      <dgm:t>
        <a:bodyPr/>
        <a:lstStyle/>
        <a:p>
          <a:endParaRPr lang="en-US"/>
        </a:p>
      </dgm:t>
    </dgm:pt>
    <dgm:pt modelId="{B68B69E1-A2CE-45AA-BD0D-1A78A58AA7D3}" type="sibTrans" cxnId="{565D0850-F10A-4735-AF9A-B914AFE3A4BC}">
      <dgm:prSet/>
      <dgm:spPr/>
      <dgm:t>
        <a:bodyPr/>
        <a:lstStyle/>
        <a:p>
          <a:endParaRPr lang="en-US"/>
        </a:p>
      </dgm:t>
    </dgm:pt>
    <dgm:pt modelId="{5A2163D8-0D7C-47E5-864D-3BE47F89E516}">
      <dgm:prSet phldrT="[Text]"/>
      <dgm:spPr/>
      <dgm:t>
        <a:bodyPr/>
        <a:lstStyle/>
        <a:p>
          <a:r>
            <a:rPr lang="en-US" b="1" dirty="0" smtClean="0">
              <a:latin typeface="Annual Extended" pitchFamily="2" charset="0"/>
            </a:rPr>
            <a:t>Republic = “thing of the people”</a:t>
          </a:r>
          <a:endParaRPr lang="en-US" b="1" dirty="0">
            <a:latin typeface="Annual Extended" pitchFamily="2" charset="0"/>
          </a:endParaRPr>
        </a:p>
      </dgm:t>
    </dgm:pt>
    <dgm:pt modelId="{DBA7C5E7-8C65-425A-8C1A-D9DEBCCE2BCE}" type="parTrans" cxnId="{5D6465D0-1C1F-40DF-A14A-E37AB5DDC027}">
      <dgm:prSet/>
      <dgm:spPr/>
    </dgm:pt>
    <dgm:pt modelId="{1FA367B8-67FE-4FA2-B462-66E2658990DC}" type="sibTrans" cxnId="{5D6465D0-1C1F-40DF-A14A-E37AB5DDC027}">
      <dgm:prSet/>
      <dgm:spPr/>
    </dgm:pt>
    <dgm:pt modelId="{5C036AEE-8DA3-47B1-881E-3259F635AAB9}" type="pres">
      <dgm:prSet presAssocID="{F7D67B4D-5826-4C54-9B4A-0FD7BE83A4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DA0037-B139-4BB7-85F4-B17D645463CF}" type="pres">
      <dgm:prSet presAssocID="{F7D67B4D-5826-4C54-9B4A-0FD7BE83A459}" presName="dummyMaxCanvas" presStyleCnt="0">
        <dgm:presLayoutVars/>
      </dgm:prSet>
      <dgm:spPr/>
    </dgm:pt>
    <dgm:pt modelId="{C3695C28-8D12-440F-8CF3-9F6C55439CEA}" type="pres">
      <dgm:prSet presAssocID="{F7D67B4D-5826-4C54-9B4A-0FD7BE83A45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85C1-F19C-49EB-A46F-73B43E289514}" type="pres">
      <dgm:prSet presAssocID="{F7D67B4D-5826-4C54-9B4A-0FD7BE83A45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593E9-01DE-4904-A474-F0176EDA044E}" type="pres">
      <dgm:prSet presAssocID="{F7D67B4D-5826-4C54-9B4A-0FD7BE83A4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177D7-C0D3-48AD-A80C-750B9857AA00}" type="pres">
      <dgm:prSet presAssocID="{F7D67B4D-5826-4C54-9B4A-0FD7BE83A4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F3A5F-3548-43E9-8C37-85EA7B04976C}" type="pres">
      <dgm:prSet presAssocID="{F7D67B4D-5826-4C54-9B4A-0FD7BE83A4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800B5-CB3C-4E37-9116-FF2D98E74369}" type="pres">
      <dgm:prSet presAssocID="{F7D67B4D-5826-4C54-9B4A-0FD7BE83A4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2D61A-AF32-40D0-A32C-D7FB35CCEE2B}" type="pres">
      <dgm:prSet presAssocID="{F7D67B4D-5826-4C54-9B4A-0FD7BE83A4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E40D4-8E06-4B19-8348-21A1BDF956C9}" type="pres">
      <dgm:prSet presAssocID="{F7D67B4D-5826-4C54-9B4A-0FD7BE83A4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4E298-A8F5-4D9B-BFB1-ECF1F17EAEC1}" type="presOf" srcId="{5A2163D8-0D7C-47E5-864D-3BE47F89E516}" destId="{4D02D61A-AF32-40D0-A32C-D7FB35CCEE2B}" srcOrd="1" destOrd="3" presId="urn:microsoft.com/office/officeart/2005/8/layout/vProcess5"/>
    <dgm:cxn modelId="{F7120092-EB20-4694-85A4-61C8A0B2921E}" type="presOf" srcId="{8CE983F5-AA10-4D0B-9029-E7C76B4FC748}" destId="{4D02D61A-AF32-40D0-A32C-D7FB35CCEE2B}" srcOrd="1" destOrd="1" presId="urn:microsoft.com/office/officeart/2005/8/layout/vProcess5"/>
    <dgm:cxn modelId="{7525979A-B311-4F9E-907E-56BADD90FFF8}" type="presOf" srcId="{DA2DDA5F-2731-4B4E-A0F0-394CAF942DA5}" destId="{15CE40D4-8E06-4B19-8348-21A1BDF956C9}" srcOrd="1" destOrd="0" presId="urn:microsoft.com/office/officeart/2005/8/layout/vProcess5"/>
    <dgm:cxn modelId="{031A6142-694C-4F5E-A7C0-5F513D5C1D59}" type="presOf" srcId="{A77EF9D7-A682-41DB-97AC-6CEC1823B3C4}" destId="{015593E9-01DE-4904-A474-F0176EDA044E}" srcOrd="0" destOrd="3" presId="urn:microsoft.com/office/officeart/2005/8/layout/vProcess5"/>
    <dgm:cxn modelId="{6119C9B0-3353-4D79-9447-E6F54124656B}" type="presOf" srcId="{7C4F0CA9-72B0-4589-A4A1-769B685588B5}" destId="{038800B5-CB3C-4E37-9116-FF2D98E74369}" srcOrd="1" destOrd="1" presId="urn:microsoft.com/office/officeart/2005/8/layout/vProcess5"/>
    <dgm:cxn modelId="{45EF19C9-AE7E-447F-B2F6-132F27709906}" type="presOf" srcId="{232ADAC6-5B14-4B52-8028-5EBC783F2FD2}" destId="{015593E9-01DE-4904-A474-F0176EDA044E}" srcOrd="0" destOrd="4" presId="urn:microsoft.com/office/officeart/2005/8/layout/vProcess5"/>
    <dgm:cxn modelId="{96BEE006-3FCA-49A5-8CE8-5C108F79A4D9}" type="presOf" srcId="{7C4F0CA9-72B0-4589-A4A1-769B685588B5}" destId="{C3695C28-8D12-440F-8CF3-9F6C55439CEA}" srcOrd="0" destOrd="1" presId="urn:microsoft.com/office/officeart/2005/8/layout/vProcess5"/>
    <dgm:cxn modelId="{B7683734-3CF5-4DB4-8C77-2B5B63C1FB02}" type="presOf" srcId="{09FEB0FF-CBC5-4211-8897-324A6D5C50FF}" destId="{15CE40D4-8E06-4B19-8348-21A1BDF956C9}" srcOrd="1" destOrd="2" presId="urn:microsoft.com/office/officeart/2005/8/layout/vProcess5"/>
    <dgm:cxn modelId="{14EF7902-C02C-4B53-BC89-DCF3C86FC5A7}" srcId="{F7D67B4D-5826-4C54-9B4A-0FD7BE83A459}" destId="{6FFAC912-0273-442B-8DB6-9242C1860E2C}" srcOrd="1" destOrd="0" parTransId="{418CCF59-3120-4574-BA31-7DAF1CAE628C}" sibTransId="{106D9F38-9DAC-48FA-8666-C902F3B8E058}"/>
    <dgm:cxn modelId="{BB468C8A-39E5-4C31-8C66-F9821E709C02}" srcId="{F7D67B4D-5826-4C54-9B4A-0FD7BE83A459}" destId="{6A82970A-AB74-4C91-98EA-382625C0F568}" srcOrd="0" destOrd="0" parTransId="{88863EC3-21C4-48EA-AF4B-55246F2415D8}" sibTransId="{95B90338-8F6E-44D5-8B22-9900F3EA5B08}"/>
    <dgm:cxn modelId="{F4C3F46B-D7E6-47BC-B8DB-21B408972926}" type="presOf" srcId="{6A82970A-AB74-4C91-98EA-382625C0F568}" destId="{038800B5-CB3C-4E37-9116-FF2D98E74369}" srcOrd="1" destOrd="0" presId="urn:microsoft.com/office/officeart/2005/8/layout/vProcess5"/>
    <dgm:cxn modelId="{3A80C63B-2176-41ED-AC4E-8C5409C256AD}" type="presOf" srcId="{2E8D2874-07A5-4110-944C-78BC71B60083}" destId="{C3695C28-8D12-440F-8CF3-9F6C55439CEA}" srcOrd="0" destOrd="3" presId="urn:microsoft.com/office/officeart/2005/8/layout/vProcess5"/>
    <dgm:cxn modelId="{A1898999-50E8-4F2F-969E-C9F905B01132}" type="presOf" srcId="{496DB2B7-FAE5-4344-99FF-554CFD4514EA}" destId="{285985C1-F19C-49EB-A46F-73B43E289514}" srcOrd="0" destOrd="2" presId="urn:microsoft.com/office/officeart/2005/8/layout/vProcess5"/>
    <dgm:cxn modelId="{A3048BCC-84B3-4347-A3C9-943DF1DB87DA}" type="presOf" srcId="{8E0ECDDF-290B-4DEC-B8BF-7867A98D27A3}" destId="{015593E9-01DE-4904-A474-F0176EDA044E}" srcOrd="0" destOrd="1" presId="urn:microsoft.com/office/officeart/2005/8/layout/vProcess5"/>
    <dgm:cxn modelId="{D0930CC5-6EEE-481C-80B8-6BA52EAC0CB2}" srcId="{6A82970A-AB74-4C91-98EA-382625C0F568}" destId="{7C4F0CA9-72B0-4589-A4A1-769B685588B5}" srcOrd="0" destOrd="0" parTransId="{313985AF-BCB8-4A4D-8DC3-C840DB33319B}" sibTransId="{7A1DF90B-56BC-4BE1-93D2-98528FF17DCE}"/>
    <dgm:cxn modelId="{EEC4A3BB-4AD0-4B35-9281-A8E89E839C79}" srcId="{6FFAC912-0273-442B-8DB6-9242C1860E2C}" destId="{16FA9455-51EE-44BC-8A8C-38E1E01E34EA}" srcOrd="3" destOrd="0" parTransId="{934EFC53-F351-4A90-B538-18503A826D87}" sibTransId="{D41B437B-0C2D-4108-981E-3BD9E8AFEBFF}"/>
    <dgm:cxn modelId="{AC30F8AD-4DDF-4E02-AFE9-F621D4476BFB}" type="presOf" srcId="{232ADAC6-5B14-4B52-8028-5EBC783F2FD2}" destId="{15CE40D4-8E06-4B19-8348-21A1BDF956C9}" srcOrd="1" destOrd="4" presId="urn:microsoft.com/office/officeart/2005/8/layout/vProcess5"/>
    <dgm:cxn modelId="{9B3F2187-9E85-4AB8-A039-C08076114CCC}" type="presOf" srcId="{2EC252C3-9438-4264-A590-03ED43AE52D5}" destId="{C3695C28-8D12-440F-8CF3-9F6C55439CEA}" srcOrd="0" destOrd="2" presId="urn:microsoft.com/office/officeart/2005/8/layout/vProcess5"/>
    <dgm:cxn modelId="{0BB262B2-32EA-412A-A02C-77F24828C80B}" srcId="{6A82970A-AB74-4C91-98EA-382625C0F568}" destId="{2EC252C3-9438-4264-A590-03ED43AE52D5}" srcOrd="1" destOrd="0" parTransId="{FD12A5CD-08B7-4242-82D8-4EDC642C1E74}" sibTransId="{364680D2-4303-48D7-B906-E7342FCBE8C6}"/>
    <dgm:cxn modelId="{7A00F87E-A78C-46AF-AD95-3B39770A069D}" type="presOf" srcId="{8CE983F5-AA10-4D0B-9029-E7C76B4FC748}" destId="{285985C1-F19C-49EB-A46F-73B43E289514}" srcOrd="0" destOrd="1" presId="urn:microsoft.com/office/officeart/2005/8/layout/vProcess5"/>
    <dgm:cxn modelId="{E99F94BE-DBC5-49A9-85BA-869782B757BC}" type="presOf" srcId="{6FFAC912-0273-442B-8DB6-9242C1860E2C}" destId="{4D02D61A-AF32-40D0-A32C-D7FB35CCEE2B}" srcOrd="1" destOrd="0" presId="urn:microsoft.com/office/officeart/2005/8/layout/vProcess5"/>
    <dgm:cxn modelId="{565D0850-F10A-4735-AF9A-B914AFE3A4BC}" srcId="{DA2DDA5F-2731-4B4E-A0F0-394CAF942DA5}" destId="{232ADAC6-5B14-4B52-8028-5EBC783F2FD2}" srcOrd="3" destOrd="0" parTransId="{F9951261-6D87-495D-96CB-ABB633AA8B75}" sibTransId="{B68B69E1-A2CE-45AA-BD0D-1A78A58AA7D3}"/>
    <dgm:cxn modelId="{FDDED7D1-1860-458D-8502-1DB5E3E4F1CA}" type="presOf" srcId="{16FA9455-51EE-44BC-8A8C-38E1E01E34EA}" destId="{285985C1-F19C-49EB-A46F-73B43E289514}" srcOrd="0" destOrd="4" presId="urn:microsoft.com/office/officeart/2005/8/layout/vProcess5"/>
    <dgm:cxn modelId="{DD952D05-1B69-4693-A427-5F75D534A119}" type="presOf" srcId="{09FEB0FF-CBC5-4211-8897-324A6D5C50FF}" destId="{015593E9-01DE-4904-A474-F0176EDA044E}" srcOrd="0" destOrd="2" presId="urn:microsoft.com/office/officeart/2005/8/layout/vProcess5"/>
    <dgm:cxn modelId="{BCAECC4C-A86A-48DC-A114-534F8041EF57}" type="presOf" srcId="{106D9F38-9DAC-48FA-8666-C902F3B8E058}" destId="{FA6F3A5F-3548-43E9-8C37-85EA7B04976C}" srcOrd="0" destOrd="0" presId="urn:microsoft.com/office/officeart/2005/8/layout/vProcess5"/>
    <dgm:cxn modelId="{531DEC2E-E4BF-4C00-BD95-C885D336A592}" type="presOf" srcId="{6A82970A-AB74-4C91-98EA-382625C0F568}" destId="{C3695C28-8D12-440F-8CF3-9F6C55439CEA}" srcOrd="0" destOrd="0" presId="urn:microsoft.com/office/officeart/2005/8/layout/vProcess5"/>
    <dgm:cxn modelId="{5BBDBEAC-E640-4E77-A38B-DE4FFB8E2A8B}" srcId="{DA2DDA5F-2731-4B4E-A0F0-394CAF942DA5}" destId="{09FEB0FF-CBC5-4211-8897-324A6D5C50FF}" srcOrd="1" destOrd="0" parTransId="{47AC0F27-6453-4CE6-895A-F8F5672ABD83}" sibTransId="{C4F79FCB-0F91-4AE2-B5B9-1C1328B80E44}"/>
    <dgm:cxn modelId="{1825BF31-2A29-47DA-BE4E-248477004B26}" type="presOf" srcId="{5A2163D8-0D7C-47E5-864D-3BE47F89E516}" destId="{285985C1-F19C-49EB-A46F-73B43E289514}" srcOrd="0" destOrd="3" presId="urn:microsoft.com/office/officeart/2005/8/layout/vProcess5"/>
    <dgm:cxn modelId="{25A7C6C9-0F27-407D-B80F-B33F96751390}" type="presOf" srcId="{6FFAC912-0273-442B-8DB6-9242C1860E2C}" destId="{285985C1-F19C-49EB-A46F-73B43E289514}" srcOrd="0" destOrd="0" presId="urn:microsoft.com/office/officeart/2005/8/layout/vProcess5"/>
    <dgm:cxn modelId="{CAD3DD56-61C1-4919-B2A8-81F46B5F0286}" type="presOf" srcId="{496DB2B7-FAE5-4344-99FF-554CFD4514EA}" destId="{4D02D61A-AF32-40D0-A32C-D7FB35CCEE2B}" srcOrd="1" destOrd="2" presId="urn:microsoft.com/office/officeart/2005/8/layout/vProcess5"/>
    <dgm:cxn modelId="{12FE11C0-89AE-4BD9-AD5B-BD9BBA09BD3C}" type="presOf" srcId="{DA2DDA5F-2731-4B4E-A0F0-394CAF942DA5}" destId="{015593E9-01DE-4904-A474-F0176EDA044E}" srcOrd="0" destOrd="0" presId="urn:microsoft.com/office/officeart/2005/8/layout/vProcess5"/>
    <dgm:cxn modelId="{6E91BF2B-F925-4AA4-A07E-6ED9A7A5A3E5}" type="presOf" srcId="{A77EF9D7-A682-41DB-97AC-6CEC1823B3C4}" destId="{15CE40D4-8E06-4B19-8348-21A1BDF956C9}" srcOrd="1" destOrd="3" presId="urn:microsoft.com/office/officeart/2005/8/layout/vProcess5"/>
    <dgm:cxn modelId="{85FC4F61-913A-47B7-9BA9-50693E122194}" srcId="{DA2DDA5F-2731-4B4E-A0F0-394CAF942DA5}" destId="{8E0ECDDF-290B-4DEC-B8BF-7867A98D27A3}" srcOrd="0" destOrd="0" parTransId="{DF0F6FBE-81B6-4D8E-9F42-DCB0F04FA347}" sibTransId="{A350A15B-7977-452C-BE15-DFF87062B856}"/>
    <dgm:cxn modelId="{4C4450D5-2236-480B-A2B8-71001494E039}" type="presOf" srcId="{F7D67B4D-5826-4C54-9B4A-0FD7BE83A459}" destId="{5C036AEE-8DA3-47B1-881E-3259F635AAB9}" srcOrd="0" destOrd="0" presId="urn:microsoft.com/office/officeart/2005/8/layout/vProcess5"/>
    <dgm:cxn modelId="{F40F21F8-24D6-4FD1-B7B6-1C77EF32777A}" type="presOf" srcId="{16FA9455-51EE-44BC-8A8C-38E1E01E34EA}" destId="{4D02D61A-AF32-40D0-A32C-D7FB35CCEE2B}" srcOrd="1" destOrd="4" presId="urn:microsoft.com/office/officeart/2005/8/layout/vProcess5"/>
    <dgm:cxn modelId="{B705A6B7-EA61-4FB7-8198-91E1C4A0FC30}" srcId="{DA2DDA5F-2731-4B4E-A0F0-394CAF942DA5}" destId="{A77EF9D7-A682-41DB-97AC-6CEC1823B3C4}" srcOrd="2" destOrd="0" parTransId="{0EB90DCF-2F6F-4CC8-A604-785AF5A066E5}" sibTransId="{F60B99D4-9ABD-47F1-8222-813CFA156ACF}"/>
    <dgm:cxn modelId="{61593E72-575F-4FAA-BADA-F948EB5AE9A5}" type="presOf" srcId="{2E8D2874-07A5-4110-944C-78BC71B60083}" destId="{038800B5-CB3C-4E37-9116-FF2D98E74369}" srcOrd="1" destOrd="3" presId="urn:microsoft.com/office/officeart/2005/8/layout/vProcess5"/>
    <dgm:cxn modelId="{F0D6A8DB-BD8B-4DAD-964B-DF8E79B8A9B5}" type="presOf" srcId="{2EC252C3-9438-4264-A590-03ED43AE52D5}" destId="{038800B5-CB3C-4E37-9116-FF2D98E74369}" srcOrd="1" destOrd="2" presId="urn:microsoft.com/office/officeart/2005/8/layout/vProcess5"/>
    <dgm:cxn modelId="{9BD9275B-55A1-4081-ACA9-018786771ADE}" srcId="{F7D67B4D-5826-4C54-9B4A-0FD7BE83A459}" destId="{DA2DDA5F-2731-4B4E-A0F0-394CAF942DA5}" srcOrd="2" destOrd="0" parTransId="{252B7E01-1925-49D3-B574-DDC02022563D}" sibTransId="{3494F377-1764-46AC-AFBC-752D61B24D3B}"/>
    <dgm:cxn modelId="{5D6465D0-1C1F-40DF-A14A-E37AB5DDC027}" srcId="{6FFAC912-0273-442B-8DB6-9242C1860E2C}" destId="{5A2163D8-0D7C-47E5-864D-3BE47F89E516}" srcOrd="2" destOrd="0" parTransId="{DBA7C5E7-8C65-425A-8C1A-D9DEBCCE2BCE}" sibTransId="{1FA367B8-67FE-4FA2-B462-66E2658990DC}"/>
    <dgm:cxn modelId="{2274ECFD-0358-461F-8B79-90395D96BAA4}" srcId="{6FFAC912-0273-442B-8DB6-9242C1860E2C}" destId="{8CE983F5-AA10-4D0B-9029-E7C76B4FC748}" srcOrd="0" destOrd="0" parTransId="{DB843E9D-42EF-4546-AE45-B812402771F4}" sibTransId="{BC0B8F85-7C75-4C53-A1ED-BDAEE3AF9010}"/>
    <dgm:cxn modelId="{CF7D3950-2768-484C-86DA-920EE0B4C3B6}" type="presOf" srcId="{95B90338-8F6E-44D5-8B22-9900F3EA5B08}" destId="{3DF177D7-C0D3-48AD-A80C-750B9857AA00}" srcOrd="0" destOrd="0" presId="urn:microsoft.com/office/officeart/2005/8/layout/vProcess5"/>
    <dgm:cxn modelId="{B1C9AA9A-B52A-4465-A05D-4D397597A05F}" srcId="{6FFAC912-0273-442B-8DB6-9242C1860E2C}" destId="{496DB2B7-FAE5-4344-99FF-554CFD4514EA}" srcOrd="1" destOrd="0" parTransId="{8F255BDF-4837-4B81-8A4C-5725E417ED93}" sibTransId="{49C4692E-C5D1-424B-ADD7-B6DDF028AB90}"/>
    <dgm:cxn modelId="{C651C948-12C9-4191-B356-BC1DFAE578E9}" type="presOf" srcId="{8E0ECDDF-290B-4DEC-B8BF-7867A98D27A3}" destId="{15CE40D4-8E06-4B19-8348-21A1BDF956C9}" srcOrd="1" destOrd="1" presId="urn:microsoft.com/office/officeart/2005/8/layout/vProcess5"/>
    <dgm:cxn modelId="{9400234E-EEDA-4EC3-813B-DEB8EAD57C69}" srcId="{6A82970A-AB74-4C91-98EA-382625C0F568}" destId="{2E8D2874-07A5-4110-944C-78BC71B60083}" srcOrd="2" destOrd="0" parTransId="{50AB284A-1357-4598-AC0B-54F6A5EB092F}" sibTransId="{0192BC21-1749-4AD3-B53C-EAC2A54C259C}"/>
    <dgm:cxn modelId="{BDAD4108-D150-4FDF-BC7C-44EA9F163C63}" type="presParOf" srcId="{5C036AEE-8DA3-47B1-881E-3259F635AAB9}" destId="{AADA0037-B139-4BB7-85F4-B17D645463CF}" srcOrd="0" destOrd="0" presId="urn:microsoft.com/office/officeart/2005/8/layout/vProcess5"/>
    <dgm:cxn modelId="{C8EDD942-E6F1-4FED-ADBB-538646EB6996}" type="presParOf" srcId="{5C036AEE-8DA3-47B1-881E-3259F635AAB9}" destId="{C3695C28-8D12-440F-8CF3-9F6C55439CEA}" srcOrd="1" destOrd="0" presId="urn:microsoft.com/office/officeart/2005/8/layout/vProcess5"/>
    <dgm:cxn modelId="{8281E57E-6F58-42BC-93C0-5A1F272CB680}" type="presParOf" srcId="{5C036AEE-8DA3-47B1-881E-3259F635AAB9}" destId="{285985C1-F19C-49EB-A46F-73B43E289514}" srcOrd="2" destOrd="0" presId="urn:microsoft.com/office/officeart/2005/8/layout/vProcess5"/>
    <dgm:cxn modelId="{58A44186-5990-413B-A3DF-01A796328582}" type="presParOf" srcId="{5C036AEE-8DA3-47B1-881E-3259F635AAB9}" destId="{015593E9-01DE-4904-A474-F0176EDA044E}" srcOrd="3" destOrd="0" presId="urn:microsoft.com/office/officeart/2005/8/layout/vProcess5"/>
    <dgm:cxn modelId="{48C96D35-0DC2-462F-881B-C81F516271A3}" type="presParOf" srcId="{5C036AEE-8DA3-47B1-881E-3259F635AAB9}" destId="{3DF177D7-C0D3-48AD-A80C-750B9857AA00}" srcOrd="4" destOrd="0" presId="urn:microsoft.com/office/officeart/2005/8/layout/vProcess5"/>
    <dgm:cxn modelId="{9961C517-8C96-4885-8DE9-8B8A739AA20F}" type="presParOf" srcId="{5C036AEE-8DA3-47B1-881E-3259F635AAB9}" destId="{FA6F3A5F-3548-43E9-8C37-85EA7B04976C}" srcOrd="5" destOrd="0" presId="urn:microsoft.com/office/officeart/2005/8/layout/vProcess5"/>
    <dgm:cxn modelId="{8029FEE4-70A5-4842-9EC9-1846A62E9418}" type="presParOf" srcId="{5C036AEE-8DA3-47B1-881E-3259F635AAB9}" destId="{038800B5-CB3C-4E37-9116-FF2D98E74369}" srcOrd="6" destOrd="0" presId="urn:microsoft.com/office/officeart/2005/8/layout/vProcess5"/>
    <dgm:cxn modelId="{2A6D0928-F753-41C3-B31C-9672FAC42CBF}" type="presParOf" srcId="{5C036AEE-8DA3-47B1-881E-3259F635AAB9}" destId="{4D02D61A-AF32-40D0-A32C-D7FB35CCEE2B}" srcOrd="7" destOrd="0" presId="urn:microsoft.com/office/officeart/2005/8/layout/vProcess5"/>
    <dgm:cxn modelId="{AB40BBA0-468E-4C1B-AD8C-7A01233930A6}" type="presParOf" srcId="{5C036AEE-8DA3-47B1-881E-3259F635AAB9}" destId="{15CE40D4-8E06-4B19-8348-21A1BDF956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B10C2-7212-47DB-B594-0D26AC64BB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AE8DD-337A-437E-96FE-54587F6A4EFB}">
      <dgm:prSet phldrT="[Text]" custT="1"/>
      <dgm:spPr/>
      <dgm:t>
        <a:bodyPr/>
        <a:lstStyle/>
        <a:p>
          <a:r>
            <a:rPr lang="en-US" sz="1800" b="1" dirty="0" smtClean="0"/>
            <a:t>Patricians</a:t>
          </a:r>
          <a:endParaRPr lang="en-US" sz="1800" b="1" dirty="0"/>
        </a:p>
      </dgm:t>
    </dgm:pt>
    <dgm:pt modelId="{70D90DE8-B744-4718-8847-E40F10AECC57}" type="parTrans" cxnId="{D47FE812-7E7A-4B15-8544-ECB2949B2749}">
      <dgm:prSet/>
      <dgm:spPr/>
      <dgm:t>
        <a:bodyPr/>
        <a:lstStyle/>
        <a:p>
          <a:endParaRPr lang="en-US"/>
        </a:p>
      </dgm:t>
    </dgm:pt>
    <dgm:pt modelId="{85B15F91-5F9A-4BFB-9772-642DA0094695}" type="sibTrans" cxnId="{D47FE812-7E7A-4B15-8544-ECB2949B2749}">
      <dgm:prSet/>
      <dgm:spPr/>
      <dgm:t>
        <a:bodyPr/>
        <a:lstStyle/>
        <a:p>
          <a:endParaRPr lang="en-US"/>
        </a:p>
      </dgm:t>
    </dgm:pt>
    <dgm:pt modelId="{D7CAA0F9-57CB-4DCA-8181-1407078AD111}">
      <dgm:prSet phldrT="[Text]"/>
      <dgm:spPr/>
      <dgm:t>
        <a:bodyPr/>
        <a:lstStyle/>
        <a:p>
          <a:r>
            <a:rPr lang="en-US" dirty="0" smtClean="0"/>
            <a:t>Nobles </a:t>
          </a:r>
          <a:endParaRPr lang="en-US" dirty="0"/>
        </a:p>
      </dgm:t>
    </dgm:pt>
    <dgm:pt modelId="{0F77C24F-D620-40E9-B5E8-DC01E8C60BA8}" type="parTrans" cxnId="{4D5D91CB-A635-4A76-A8A7-3D993A2BDE05}">
      <dgm:prSet/>
      <dgm:spPr/>
      <dgm:t>
        <a:bodyPr/>
        <a:lstStyle/>
        <a:p>
          <a:endParaRPr lang="en-US"/>
        </a:p>
      </dgm:t>
    </dgm:pt>
    <dgm:pt modelId="{4832E32C-F53B-40CE-ABC8-27B30AB662A6}" type="sibTrans" cxnId="{4D5D91CB-A635-4A76-A8A7-3D993A2BDE05}">
      <dgm:prSet/>
      <dgm:spPr/>
      <dgm:t>
        <a:bodyPr/>
        <a:lstStyle/>
        <a:p>
          <a:endParaRPr lang="en-US"/>
        </a:p>
      </dgm:t>
    </dgm:pt>
    <dgm:pt modelId="{66E561B2-EE52-4135-BD60-B39A486BD843}">
      <dgm:prSet phldrT="[Text]"/>
      <dgm:spPr/>
      <dgm:t>
        <a:bodyPr/>
        <a:lstStyle/>
        <a:p>
          <a:r>
            <a:rPr lang="en-US" dirty="0" smtClean="0"/>
            <a:t>Controlled the government of the Republic</a:t>
          </a:r>
          <a:endParaRPr lang="en-US" dirty="0"/>
        </a:p>
      </dgm:t>
    </dgm:pt>
    <dgm:pt modelId="{B9FCE597-CB6F-4151-8FE0-371A1B0F4125}" type="parTrans" cxnId="{1CD64261-4637-4193-B41B-6CBE8F5E6869}">
      <dgm:prSet/>
      <dgm:spPr/>
      <dgm:t>
        <a:bodyPr/>
        <a:lstStyle/>
        <a:p>
          <a:endParaRPr lang="en-US"/>
        </a:p>
      </dgm:t>
    </dgm:pt>
    <dgm:pt modelId="{15690A03-DFC7-4400-A08C-652436BF3E16}" type="sibTrans" cxnId="{1CD64261-4637-4193-B41B-6CBE8F5E6869}">
      <dgm:prSet/>
      <dgm:spPr/>
      <dgm:t>
        <a:bodyPr/>
        <a:lstStyle/>
        <a:p>
          <a:endParaRPr lang="en-US"/>
        </a:p>
      </dgm:t>
    </dgm:pt>
    <dgm:pt modelId="{A71D59B4-4858-42B6-AB58-03E40BC79358}">
      <dgm:prSet phldrT="[Text]" custT="1"/>
      <dgm:spPr/>
      <dgm:t>
        <a:bodyPr/>
        <a:lstStyle/>
        <a:p>
          <a:r>
            <a:rPr lang="en-US" sz="1800" b="1" dirty="0" smtClean="0"/>
            <a:t>Plebeians</a:t>
          </a:r>
          <a:endParaRPr lang="en-US" sz="1800" b="1" dirty="0"/>
        </a:p>
      </dgm:t>
    </dgm:pt>
    <dgm:pt modelId="{AB2122B3-ACBE-4B46-93DA-F1DE92AB200A}" type="parTrans" cxnId="{7A996AC5-0E00-449D-9B73-0034362B851F}">
      <dgm:prSet/>
      <dgm:spPr/>
      <dgm:t>
        <a:bodyPr/>
        <a:lstStyle/>
        <a:p>
          <a:endParaRPr lang="en-US"/>
        </a:p>
      </dgm:t>
    </dgm:pt>
    <dgm:pt modelId="{9A598E0C-3839-48C6-921E-C6D202FB4321}" type="sibTrans" cxnId="{7A996AC5-0E00-449D-9B73-0034362B851F}">
      <dgm:prSet/>
      <dgm:spPr/>
      <dgm:t>
        <a:bodyPr/>
        <a:lstStyle/>
        <a:p>
          <a:endParaRPr lang="en-US"/>
        </a:p>
      </dgm:t>
    </dgm:pt>
    <dgm:pt modelId="{F28CEB45-E2B8-429B-92F0-DB045FCE47D9}">
      <dgm:prSet phldrT="[Text]"/>
      <dgm:spPr/>
      <dgm:t>
        <a:bodyPr/>
        <a:lstStyle/>
        <a:p>
          <a:r>
            <a:rPr lang="en-US" dirty="0" smtClean="0"/>
            <a:t>Common people</a:t>
          </a:r>
          <a:endParaRPr lang="en-US" dirty="0"/>
        </a:p>
      </dgm:t>
    </dgm:pt>
    <dgm:pt modelId="{FE2DE456-5CD1-430D-BE13-33C314A1DBC1}" type="parTrans" cxnId="{CD89D1A2-C087-40FE-BC7E-5802CC25FE23}">
      <dgm:prSet/>
      <dgm:spPr/>
      <dgm:t>
        <a:bodyPr/>
        <a:lstStyle/>
        <a:p>
          <a:endParaRPr lang="en-US"/>
        </a:p>
      </dgm:t>
    </dgm:pt>
    <dgm:pt modelId="{0C17EBFE-9475-41D3-A01D-EAC5284CC7AA}" type="sibTrans" cxnId="{CD89D1A2-C087-40FE-BC7E-5802CC25FE23}">
      <dgm:prSet/>
      <dgm:spPr/>
      <dgm:t>
        <a:bodyPr/>
        <a:lstStyle/>
        <a:p>
          <a:endParaRPr lang="en-US"/>
        </a:p>
      </dgm:t>
    </dgm:pt>
    <dgm:pt modelId="{F12983B7-B54A-42BF-9AD5-48C6DBFA0A5A}">
      <dgm:prSet phldrT="[Text]"/>
      <dgm:spPr/>
      <dgm:t>
        <a:bodyPr/>
        <a:lstStyle/>
        <a:p>
          <a:r>
            <a:rPr lang="en-US" dirty="0" smtClean="0"/>
            <a:t>Few rights and little power</a:t>
          </a:r>
          <a:endParaRPr lang="en-US" dirty="0"/>
        </a:p>
      </dgm:t>
    </dgm:pt>
    <dgm:pt modelId="{7EA1BA69-0EC1-4D88-95A2-0300619CE203}" type="parTrans" cxnId="{AE0A6E54-CB12-4F67-B6E3-8B9D35FECF0E}">
      <dgm:prSet/>
      <dgm:spPr/>
      <dgm:t>
        <a:bodyPr/>
        <a:lstStyle/>
        <a:p>
          <a:endParaRPr lang="en-US"/>
        </a:p>
      </dgm:t>
    </dgm:pt>
    <dgm:pt modelId="{2B553D6D-C3AF-4112-93C4-44B0276DC307}" type="sibTrans" cxnId="{AE0A6E54-CB12-4F67-B6E3-8B9D35FECF0E}">
      <dgm:prSet/>
      <dgm:spPr/>
      <dgm:t>
        <a:bodyPr/>
        <a:lstStyle/>
        <a:p>
          <a:endParaRPr lang="en-US"/>
        </a:p>
      </dgm:t>
    </dgm:pt>
    <dgm:pt modelId="{AA09A1A5-19B5-4E14-9C93-5A5647F7ACA3}">
      <dgm:prSet phldrT="[Text]"/>
      <dgm:spPr/>
      <dgm:t>
        <a:bodyPr/>
        <a:lstStyle/>
        <a:p>
          <a:r>
            <a:rPr lang="en-US" dirty="0" smtClean="0"/>
            <a:t>Could not run for public office</a:t>
          </a:r>
          <a:endParaRPr lang="en-US" dirty="0"/>
        </a:p>
      </dgm:t>
    </dgm:pt>
    <dgm:pt modelId="{2981B34D-FC6D-4111-A7EA-5AE7E29C0146}" type="parTrans" cxnId="{C1202F96-4C25-4E50-947D-1B4F9695389D}">
      <dgm:prSet/>
      <dgm:spPr/>
      <dgm:t>
        <a:bodyPr/>
        <a:lstStyle/>
        <a:p>
          <a:endParaRPr lang="en-US"/>
        </a:p>
      </dgm:t>
    </dgm:pt>
    <dgm:pt modelId="{C1F30869-6F6E-48EE-8770-FECA9FDABC1D}" type="sibTrans" cxnId="{C1202F96-4C25-4E50-947D-1B4F9695389D}">
      <dgm:prSet/>
      <dgm:spPr/>
      <dgm:t>
        <a:bodyPr/>
        <a:lstStyle/>
        <a:p>
          <a:endParaRPr lang="en-US"/>
        </a:p>
      </dgm:t>
    </dgm:pt>
    <dgm:pt modelId="{35D009D3-4094-488D-85C8-2D4B4CB8767A}">
      <dgm:prSet phldrT="[Text]"/>
      <dgm:spPr/>
      <dgm:t>
        <a:bodyPr/>
        <a:lstStyle/>
        <a:p>
          <a:r>
            <a:rPr lang="en-US" dirty="0" smtClean="0"/>
            <a:t>Could not marry into the nobility (the patrician class)</a:t>
          </a:r>
          <a:endParaRPr lang="en-US" dirty="0"/>
        </a:p>
      </dgm:t>
    </dgm:pt>
    <dgm:pt modelId="{42666395-49DC-4F0C-A188-6A769B1324BA}" type="parTrans" cxnId="{8C9A64E4-2330-4875-B96D-DD3E862F7ADE}">
      <dgm:prSet/>
      <dgm:spPr/>
      <dgm:t>
        <a:bodyPr/>
        <a:lstStyle/>
        <a:p>
          <a:endParaRPr lang="en-US"/>
        </a:p>
      </dgm:t>
    </dgm:pt>
    <dgm:pt modelId="{C8493206-C905-4DBA-A756-14E9F5B205CF}" type="sibTrans" cxnId="{8C9A64E4-2330-4875-B96D-DD3E862F7ADE}">
      <dgm:prSet/>
      <dgm:spPr/>
      <dgm:t>
        <a:bodyPr/>
        <a:lstStyle/>
        <a:p>
          <a:endParaRPr lang="en-US"/>
        </a:p>
      </dgm:t>
    </dgm:pt>
    <dgm:pt modelId="{59F4B992-3515-4F4E-9295-14B674D4BE57}">
      <dgm:prSet phldrT="[Text]"/>
      <dgm:spPr/>
      <dgm:t>
        <a:bodyPr/>
        <a:lstStyle/>
        <a:p>
          <a:r>
            <a:rPr lang="en-US" dirty="0" smtClean="0"/>
            <a:t>Little say in the creation of laws</a:t>
          </a:r>
          <a:endParaRPr lang="en-US" dirty="0"/>
        </a:p>
      </dgm:t>
    </dgm:pt>
    <dgm:pt modelId="{F97EEAD8-3885-498C-9E19-A75AB52427FC}" type="parTrans" cxnId="{0F21A4CE-C47E-4A2E-B67B-8EC1A0EFCAE5}">
      <dgm:prSet/>
      <dgm:spPr/>
      <dgm:t>
        <a:bodyPr/>
        <a:lstStyle/>
        <a:p>
          <a:endParaRPr lang="en-US"/>
        </a:p>
      </dgm:t>
    </dgm:pt>
    <dgm:pt modelId="{82A607D0-38A4-414B-9FA5-8B11D556220A}" type="sibTrans" cxnId="{0F21A4CE-C47E-4A2E-B67B-8EC1A0EFCAE5}">
      <dgm:prSet/>
      <dgm:spPr/>
      <dgm:t>
        <a:bodyPr/>
        <a:lstStyle/>
        <a:p>
          <a:endParaRPr lang="en-US"/>
        </a:p>
      </dgm:t>
    </dgm:pt>
    <dgm:pt modelId="{52482EA5-F61E-42A3-9D65-FF05272BC222}">
      <dgm:prSet phldrT="[Text]"/>
      <dgm:spPr/>
      <dgm:t>
        <a:bodyPr/>
        <a:lstStyle/>
        <a:p>
          <a:r>
            <a:rPr lang="en-US" dirty="0" smtClean="0"/>
            <a:t>Continuously threatened to secede from Rome and create their own city</a:t>
          </a:r>
          <a:endParaRPr lang="en-US" dirty="0"/>
        </a:p>
      </dgm:t>
    </dgm:pt>
    <dgm:pt modelId="{999B3382-C185-4F8B-97A9-97E176280772}" type="parTrans" cxnId="{E2994677-C934-4F3F-A15E-57B0EF0F3546}">
      <dgm:prSet/>
      <dgm:spPr/>
      <dgm:t>
        <a:bodyPr/>
        <a:lstStyle/>
        <a:p>
          <a:endParaRPr lang="en-US"/>
        </a:p>
      </dgm:t>
    </dgm:pt>
    <dgm:pt modelId="{EAFC12F8-B5CC-42CA-B785-2BFDAAA65C3D}" type="sibTrans" cxnId="{E2994677-C934-4F3F-A15E-57B0EF0F3546}">
      <dgm:prSet/>
      <dgm:spPr/>
      <dgm:t>
        <a:bodyPr/>
        <a:lstStyle/>
        <a:p>
          <a:endParaRPr lang="en-US"/>
        </a:p>
      </dgm:t>
    </dgm:pt>
    <dgm:pt modelId="{383E805B-12EF-41AC-8E3A-695223789B71}">
      <dgm:prSet phldrT="[Text]"/>
      <dgm:spPr/>
      <dgm:t>
        <a:bodyPr/>
        <a:lstStyle/>
        <a:p>
          <a:r>
            <a:rPr lang="en-US" dirty="0" smtClean="0"/>
            <a:t>Executive power</a:t>
          </a:r>
          <a:endParaRPr lang="en-US" dirty="0"/>
        </a:p>
      </dgm:t>
    </dgm:pt>
    <dgm:pt modelId="{229B779C-83B2-473F-82AD-BC19FA486175}" type="parTrans" cxnId="{6316C581-34D9-463C-82FC-DCAEBE975AB6}">
      <dgm:prSet/>
      <dgm:spPr/>
      <dgm:t>
        <a:bodyPr/>
        <a:lstStyle/>
        <a:p>
          <a:endParaRPr lang="en-US"/>
        </a:p>
      </dgm:t>
    </dgm:pt>
    <dgm:pt modelId="{77B44667-C11F-4C7A-B415-E21676333849}" type="sibTrans" cxnId="{6316C581-34D9-463C-82FC-DCAEBE975AB6}">
      <dgm:prSet/>
      <dgm:spPr/>
      <dgm:t>
        <a:bodyPr/>
        <a:lstStyle/>
        <a:p>
          <a:endParaRPr lang="en-US"/>
        </a:p>
      </dgm:t>
    </dgm:pt>
    <dgm:pt modelId="{2D98F38B-C2AB-4843-AED4-D517D6A60551}">
      <dgm:prSet phldrT="[Text]"/>
      <dgm:spPr/>
      <dgm:t>
        <a:bodyPr/>
        <a:lstStyle/>
        <a:p>
          <a:r>
            <a:rPr lang="en-US" dirty="0" smtClean="0"/>
            <a:t>Two consuls elected for a one-year term</a:t>
          </a:r>
          <a:endParaRPr lang="en-US" dirty="0"/>
        </a:p>
      </dgm:t>
    </dgm:pt>
    <dgm:pt modelId="{468FE323-89D6-462C-A9DA-2A7B85CA6593}" type="parTrans" cxnId="{D2133508-FDD1-45D4-9FB3-9292F0B34F21}">
      <dgm:prSet/>
      <dgm:spPr/>
      <dgm:t>
        <a:bodyPr/>
        <a:lstStyle/>
        <a:p>
          <a:endParaRPr lang="en-US"/>
        </a:p>
      </dgm:t>
    </dgm:pt>
    <dgm:pt modelId="{8F17B4AC-DFDF-4C3F-8239-527ABC2C4F39}" type="sibTrans" cxnId="{D2133508-FDD1-45D4-9FB3-9292F0B34F21}">
      <dgm:prSet/>
      <dgm:spPr/>
      <dgm:t>
        <a:bodyPr/>
        <a:lstStyle/>
        <a:p>
          <a:endParaRPr lang="en-US"/>
        </a:p>
      </dgm:t>
    </dgm:pt>
    <dgm:pt modelId="{8AA12DD4-FE80-47F7-BDE3-CAFFD18C5958}">
      <dgm:prSet phldrT="[Text]"/>
      <dgm:spPr/>
      <dgm:t>
        <a:bodyPr/>
        <a:lstStyle/>
        <a:p>
          <a:r>
            <a:rPr lang="en-US" dirty="0" smtClean="0"/>
            <a:t>Elected by adult male patricians</a:t>
          </a:r>
          <a:endParaRPr lang="en-US" dirty="0"/>
        </a:p>
      </dgm:t>
    </dgm:pt>
    <dgm:pt modelId="{BC0F8026-3E5A-4123-9D01-F634449F4B73}" type="parTrans" cxnId="{99967FFE-B312-4F84-B1FB-349AE1F3A6FE}">
      <dgm:prSet/>
      <dgm:spPr/>
      <dgm:t>
        <a:bodyPr/>
        <a:lstStyle/>
        <a:p>
          <a:endParaRPr lang="en-US"/>
        </a:p>
      </dgm:t>
    </dgm:pt>
    <dgm:pt modelId="{742A8DC6-084A-450E-B2A3-D8C158DAED8B}" type="sibTrans" cxnId="{99967FFE-B312-4F84-B1FB-349AE1F3A6FE}">
      <dgm:prSet/>
      <dgm:spPr/>
      <dgm:t>
        <a:bodyPr/>
        <a:lstStyle/>
        <a:p>
          <a:endParaRPr lang="en-US"/>
        </a:p>
      </dgm:t>
    </dgm:pt>
    <dgm:pt modelId="{5F85E2E5-6CEB-42B6-B51F-0172FAFEAC2D}">
      <dgm:prSet phldrT="[Text]"/>
      <dgm:spPr/>
      <dgm:t>
        <a:bodyPr/>
        <a:lstStyle/>
        <a:p>
          <a:r>
            <a:rPr lang="en-US" dirty="0" smtClean="0"/>
            <a:t>Legislature</a:t>
          </a:r>
          <a:endParaRPr lang="en-US" dirty="0"/>
        </a:p>
      </dgm:t>
    </dgm:pt>
    <dgm:pt modelId="{781FDEE2-FBEC-4EB8-B29C-190A47F3E646}" type="parTrans" cxnId="{9934B511-3CC6-429A-92C3-312917134BE6}">
      <dgm:prSet/>
      <dgm:spPr/>
      <dgm:t>
        <a:bodyPr/>
        <a:lstStyle/>
        <a:p>
          <a:endParaRPr lang="en-US"/>
        </a:p>
      </dgm:t>
    </dgm:pt>
    <dgm:pt modelId="{7768126D-5FAC-4219-B589-39AE1EA2B3C2}" type="sibTrans" cxnId="{9934B511-3CC6-429A-92C3-312917134BE6}">
      <dgm:prSet/>
      <dgm:spPr/>
      <dgm:t>
        <a:bodyPr/>
        <a:lstStyle/>
        <a:p>
          <a:endParaRPr lang="en-US"/>
        </a:p>
      </dgm:t>
    </dgm:pt>
    <dgm:pt modelId="{1374B968-C656-4EF1-B1CF-BC282F758901}">
      <dgm:prSet phldrT="[Text]"/>
      <dgm:spPr/>
      <dgm:t>
        <a:bodyPr/>
        <a:lstStyle/>
        <a:p>
          <a:r>
            <a:rPr lang="en-US" dirty="0" smtClean="0"/>
            <a:t>Senate – upper house</a:t>
          </a:r>
          <a:endParaRPr lang="en-US" dirty="0"/>
        </a:p>
      </dgm:t>
    </dgm:pt>
    <dgm:pt modelId="{8B87B8F7-7524-4D56-8EA0-F0D45D5570C1}" type="parTrans" cxnId="{44A47B97-24A9-4FAF-8FF7-C588AC4E9D6E}">
      <dgm:prSet/>
      <dgm:spPr/>
      <dgm:t>
        <a:bodyPr/>
        <a:lstStyle/>
        <a:p>
          <a:endParaRPr lang="en-US"/>
        </a:p>
      </dgm:t>
    </dgm:pt>
    <dgm:pt modelId="{A0C3B674-630E-4E68-8443-B9A282DEDC53}" type="sibTrans" cxnId="{44A47B97-24A9-4FAF-8FF7-C588AC4E9D6E}">
      <dgm:prSet/>
      <dgm:spPr/>
      <dgm:t>
        <a:bodyPr/>
        <a:lstStyle/>
        <a:p>
          <a:endParaRPr lang="en-US"/>
        </a:p>
      </dgm:t>
    </dgm:pt>
    <dgm:pt modelId="{CCA8ABAE-F4FA-47A4-AA97-5E49418C8D85}">
      <dgm:prSet phldrT="[Text]"/>
      <dgm:spPr/>
      <dgm:t>
        <a:bodyPr/>
        <a:lstStyle/>
        <a:p>
          <a:r>
            <a:rPr lang="en-US" dirty="0" smtClean="0"/>
            <a:t>About 300 patricians</a:t>
          </a:r>
          <a:endParaRPr lang="en-US" dirty="0"/>
        </a:p>
      </dgm:t>
    </dgm:pt>
    <dgm:pt modelId="{005F3B1F-71D4-4515-BBDF-6F7FAD123FCC}" type="parTrans" cxnId="{B9BBA446-7E62-440B-B580-EFEE4A6103A7}">
      <dgm:prSet/>
      <dgm:spPr/>
      <dgm:t>
        <a:bodyPr/>
        <a:lstStyle/>
        <a:p>
          <a:endParaRPr lang="en-US"/>
        </a:p>
      </dgm:t>
    </dgm:pt>
    <dgm:pt modelId="{DF510ACF-78AC-42C2-BCDD-F0F4EC33FDDD}" type="sibTrans" cxnId="{B9BBA446-7E62-440B-B580-EFEE4A6103A7}">
      <dgm:prSet/>
      <dgm:spPr/>
      <dgm:t>
        <a:bodyPr/>
        <a:lstStyle/>
        <a:p>
          <a:endParaRPr lang="en-US"/>
        </a:p>
      </dgm:t>
    </dgm:pt>
    <dgm:pt modelId="{3510D70E-09EC-49C5-9003-25B389C8F2A8}">
      <dgm:prSet phldrT="[Text]"/>
      <dgm:spPr/>
      <dgm:t>
        <a:bodyPr/>
        <a:lstStyle/>
        <a:p>
          <a:r>
            <a:rPr lang="en-US" dirty="0" smtClean="0"/>
            <a:t>Controlled by about 12 families</a:t>
          </a:r>
          <a:endParaRPr lang="en-US" dirty="0"/>
        </a:p>
      </dgm:t>
    </dgm:pt>
    <dgm:pt modelId="{FC6A8700-AA2B-4D2F-9875-CBA0DF583D6B}" type="parTrans" cxnId="{F9045D57-0D8F-499A-9C20-CAD60C2127D7}">
      <dgm:prSet/>
      <dgm:spPr/>
      <dgm:t>
        <a:bodyPr/>
        <a:lstStyle/>
        <a:p>
          <a:endParaRPr lang="en-US"/>
        </a:p>
      </dgm:t>
    </dgm:pt>
    <dgm:pt modelId="{91E63FCC-7374-46E0-BE28-BC32664A0FAD}" type="sibTrans" cxnId="{F9045D57-0D8F-499A-9C20-CAD60C2127D7}">
      <dgm:prSet/>
      <dgm:spPr/>
      <dgm:t>
        <a:bodyPr/>
        <a:lstStyle/>
        <a:p>
          <a:endParaRPr lang="en-US"/>
        </a:p>
      </dgm:t>
    </dgm:pt>
    <dgm:pt modelId="{EEEC92EC-6074-463A-8B32-9546A01CEB06}">
      <dgm:prSet phldrT="[Text]"/>
      <dgm:spPr/>
      <dgm:t>
        <a:bodyPr/>
        <a:lstStyle/>
        <a:p>
          <a:r>
            <a:rPr lang="en-US" dirty="0" smtClean="0"/>
            <a:t>Served for life</a:t>
          </a:r>
          <a:endParaRPr lang="en-US" dirty="0"/>
        </a:p>
      </dgm:t>
    </dgm:pt>
    <dgm:pt modelId="{23765EC8-014C-47E9-B92F-D4C7523E0CD1}" type="parTrans" cxnId="{B8C73D32-05C3-4C63-9EC4-7DEDB8839B9A}">
      <dgm:prSet/>
      <dgm:spPr/>
      <dgm:t>
        <a:bodyPr/>
        <a:lstStyle/>
        <a:p>
          <a:endParaRPr lang="en-US"/>
        </a:p>
      </dgm:t>
    </dgm:pt>
    <dgm:pt modelId="{BCB13B93-CCF6-46D5-BF45-B3CC0B998017}" type="sibTrans" cxnId="{B8C73D32-05C3-4C63-9EC4-7DEDB8839B9A}">
      <dgm:prSet/>
      <dgm:spPr/>
      <dgm:t>
        <a:bodyPr/>
        <a:lstStyle/>
        <a:p>
          <a:endParaRPr lang="en-US"/>
        </a:p>
      </dgm:t>
    </dgm:pt>
    <dgm:pt modelId="{B25657EF-A9F2-4B64-925D-488818EEFC3C}">
      <dgm:prSet phldrT="[Text]"/>
      <dgm:spPr/>
      <dgm:t>
        <a:bodyPr/>
        <a:lstStyle/>
        <a:p>
          <a:r>
            <a:rPr lang="en-US" dirty="0" smtClean="0"/>
            <a:t>Assembly – lower house</a:t>
          </a:r>
          <a:endParaRPr lang="en-US" dirty="0"/>
        </a:p>
      </dgm:t>
    </dgm:pt>
    <dgm:pt modelId="{6ABBD4E0-8079-46BE-B474-B6B840917188}" type="parTrans" cxnId="{B6B864A0-F096-4717-A04F-17E5087C801E}">
      <dgm:prSet/>
      <dgm:spPr/>
      <dgm:t>
        <a:bodyPr/>
        <a:lstStyle/>
        <a:p>
          <a:endParaRPr lang="en-US"/>
        </a:p>
      </dgm:t>
    </dgm:pt>
    <dgm:pt modelId="{90F0EED1-29B7-480D-8357-C1C038A1ED2A}" type="sibTrans" cxnId="{B6B864A0-F096-4717-A04F-17E5087C801E}">
      <dgm:prSet/>
      <dgm:spPr/>
      <dgm:t>
        <a:bodyPr/>
        <a:lstStyle/>
        <a:p>
          <a:endParaRPr lang="en-US"/>
        </a:p>
      </dgm:t>
    </dgm:pt>
    <dgm:pt modelId="{6F2A3A11-8599-4C4C-9486-674F73F0D79E}">
      <dgm:prSet phldrT="[Text]"/>
      <dgm:spPr/>
      <dgm:t>
        <a:bodyPr/>
        <a:lstStyle/>
        <a:p>
          <a:r>
            <a:rPr lang="en-US" dirty="0" smtClean="0"/>
            <a:t>All free, adult males who could afford weaponry</a:t>
          </a:r>
          <a:endParaRPr lang="en-US" dirty="0"/>
        </a:p>
      </dgm:t>
    </dgm:pt>
    <dgm:pt modelId="{5DBF0C67-E1CF-4250-A482-0D5EA71F5B57}" type="parTrans" cxnId="{FB1B009D-6ED2-406A-87E3-E01E62E6311D}">
      <dgm:prSet/>
      <dgm:spPr/>
      <dgm:t>
        <a:bodyPr/>
        <a:lstStyle/>
        <a:p>
          <a:endParaRPr lang="en-US"/>
        </a:p>
      </dgm:t>
    </dgm:pt>
    <dgm:pt modelId="{DF4B8D7D-41FA-4318-B0A7-F701DF4F7148}" type="sibTrans" cxnId="{FB1B009D-6ED2-406A-87E3-E01E62E6311D}">
      <dgm:prSet/>
      <dgm:spPr/>
      <dgm:t>
        <a:bodyPr/>
        <a:lstStyle/>
        <a:p>
          <a:endParaRPr lang="en-US"/>
        </a:p>
      </dgm:t>
    </dgm:pt>
    <dgm:pt modelId="{4B6F1DDE-2923-450A-B2DA-DE39E66C9720}">
      <dgm:prSet phldrT="[Text]"/>
      <dgm:spPr/>
      <dgm:t>
        <a:bodyPr/>
        <a:lstStyle/>
        <a:p>
          <a:r>
            <a:rPr lang="en-US" dirty="0" smtClean="0"/>
            <a:t>All acts had to be approved by the Senate</a:t>
          </a:r>
          <a:endParaRPr lang="en-US" dirty="0"/>
        </a:p>
      </dgm:t>
    </dgm:pt>
    <dgm:pt modelId="{2FF0315B-90C7-4CC6-B4BB-75962DF1EEED}" type="parTrans" cxnId="{D1CF0BCC-1ABE-4911-BA41-E1AA67140BFD}">
      <dgm:prSet/>
      <dgm:spPr/>
      <dgm:t>
        <a:bodyPr/>
        <a:lstStyle/>
        <a:p>
          <a:endParaRPr lang="en-US"/>
        </a:p>
      </dgm:t>
    </dgm:pt>
    <dgm:pt modelId="{131355DF-EF93-4DE5-B7BD-1B27AE4F37DC}" type="sibTrans" cxnId="{D1CF0BCC-1ABE-4911-BA41-E1AA67140BFD}">
      <dgm:prSet/>
      <dgm:spPr/>
      <dgm:t>
        <a:bodyPr/>
        <a:lstStyle/>
        <a:p>
          <a:endParaRPr lang="en-US"/>
        </a:p>
      </dgm:t>
    </dgm:pt>
    <dgm:pt modelId="{8A6541C3-C8DD-4753-A1FC-44C1DCFEC511}" type="pres">
      <dgm:prSet presAssocID="{BECB10C2-7212-47DB-B594-0D26AC64BB44}" presName="Name0" presStyleCnt="0">
        <dgm:presLayoutVars>
          <dgm:dir/>
          <dgm:animLvl val="lvl"/>
          <dgm:resizeHandles val="exact"/>
        </dgm:presLayoutVars>
      </dgm:prSet>
      <dgm:spPr/>
    </dgm:pt>
    <dgm:pt modelId="{AC5DBBD6-91F7-4BB5-9D83-13F1993A4105}" type="pres">
      <dgm:prSet presAssocID="{389AE8DD-337A-437E-96FE-54587F6A4EFB}" presName="composite" presStyleCnt="0"/>
      <dgm:spPr/>
    </dgm:pt>
    <dgm:pt modelId="{F475DDC5-4AD7-48BD-9114-0A989492C4AF}" type="pres">
      <dgm:prSet presAssocID="{389AE8DD-337A-437E-96FE-54587F6A4E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06DB00-E5F1-4E37-84DC-4E47EAB2ACB0}" type="pres">
      <dgm:prSet presAssocID="{389AE8DD-337A-437E-96FE-54587F6A4E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60FD9-D973-4E45-9E89-1D0696E4CA01}" type="pres">
      <dgm:prSet presAssocID="{85B15F91-5F9A-4BFB-9772-642DA0094695}" presName="space" presStyleCnt="0"/>
      <dgm:spPr/>
    </dgm:pt>
    <dgm:pt modelId="{93BE9EBD-412D-4894-8939-C620BE1FAE14}" type="pres">
      <dgm:prSet presAssocID="{A71D59B4-4858-42B6-AB58-03E40BC79358}" presName="composite" presStyleCnt="0"/>
      <dgm:spPr/>
    </dgm:pt>
    <dgm:pt modelId="{7A5F78CD-43F3-492B-B2B3-0D0D2D26FAFC}" type="pres">
      <dgm:prSet presAssocID="{A71D59B4-4858-42B6-AB58-03E40BC793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5B6D47D-1528-428B-8F68-B7F02EE657A3}" type="pres">
      <dgm:prSet presAssocID="{A71D59B4-4858-42B6-AB58-03E40BC7935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D91CB-A635-4A76-A8A7-3D993A2BDE05}" srcId="{389AE8DD-337A-437E-96FE-54587F6A4EFB}" destId="{D7CAA0F9-57CB-4DCA-8181-1407078AD111}" srcOrd="0" destOrd="0" parTransId="{0F77C24F-D620-40E9-B5E8-DC01E8C60BA8}" sibTransId="{4832E32C-F53B-40CE-ABC8-27B30AB662A6}"/>
    <dgm:cxn modelId="{CD89D1A2-C087-40FE-BC7E-5802CC25FE23}" srcId="{A71D59B4-4858-42B6-AB58-03E40BC79358}" destId="{F28CEB45-E2B8-429B-92F0-DB045FCE47D9}" srcOrd="0" destOrd="0" parTransId="{FE2DE456-5CD1-430D-BE13-33C314A1DBC1}" sibTransId="{0C17EBFE-9475-41D3-A01D-EAC5284CC7AA}"/>
    <dgm:cxn modelId="{E2994677-C934-4F3F-A15E-57B0EF0F3546}" srcId="{A71D59B4-4858-42B6-AB58-03E40BC79358}" destId="{52482EA5-F61E-42A3-9D65-FF05272BC222}" srcOrd="2" destOrd="0" parTransId="{999B3382-C185-4F8B-97A9-97E176280772}" sibTransId="{EAFC12F8-B5CC-42CA-B785-2BFDAAA65C3D}"/>
    <dgm:cxn modelId="{D2133508-FDD1-45D4-9FB3-9292F0B34F21}" srcId="{383E805B-12EF-41AC-8E3A-695223789B71}" destId="{2D98F38B-C2AB-4843-AED4-D517D6A60551}" srcOrd="0" destOrd="0" parTransId="{468FE323-89D6-462C-A9DA-2A7B85CA6593}" sibTransId="{8F17B4AC-DFDF-4C3F-8239-527ABC2C4F39}"/>
    <dgm:cxn modelId="{FD0694B6-D50F-4005-82F6-364AA872AD8B}" type="presOf" srcId="{CCA8ABAE-F4FA-47A4-AA97-5E49418C8D85}" destId="{EA06DB00-E5F1-4E37-84DC-4E47EAB2ACB0}" srcOrd="0" destOrd="7" presId="urn:microsoft.com/office/officeart/2005/8/layout/hList1"/>
    <dgm:cxn modelId="{99967FFE-B312-4F84-B1FB-349AE1F3A6FE}" srcId="{383E805B-12EF-41AC-8E3A-695223789B71}" destId="{8AA12DD4-FE80-47F7-BDE3-CAFFD18C5958}" srcOrd="1" destOrd="0" parTransId="{BC0F8026-3E5A-4123-9D01-F634449F4B73}" sibTransId="{742A8DC6-084A-450E-B2A3-D8C158DAED8B}"/>
    <dgm:cxn modelId="{E3284E6C-DAA4-4D62-971C-25F2F5264C5C}" type="presOf" srcId="{6F2A3A11-8599-4C4C-9486-674F73F0D79E}" destId="{EA06DB00-E5F1-4E37-84DC-4E47EAB2ACB0}" srcOrd="0" destOrd="11" presId="urn:microsoft.com/office/officeart/2005/8/layout/hList1"/>
    <dgm:cxn modelId="{AE0A6E54-CB12-4F67-B6E3-8B9D35FECF0E}" srcId="{A71D59B4-4858-42B6-AB58-03E40BC79358}" destId="{F12983B7-B54A-42BF-9AD5-48C6DBFA0A5A}" srcOrd="1" destOrd="0" parTransId="{7EA1BA69-0EC1-4D88-95A2-0300619CE203}" sibTransId="{2B553D6D-C3AF-4112-93C4-44B0276DC307}"/>
    <dgm:cxn modelId="{B8E3B19F-654F-445F-8776-0D0F23053F9F}" type="presOf" srcId="{EEEC92EC-6074-463A-8B32-9546A01CEB06}" destId="{EA06DB00-E5F1-4E37-84DC-4E47EAB2ACB0}" srcOrd="0" destOrd="8" presId="urn:microsoft.com/office/officeart/2005/8/layout/hList1"/>
    <dgm:cxn modelId="{E9B3E311-BBB8-4C25-B5CE-019E3EF793A1}" type="presOf" srcId="{8AA12DD4-FE80-47F7-BDE3-CAFFD18C5958}" destId="{EA06DB00-E5F1-4E37-84DC-4E47EAB2ACB0}" srcOrd="0" destOrd="4" presId="urn:microsoft.com/office/officeart/2005/8/layout/hList1"/>
    <dgm:cxn modelId="{B9BBA446-7E62-440B-B580-EFEE4A6103A7}" srcId="{1374B968-C656-4EF1-B1CF-BC282F758901}" destId="{CCA8ABAE-F4FA-47A4-AA97-5E49418C8D85}" srcOrd="0" destOrd="0" parTransId="{005F3B1F-71D4-4515-BBDF-6F7FAD123FCC}" sibTransId="{DF510ACF-78AC-42C2-BCDD-F0F4EC33FDDD}"/>
    <dgm:cxn modelId="{CD662909-EC73-4785-8717-C1132F266BE8}" type="presOf" srcId="{59F4B992-3515-4F4E-9295-14B674D4BE57}" destId="{45B6D47D-1528-428B-8F68-B7F02EE657A3}" srcOrd="0" destOrd="4" presId="urn:microsoft.com/office/officeart/2005/8/layout/hList1"/>
    <dgm:cxn modelId="{B6B864A0-F096-4717-A04F-17E5087C801E}" srcId="{5F85E2E5-6CEB-42B6-B51F-0172FAFEAC2D}" destId="{B25657EF-A9F2-4B64-925D-488818EEFC3C}" srcOrd="1" destOrd="0" parTransId="{6ABBD4E0-8079-46BE-B474-B6B840917188}" sibTransId="{90F0EED1-29B7-480D-8357-C1C038A1ED2A}"/>
    <dgm:cxn modelId="{7A996AC5-0E00-449D-9B73-0034362B851F}" srcId="{BECB10C2-7212-47DB-B594-0D26AC64BB44}" destId="{A71D59B4-4858-42B6-AB58-03E40BC79358}" srcOrd="1" destOrd="0" parTransId="{AB2122B3-ACBE-4B46-93DA-F1DE92AB200A}" sibTransId="{9A598E0C-3839-48C6-921E-C6D202FB4321}"/>
    <dgm:cxn modelId="{B8C73D32-05C3-4C63-9EC4-7DEDB8839B9A}" srcId="{1374B968-C656-4EF1-B1CF-BC282F758901}" destId="{EEEC92EC-6074-463A-8B32-9546A01CEB06}" srcOrd="1" destOrd="0" parTransId="{23765EC8-014C-47E9-B92F-D4C7523E0CD1}" sibTransId="{BCB13B93-CCF6-46D5-BF45-B3CC0B998017}"/>
    <dgm:cxn modelId="{FB1B009D-6ED2-406A-87E3-E01E62E6311D}" srcId="{B25657EF-A9F2-4B64-925D-488818EEFC3C}" destId="{6F2A3A11-8599-4C4C-9486-674F73F0D79E}" srcOrd="0" destOrd="0" parTransId="{5DBF0C67-E1CF-4250-A482-0D5EA71F5B57}" sibTransId="{DF4B8D7D-41FA-4318-B0A7-F701DF4F7148}"/>
    <dgm:cxn modelId="{6DC48DAD-4C4F-49E8-9F98-1378FA088894}" type="presOf" srcId="{389AE8DD-337A-437E-96FE-54587F6A4EFB}" destId="{F475DDC5-4AD7-48BD-9114-0A989492C4AF}" srcOrd="0" destOrd="0" presId="urn:microsoft.com/office/officeart/2005/8/layout/hList1"/>
    <dgm:cxn modelId="{52F50266-0866-417D-A181-2D909FD75D23}" type="presOf" srcId="{BECB10C2-7212-47DB-B594-0D26AC64BB44}" destId="{8A6541C3-C8DD-4753-A1FC-44C1DCFEC511}" srcOrd="0" destOrd="0" presId="urn:microsoft.com/office/officeart/2005/8/layout/hList1"/>
    <dgm:cxn modelId="{C641B5C6-4C5B-49AB-A2B4-9CA7CF1309F7}" type="presOf" srcId="{F28CEB45-E2B8-429B-92F0-DB045FCE47D9}" destId="{45B6D47D-1528-428B-8F68-B7F02EE657A3}" srcOrd="0" destOrd="0" presId="urn:microsoft.com/office/officeart/2005/8/layout/hList1"/>
    <dgm:cxn modelId="{6316C581-34D9-463C-82FC-DCAEBE975AB6}" srcId="{66E561B2-EE52-4135-BD60-B39A486BD843}" destId="{383E805B-12EF-41AC-8E3A-695223789B71}" srcOrd="0" destOrd="0" parTransId="{229B779C-83B2-473F-82AD-BC19FA486175}" sibTransId="{77B44667-C11F-4C7A-B415-E21676333849}"/>
    <dgm:cxn modelId="{D1CF0BCC-1ABE-4911-BA41-E1AA67140BFD}" srcId="{B25657EF-A9F2-4B64-925D-488818EEFC3C}" destId="{4B6F1DDE-2923-450A-B2DA-DE39E66C9720}" srcOrd="1" destOrd="0" parTransId="{2FF0315B-90C7-4CC6-B4BB-75962DF1EEED}" sibTransId="{131355DF-EF93-4DE5-B7BD-1B27AE4F37DC}"/>
    <dgm:cxn modelId="{D3633EE5-7F9A-4C40-866E-AA81EAFE36C3}" type="presOf" srcId="{35D009D3-4094-488D-85C8-2D4B4CB8767A}" destId="{45B6D47D-1528-428B-8F68-B7F02EE657A3}" srcOrd="0" destOrd="3" presId="urn:microsoft.com/office/officeart/2005/8/layout/hList1"/>
    <dgm:cxn modelId="{8C9A64E4-2330-4875-B96D-DD3E862F7ADE}" srcId="{F12983B7-B54A-42BF-9AD5-48C6DBFA0A5A}" destId="{35D009D3-4094-488D-85C8-2D4B4CB8767A}" srcOrd="1" destOrd="0" parTransId="{42666395-49DC-4F0C-A188-6A769B1324BA}" sibTransId="{C8493206-C905-4DBA-A756-14E9F5B205CF}"/>
    <dgm:cxn modelId="{2A49E429-CFBA-4FA4-B864-B073B431FE47}" type="presOf" srcId="{5F85E2E5-6CEB-42B6-B51F-0172FAFEAC2D}" destId="{EA06DB00-E5F1-4E37-84DC-4E47EAB2ACB0}" srcOrd="0" destOrd="5" presId="urn:microsoft.com/office/officeart/2005/8/layout/hList1"/>
    <dgm:cxn modelId="{F9045D57-0D8F-499A-9C20-CAD60C2127D7}" srcId="{1374B968-C656-4EF1-B1CF-BC282F758901}" destId="{3510D70E-09EC-49C5-9003-25B389C8F2A8}" srcOrd="2" destOrd="0" parTransId="{FC6A8700-AA2B-4D2F-9875-CBA0DF583D6B}" sibTransId="{91E63FCC-7374-46E0-BE28-BC32664A0FAD}"/>
    <dgm:cxn modelId="{2B69B1A1-6B31-4283-9EFA-4F6CD8708DCE}" type="presOf" srcId="{52482EA5-F61E-42A3-9D65-FF05272BC222}" destId="{45B6D47D-1528-428B-8F68-B7F02EE657A3}" srcOrd="0" destOrd="5" presId="urn:microsoft.com/office/officeart/2005/8/layout/hList1"/>
    <dgm:cxn modelId="{418B9EEA-54C2-4DF5-BD5E-64BB7664C534}" type="presOf" srcId="{D7CAA0F9-57CB-4DCA-8181-1407078AD111}" destId="{EA06DB00-E5F1-4E37-84DC-4E47EAB2ACB0}" srcOrd="0" destOrd="0" presId="urn:microsoft.com/office/officeart/2005/8/layout/hList1"/>
    <dgm:cxn modelId="{707D0C7B-3898-43E3-A949-8857CD8424B8}" type="presOf" srcId="{AA09A1A5-19B5-4E14-9C93-5A5647F7ACA3}" destId="{45B6D47D-1528-428B-8F68-B7F02EE657A3}" srcOrd="0" destOrd="2" presId="urn:microsoft.com/office/officeart/2005/8/layout/hList1"/>
    <dgm:cxn modelId="{9934B511-3CC6-429A-92C3-312917134BE6}" srcId="{66E561B2-EE52-4135-BD60-B39A486BD843}" destId="{5F85E2E5-6CEB-42B6-B51F-0172FAFEAC2D}" srcOrd="1" destOrd="0" parTransId="{781FDEE2-FBEC-4EB8-B29C-190A47F3E646}" sibTransId="{7768126D-5FAC-4219-B589-39AE1EA2B3C2}"/>
    <dgm:cxn modelId="{6C740776-6C6D-4694-86B0-80A70F2A28FE}" type="presOf" srcId="{B25657EF-A9F2-4B64-925D-488818EEFC3C}" destId="{EA06DB00-E5F1-4E37-84DC-4E47EAB2ACB0}" srcOrd="0" destOrd="10" presId="urn:microsoft.com/office/officeart/2005/8/layout/hList1"/>
    <dgm:cxn modelId="{C1202F96-4C25-4E50-947D-1B4F9695389D}" srcId="{F12983B7-B54A-42BF-9AD5-48C6DBFA0A5A}" destId="{AA09A1A5-19B5-4E14-9C93-5A5647F7ACA3}" srcOrd="0" destOrd="0" parTransId="{2981B34D-FC6D-4111-A7EA-5AE7E29C0146}" sibTransId="{C1F30869-6F6E-48EE-8770-FECA9FDABC1D}"/>
    <dgm:cxn modelId="{291163F4-9338-4B90-8E49-4A3AA45673A8}" type="presOf" srcId="{A71D59B4-4858-42B6-AB58-03E40BC79358}" destId="{7A5F78CD-43F3-492B-B2B3-0D0D2D26FAFC}" srcOrd="0" destOrd="0" presId="urn:microsoft.com/office/officeart/2005/8/layout/hList1"/>
    <dgm:cxn modelId="{D47FE812-7E7A-4B15-8544-ECB2949B2749}" srcId="{BECB10C2-7212-47DB-B594-0D26AC64BB44}" destId="{389AE8DD-337A-437E-96FE-54587F6A4EFB}" srcOrd="0" destOrd="0" parTransId="{70D90DE8-B744-4718-8847-E40F10AECC57}" sibTransId="{85B15F91-5F9A-4BFB-9772-642DA0094695}"/>
    <dgm:cxn modelId="{1CD64261-4637-4193-B41B-6CBE8F5E6869}" srcId="{389AE8DD-337A-437E-96FE-54587F6A4EFB}" destId="{66E561B2-EE52-4135-BD60-B39A486BD843}" srcOrd="1" destOrd="0" parTransId="{B9FCE597-CB6F-4151-8FE0-371A1B0F4125}" sibTransId="{15690A03-DFC7-4400-A08C-652436BF3E16}"/>
    <dgm:cxn modelId="{66187EB7-AEFE-43D8-98B5-75CA27212AA3}" type="presOf" srcId="{4B6F1DDE-2923-450A-B2DA-DE39E66C9720}" destId="{EA06DB00-E5F1-4E37-84DC-4E47EAB2ACB0}" srcOrd="0" destOrd="12" presId="urn:microsoft.com/office/officeart/2005/8/layout/hList1"/>
    <dgm:cxn modelId="{DB3391F3-0A94-4D97-B9A9-6B81DEEF7FB2}" type="presOf" srcId="{2D98F38B-C2AB-4843-AED4-D517D6A60551}" destId="{EA06DB00-E5F1-4E37-84DC-4E47EAB2ACB0}" srcOrd="0" destOrd="3" presId="urn:microsoft.com/office/officeart/2005/8/layout/hList1"/>
    <dgm:cxn modelId="{F578D1EE-46CB-475A-97EA-92814CBF4193}" type="presOf" srcId="{3510D70E-09EC-49C5-9003-25B389C8F2A8}" destId="{EA06DB00-E5F1-4E37-84DC-4E47EAB2ACB0}" srcOrd="0" destOrd="9" presId="urn:microsoft.com/office/officeart/2005/8/layout/hList1"/>
    <dgm:cxn modelId="{44A47B97-24A9-4FAF-8FF7-C588AC4E9D6E}" srcId="{5F85E2E5-6CEB-42B6-B51F-0172FAFEAC2D}" destId="{1374B968-C656-4EF1-B1CF-BC282F758901}" srcOrd="0" destOrd="0" parTransId="{8B87B8F7-7524-4D56-8EA0-F0D45D5570C1}" sibTransId="{A0C3B674-630E-4E68-8443-B9A282DEDC53}"/>
    <dgm:cxn modelId="{70F541C8-8115-4303-9188-9C907E52B84D}" type="presOf" srcId="{66E561B2-EE52-4135-BD60-B39A486BD843}" destId="{EA06DB00-E5F1-4E37-84DC-4E47EAB2ACB0}" srcOrd="0" destOrd="1" presId="urn:microsoft.com/office/officeart/2005/8/layout/hList1"/>
    <dgm:cxn modelId="{D1CDE9CF-CCA7-4EBD-BE72-0A7062E317C2}" type="presOf" srcId="{1374B968-C656-4EF1-B1CF-BC282F758901}" destId="{EA06DB00-E5F1-4E37-84DC-4E47EAB2ACB0}" srcOrd="0" destOrd="6" presId="urn:microsoft.com/office/officeart/2005/8/layout/hList1"/>
    <dgm:cxn modelId="{1C71CEFF-B2E4-40CB-AF0F-7411604A27CF}" type="presOf" srcId="{383E805B-12EF-41AC-8E3A-695223789B71}" destId="{EA06DB00-E5F1-4E37-84DC-4E47EAB2ACB0}" srcOrd="0" destOrd="2" presId="urn:microsoft.com/office/officeart/2005/8/layout/hList1"/>
    <dgm:cxn modelId="{9FACF1D9-F487-4813-9CC7-94F8067C906B}" type="presOf" srcId="{F12983B7-B54A-42BF-9AD5-48C6DBFA0A5A}" destId="{45B6D47D-1528-428B-8F68-B7F02EE657A3}" srcOrd="0" destOrd="1" presId="urn:microsoft.com/office/officeart/2005/8/layout/hList1"/>
    <dgm:cxn modelId="{0F21A4CE-C47E-4A2E-B67B-8EC1A0EFCAE5}" srcId="{F12983B7-B54A-42BF-9AD5-48C6DBFA0A5A}" destId="{59F4B992-3515-4F4E-9295-14B674D4BE57}" srcOrd="2" destOrd="0" parTransId="{F97EEAD8-3885-498C-9E19-A75AB52427FC}" sibTransId="{82A607D0-38A4-414B-9FA5-8B11D556220A}"/>
    <dgm:cxn modelId="{B8CBF2B4-5B71-46F3-9E28-89ACB97169AC}" type="presParOf" srcId="{8A6541C3-C8DD-4753-A1FC-44C1DCFEC511}" destId="{AC5DBBD6-91F7-4BB5-9D83-13F1993A4105}" srcOrd="0" destOrd="0" presId="urn:microsoft.com/office/officeart/2005/8/layout/hList1"/>
    <dgm:cxn modelId="{8AE3F864-5F3D-4CAE-9592-5EA29233E471}" type="presParOf" srcId="{AC5DBBD6-91F7-4BB5-9D83-13F1993A4105}" destId="{F475DDC5-4AD7-48BD-9114-0A989492C4AF}" srcOrd="0" destOrd="0" presId="urn:microsoft.com/office/officeart/2005/8/layout/hList1"/>
    <dgm:cxn modelId="{B0876A2A-72BB-49CB-B79E-EF3934DDEEDE}" type="presParOf" srcId="{AC5DBBD6-91F7-4BB5-9D83-13F1993A4105}" destId="{EA06DB00-E5F1-4E37-84DC-4E47EAB2ACB0}" srcOrd="1" destOrd="0" presId="urn:microsoft.com/office/officeart/2005/8/layout/hList1"/>
    <dgm:cxn modelId="{DF272549-0CD2-4758-B869-5496A7821D08}" type="presParOf" srcId="{8A6541C3-C8DD-4753-A1FC-44C1DCFEC511}" destId="{06C60FD9-D973-4E45-9E89-1D0696E4CA01}" srcOrd="1" destOrd="0" presId="urn:microsoft.com/office/officeart/2005/8/layout/hList1"/>
    <dgm:cxn modelId="{C59D5658-6716-42B7-9CDF-B08E3CB5DD49}" type="presParOf" srcId="{8A6541C3-C8DD-4753-A1FC-44C1DCFEC511}" destId="{93BE9EBD-412D-4894-8939-C620BE1FAE14}" srcOrd="2" destOrd="0" presId="urn:microsoft.com/office/officeart/2005/8/layout/hList1"/>
    <dgm:cxn modelId="{683B9D5F-1651-4975-B8F9-ACA1CBE3054F}" type="presParOf" srcId="{93BE9EBD-412D-4894-8939-C620BE1FAE14}" destId="{7A5F78CD-43F3-492B-B2B3-0D0D2D26FAFC}" srcOrd="0" destOrd="0" presId="urn:microsoft.com/office/officeart/2005/8/layout/hList1"/>
    <dgm:cxn modelId="{7023F7BF-1E97-4205-9782-9E273826E432}" type="presParOf" srcId="{93BE9EBD-412D-4894-8939-C620BE1FAE14}" destId="{45B6D47D-1528-428B-8F68-B7F02EE657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FF874-BF59-420B-B1AE-DC58162EBB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FBB57-74BC-4AE6-9576-62D99B56CB20}">
      <dgm:prSet phldrT="[Text]" custT="1"/>
      <dgm:spPr/>
      <dgm:t>
        <a:bodyPr/>
        <a:lstStyle/>
        <a:p>
          <a:r>
            <a:rPr lang="en-US" sz="2000" b="1" dirty="0" err="1" smtClean="0"/>
            <a:t>Aediles</a:t>
          </a:r>
          <a:r>
            <a:rPr lang="en-US" sz="2000" dirty="0" smtClean="0"/>
            <a:t> </a:t>
          </a:r>
          <a:r>
            <a:rPr lang="en-US" sz="1700" dirty="0" smtClean="0"/>
            <a:t>ran city (“local”) government.</a:t>
          </a:r>
          <a:endParaRPr lang="en-US" sz="1700" dirty="0"/>
        </a:p>
      </dgm:t>
    </dgm:pt>
    <dgm:pt modelId="{C7E1C223-871B-47D7-BCF0-A0E2B120B61A}" type="parTrans" cxnId="{46FF2C02-F6FD-4AF2-92CA-8B94BE7270F7}">
      <dgm:prSet/>
      <dgm:spPr/>
      <dgm:t>
        <a:bodyPr/>
        <a:lstStyle/>
        <a:p>
          <a:endParaRPr lang="en-US"/>
        </a:p>
      </dgm:t>
    </dgm:pt>
    <dgm:pt modelId="{FBEE86EA-37B1-43EE-BB1D-01D3D5D8897C}" type="sibTrans" cxnId="{46FF2C02-F6FD-4AF2-92CA-8B94BE7270F7}">
      <dgm:prSet/>
      <dgm:spPr/>
      <dgm:t>
        <a:bodyPr/>
        <a:lstStyle/>
        <a:p>
          <a:endParaRPr lang="en-US"/>
        </a:p>
      </dgm:t>
    </dgm:pt>
    <dgm:pt modelId="{5F7440CB-1704-4731-BDEE-C9E423DC97BF}">
      <dgm:prSet phldrT="[Text]" custT="1"/>
      <dgm:spPr/>
      <dgm:t>
        <a:bodyPr/>
        <a:lstStyle/>
        <a:p>
          <a:r>
            <a:rPr lang="en-US" sz="2000" b="1" dirty="0" smtClean="0"/>
            <a:t>Censors</a:t>
          </a:r>
          <a:r>
            <a:rPr lang="en-US" sz="1700" dirty="0" smtClean="0"/>
            <a:t> kept track of citizen lists, and in later years took charge of public morality.</a:t>
          </a:r>
          <a:endParaRPr lang="en-US" sz="1700" dirty="0"/>
        </a:p>
      </dgm:t>
    </dgm:pt>
    <dgm:pt modelId="{51275051-9FA9-4723-A2BF-C4FA15140046}" type="parTrans" cxnId="{FCA59EF3-C708-42D4-AAC4-84B27FDA61B6}">
      <dgm:prSet/>
      <dgm:spPr/>
      <dgm:t>
        <a:bodyPr/>
        <a:lstStyle/>
        <a:p>
          <a:endParaRPr lang="en-US"/>
        </a:p>
      </dgm:t>
    </dgm:pt>
    <dgm:pt modelId="{3FEAFA62-8980-43A9-AE28-6A2835A257C1}" type="sibTrans" cxnId="{FCA59EF3-C708-42D4-AAC4-84B27FDA61B6}">
      <dgm:prSet/>
      <dgm:spPr/>
      <dgm:t>
        <a:bodyPr/>
        <a:lstStyle/>
        <a:p>
          <a:endParaRPr lang="en-US"/>
        </a:p>
      </dgm:t>
    </dgm:pt>
    <dgm:pt modelId="{A4DB0FA3-83A0-40AC-8D91-0E5DB2FBDF9E}">
      <dgm:prSet phldrT="[Text]" custT="1"/>
      <dgm:spPr/>
      <dgm:t>
        <a:bodyPr/>
        <a:lstStyle/>
        <a:p>
          <a:r>
            <a:rPr lang="en-US" sz="2000" b="1" dirty="0" smtClean="0"/>
            <a:t>Dictators</a:t>
          </a:r>
          <a:r>
            <a:rPr lang="en-US" sz="1700" dirty="0" smtClean="0"/>
            <a:t>, with absolute power, were elected  by the Senate in times of emergency to rule for six months.</a:t>
          </a:r>
          <a:endParaRPr lang="en-US" sz="1700" dirty="0"/>
        </a:p>
      </dgm:t>
    </dgm:pt>
    <dgm:pt modelId="{707BEDE2-EE18-4926-8CE9-C55E9DFD2F4B}" type="parTrans" cxnId="{D10F8366-60A0-4421-BC88-66B39708A5F0}">
      <dgm:prSet/>
      <dgm:spPr/>
      <dgm:t>
        <a:bodyPr/>
        <a:lstStyle/>
        <a:p>
          <a:endParaRPr lang="en-US"/>
        </a:p>
      </dgm:t>
    </dgm:pt>
    <dgm:pt modelId="{92FEE0E0-FCE3-4CFF-A375-26736ADA4B2B}" type="sibTrans" cxnId="{D10F8366-60A0-4421-BC88-66B39708A5F0}">
      <dgm:prSet/>
      <dgm:spPr/>
      <dgm:t>
        <a:bodyPr/>
        <a:lstStyle/>
        <a:p>
          <a:endParaRPr lang="en-US"/>
        </a:p>
      </dgm:t>
    </dgm:pt>
    <dgm:pt modelId="{0631151F-15E0-4722-A415-EF131A680DFC}">
      <dgm:prSet phldrT="[Text]" custT="1"/>
      <dgm:spPr/>
      <dgm:t>
        <a:bodyPr/>
        <a:lstStyle/>
        <a:p>
          <a:r>
            <a:rPr lang="en-US" sz="2000" b="1" dirty="0" smtClean="0"/>
            <a:t>Praetors</a:t>
          </a:r>
          <a:r>
            <a:rPr lang="en-US" sz="2300" dirty="0" smtClean="0"/>
            <a:t> </a:t>
          </a:r>
          <a:r>
            <a:rPr lang="en-US" sz="1700" dirty="0" smtClean="0"/>
            <a:t>were in charge of administering justice.</a:t>
          </a:r>
          <a:endParaRPr lang="en-US" sz="1700" dirty="0"/>
        </a:p>
      </dgm:t>
    </dgm:pt>
    <dgm:pt modelId="{96D121E6-5503-4F16-8238-07D6FF5DDF43}" type="parTrans" cxnId="{FB7747B2-9566-4429-B08B-8C2B3B569FDC}">
      <dgm:prSet/>
      <dgm:spPr/>
      <dgm:t>
        <a:bodyPr/>
        <a:lstStyle/>
        <a:p>
          <a:endParaRPr lang="en-US"/>
        </a:p>
      </dgm:t>
    </dgm:pt>
    <dgm:pt modelId="{E873EC43-1517-401F-ABD0-702CEDB895F1}" type="sibTrans" cxnId="{FB7747B2-9566-4429-B08B-8C2B3B569FDC}">
      <dgm:prSet/>
      <dgm:spPr/>
      <dgm:t>
        <a:bodyPr/>
        <a:lstStyle/>
        <a:p>
          <a:endParaRPr lang="en-US"/>
        </a:p>
      </dgm:t>
    </dgm:pt>
    <dgm:pt modelId="{CE204C5B-55C8-44C6-AE63-57B82BB86575}">
      <dgm:prSet phldrT="[Text]" custT="1"/>
      <dgm:spPr/>
      <dgm:t>
        <a:bodyPr/>
        <a:lstStyle/>
        <a:p>
          <a:r>
            <a:rPr lang="en-US" sz="2000" b="1" dirty="0" err="1" smtClean="0"/>
            <a:t>Quaesters</a:t>
          </a:r>
          <a:r>
            <a:rPr lang="en-US" sz="2600" dirty="0" smtClean="0"/>
            <a:t> </a:t>
          </a:r>
          <a:r>
            <a:rPr lang="en-US" sz="1700" dirty="0" smtClean="0"/>
            <a:t>were in charge of Roman finances.</a:t>
          </a:r>
          <a:endParaRPr lang="en-US" sz="1700" dirty="0"/>
        </a:p>
      </dgm:t>
    </dgm:pt>
    <dgm:pt modelId="{71400547-6D51-46AF-A32F-93A5ACA30B45}" type="parTrans" cxnId="{540CD91F-153C-45B8-9B89-89B8F092D008}">
      <dgm:prSet/>
      <dgm:spPr/>
      <dgm:t>
        <a:bodyPr/>
        <a:lstStyle/>
        <a:p>
          <a:endParaRPr lang="en-US"/>
        </a:p>
      </dgm:t>
    </dgm:pt>
    <dgm:pt modelId="{D5812813-C6A2-41EE-B26B-6C6A31F532DF}" type="sibTrans" cxnId="{540CD91F-153C-45B8-9B89-89B8F092D008}">
      <dgm:prSet/>
      <dgm:spPr/>
      <dgm:t>
        <a:bodyPr/>
        <a:lstStyle/>
        <a:p>
          <a:endParaRPr lang="en-US"/>
        </a:p>
      </dgm:t>
    </dgm:pt>
    <dgm:pt modelId="{79208892-BADD-4A53-A490-5902CA30B09F}" type="pres">
      <dgm:prSet presAssocID="{DE2FF874-BF59-420B-B1AE-DC58162EBBF1}" presName="diagram" presStyleCnt="0">
        <dgm:presLayoutVars>
          <dgm:dir/>
          <dgm:resizeHandles val="exact"/>
        </dgm:presLayoutVars>
      </dgm:prSet>
      <dgm:spPr/>
    </dgm:pt>
    <dgm:pt modelId="{6A1BE335-9256-4296-85C0-5EFBE742485E}" type="pres">
      <dgm:prSet presAssocID="{A20FBB57-74BC-4AE6-9576-62D99B56CB20}" presName="node" presStyleLbl="node1" presStyleIdx="0" presStyleCnt="5">
        <dgm:presLayoutVars>
          <dgm:bulletEnabled val="1"/>
        </dgm:presLayoutVars>
      </dgm:prSet>
      <dgm:spPr/>
    </dgm:pt>
    <dgm:pt modelId="{EC750749-F469-4643-9042-EADE0A926FD5}" type="pres">
      <dgm:prSet presAssocID="{FBEE86EA-37B1-43EE-BB1D-01D3D5D8897C}" presName="sibTrans" presStyleCnt="0"/>
      <dgm:spPr/>
    </dgm:pt>
    <dgm:pt modelId="{03F82916-B04A-4152-A2A2-E8DCBC1348D4}" type="pres">
      <dgm:prSet presAssocID="{5F7440CB-1704-4731-BDEE-C9E423DC97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119A-8F8A-4B80-BA54-CB6CB3B9ABCB}" type="pres">
      <dgm:prSet presAssocID="{3FEAFA62-8980-43A9-AE28-6A2835A257C1}" presName="sibTrans" presStyleCnt="0"/>
      <dgm:spPr/>
    </dgm:pt>
    <dgm:pt modelId="{7160972F-96C6-4526-A760-C16EFE90BD8D}" type="pres">
      <dgm:prSet presAssocID="{A4DB0FA3-83A0-40AC-8D91-0E5DB2FBDF9E}" presName="node" presStyleLbl="node1" presStyleIdx="2" presStyleCnt="5">
        <dgm:presLayoutVars>
          <dgm:bulletEnabled val="1"/>
        </dgm:presLayoutVars>
      </dgm:prSet>
      <dgm:spPr/>
    </dgm:pt>
    <dgm:pt modelId="{DBD89E56-6D1F-42DD-9064-99444E392F17}" type="pres">
      <dgm:prSet presAssocID="{92FEE0E0-FCE3-4CFF-A375-26736ADA4B2B}" presName="sibTrans" presStyleCnt="0"/>
      <dgm:spPr/>
    </dgm:pt>
    <dgm:pt modelId="{A7C02A2B-4490-4E39-AEBE-6E10102593F0}" type="pres">
      <dgm:prSet presAssocID="{0631151F-15E0-4722-A415-EF131A680DFC}" presName="node" presStyleLbl="node1" presStyleIdx="3" presStyleCnt="5">
        <dgm:presLayoutVars>
          <dgm:bulletEnabled val="1"/>
        </dgm:presLayoutVars>
      </dgm:prSet>
      <dgm:spPr/>
    </dgm:pt>
    <dgm:pt modelId="{37002614-E194-4B1C-9183-FB83CC4F68C1}" type="pres">
      <dgm:prSet presAssocID="{E873EC43-1517-401F-ABD0-702CEDB895F1}" presName="sibTrans" presStyleCnt="0"/>
      <dgm:spPr/>
    </dgm:pt>
    <dgm:pt modelId="{3731462B-3E4E-4161-B574-FDA59E72F7DE}" type="pres">
      <dgm:prSet presAssocID="{CE204C5B-55C8-44C6-AE63-57B82BB86575}" presName="node" presStyleLbl="node1" presStyleIdx="4" presStyleCnt="5">
        <dgm:presLayoutVars>
          <dgm:bulletEnabled val="1"/>
        </dgm:presLayoutVars>
      </dgm:prSet>
      <dgm:spPr/>
    </dgm:pt>
  </dgm:ptLst>
  <dgm:cxnLst>
    <dgm:cxn modelId="{FB7747B2-9566-4429-B08B-8C2B3B569FDC}" srcId="{DE2FF874-BF59-420B-B1AE-DC58162EBBF1}" destId="{0631151F-15E0-4722-A415-EF131A680DFC}" srcOrd="3" destOrd="0" parTransId="{96D121E6-5503-4F16-8238-07D6FF5DDF43}" sibTransId="{E873EC43-1517-401F-ABD0-702CEDB895F1}"/>
    <dgm:cxn modelId="{D1F044FF-7F60-47C7-88CF-F036D807A4F9}" type="presOf" srcId="{CE204C5B-55C8-44C6-AE63-57B82BB86575}" destId="{3731462B-3E4E-4161-B574-FDA59E72F7DE}" srcOrd="0" destOrd="0" presId="urn:microsoft.com/office/officeart/2005/8/layout/default"/>
    <dgm:cxn modelId="{B45B1F06-1BE3-4348-AC80-24C8D4B05E37}" type="presOf" srcId="{0631151F-15E0-4722-A415-EF131A680DFC}" destId="{A7C02A2B-4490-4E39-AEBE-6E10102593F0}" srcOrd="0" destOrd="0" presId="urn:microsoft.com/office/officeart/2005/8/layout/default"/>
    <dgm:cxn modelId="{88F9BE92-9ED4-4B8D-B9C6-6D1ADE9F6563}" type="presOf" srcId="{5F7440CB-1704-4731-BDEE-C9E423DC97BF}" destId="{03F82916-B04A-4152-A2A2-E8DCBC1348D4}" srcOrd="0" destOrd="0" presId="urn:microsoft.com/office/officeart/2005/8/layout/default"/>
    <dgm:cxn modelId="{A91AEFF6-785D-4D80-BB96-6645128DBB20}" type="presOf" srcId="{A20FBB57-74BC-4AE6-9576-62D99B56CB20}" destId="{6A1BE335-9256-4296-85C0-5EFBE742485E}" srcOrd="0" destOrd="0" presId="urn:microsoft.com/office/officeart/2005/8/layout/default"/>
    <dgm:cxn modelId="{FCA59EF3-C708-42D4-AAC4-84B27FDA61B6}" srcId="{DE2FF874-BF59-420B-B1AE-DC58162EBBF1}" destId="{5F7440CB-1704-4731-BDEE-C9E423DC97BF}" srcOrd="1" destOrd="0" parTransId="{51275051-9FA9-4723-A2BF-C4FA15140046}" sibTransId="{3FEAFA62-8980-43A9-AE28-6A2835A257C1}"/>
    <dgm:cxn modelId="{270CE8A0-0FF6-41A9-A442-D36E9C427DE2}" type="presOf" srcId="{A4DB0FA3-83A0-40AC-8D91-0E5DB2FBDF9E}" destId="{7160972F-96C6-4526-A760-C16EFE90BD8D}" srcOrd="0" destOrd="0" presId="urn:microsoft.com/office/officeart/2005/8/layout/default"/>
    <dgm:cxn modelId="{D10F8366-60A0-4421-BC88-66B39708A5F0}" srcId="{DE2FF874-BF59-420B-B1AE-DC58162EBBF1}" destId="{A4DB0FA3-83A0-40AC-8D91-0E5DB2FBDF9E}" srcOrd="2" destOrd="0" parTransId="{707BEDE2-EE18-4926-8CE9-C55E9DFD2F4B}" sibTransId="{92FEE0E0-FCE3-4CFF-A375-26736ADA4B2B}"/>
    <dgm:cxn modelId="{C7D78B42-B682-4EEC-BC38-A0E5B4A5E048}" type="presOf" srcId="{DE2FF874-BF59-420B-B1AE-DC58162EBBF1}" destId="{79208892-BADD-4A53-A490-5902CA30B09F}" srcOrd="0" destOrd="0" presId="urn:microsoft.com/office/officeart/2005/8/layout/default"/>
    <dgm:cxn modelId="{46FF2C02-F6FD-4AF2-92CA-8B94BE7270F7}" srcId="{DE2FF874-BF59-420B-B1AE-DC58162EBBF1}" destId="{A20FBB57-74BC-4AE6-9576-62D99B56CB20}" srcOrd="0" destOrd="0" parTransId="{C7E1C223-871B-47D7-BCF0-A0E2B120B61A}" sibTransId="{FBEE86EA-37B1-43EE-BB1D-01D3D5D8897C}"/>
    <dgm:cxn modelId="{540CD91F-153C-45B8-9B89-89B8F092D008}" srcId="{DE2FF874-BF59-420B-B1AE-DC58162EBBF1}" destId="{CE204C5B-55C8-44C6-AE63-57B82BB86575}" srcOrd="4" destOrd="0" parTransId="{71400547-6D51-46AF-A32F-93A5ACA30B45}" sibTransId="{D5812813-C6A2-41EE-B26B-6C6A31F532DF}"/>
    <dgm:cxn modelId="{FEA28873-B199-4FD3-ACEA-FA6CAF8E74F7}" type="presParOf" srcId="{79208892-BADD-4A53-A490-5902CA30B09F}" destId="{6A1BE335-9256-4296-85C0-5EFBE742485E}" srcOrd="0" destOrd="0" presId="urn:microsoft.com/office/officeart/2005/8/layout/default"/>
    <dgm:cxn modelId="{1435C51A-0B7E-4226-B653-CB8B4E81E7DC}" type="presParOf" srcId="{79208892-BADD-4A53-A490-5902CA30B09F}" destId="{EC750749-F469-4643-9042-EADE0A926FD5}" srcOrd="1" destOrd="0" presId="urn:microsoft.com/office/officeart/2005/8/layout/default"/>
    <dgm:cxn modelId="{C899D683-5003-41AA-8B2F-D23FC04D6280}" type="presParOf" srcId="{79208892-BADD-4A53-A490-5902CA30B09F}" destId="{03F82916-B04A-4152-A2A2-E8DCBC1348D4}" srcOrd="2" destOrd="0" presId="urn:microsoft.com/office/officeart/2005/8/layout/default"/>
    <dgm:cxn modelId="{BF9C4404-935A-4173-B103-2530A4278CEC}" type="presParOf" srcId="{79208892-BADD-4A53-A490-5902CA30B09F}" destId="{57DB119A-8F8A-4B80-BA54-CB6CB3B9ABCB}" srcOrd="3" destOrd="0" presId="urn:microsoft.com/office/officeart/2005/8/layout/default"/>
    <dgm:cxn modelId="{39F0C285-2FB8-4296-A960-DBFB68526272}" type="presParOf" srcId="{79208892-BADD-4A53-A490-5902CA30B09F}" destId="{7160972F-96C6-4526-A760-C16EFE90BD8D}" srcOrd="4" destOrd="0" presId="urn:microsoft.com/office/officeart/2005/8/layout/default"/>
    <dgm:cxn modelId="{6FDA97C6-1B4A-4D7A-9B9C-9D9F4DF75FEB}" type="presParOf" srcId="{79208892-BADD-4A53-A490-5902CA30B09F}" destId="{DBD89E56-6D1F-42DD-9064-99444E392F17}" srcOrd="5" destOrd="0" presId="urn:microsoft.com/office/officeart/2005/8/layout/default"/>
    <dgm:cxn modelId="{E805D362-C937-4644-BDC9-4FC2A7CF998C}" type="presParOf" srcId="{79208892-BADD-4A53-A490-5902CA30B09F}" destId="{A7C02A2B-4490-4E39-AEBE-6E10102593F0}" srcOrd="6" destOrd="0" presId="urn:microsoft.com/office/officeart/2005/8/layout/default"/>
    <dgm:cxn modelId="{9F072271-74C4-40D6-89E8-F00504D7F7AB}" type="presParOf" srcId="{79208892-BADD-4A53-A490-5902CA30B09F}" destId="{37002614-E194-4B1C-9183-FB83CC4F68C1}" srcOrd="7" destOrd="0" presId="urn:microsoft.com/office/officeart/2005/8/layout/default"/>
    <dgm:cxn modelId="{EC53860C-6361-4D62-A595-569AC0D1B4A6}" type="presParOf" srcId="{79208892-BADD-4A53-A490-5902CA30B09F}" destId="{3731462B-3E4E-4161-B574-FDA59E72F7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8DBF97-E279-46BF-AF0F-33BCB47607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57BF8-66CB-45CB-B81B-F777604B0273}">
      <dgm:prSet phldrT="[Text]"/>
      <dgm:spPr/>
      <dgm:t>
        <a:bodyPr/>
        <a:lstStyle/>
        <a:p>
          <a:r>
            <a:rPr lang="en-US" dirty="0" smtClean="0"/>
            <a:t>ASSEMBLY: Senate could no longer veto laws made by the Assembly (the “Comitia”).</a:t>
          </a:r>
          <a:endParaRPr lang="en-US" dirty="0"/>
        </a:p>
      </dgm:t>
    </dgm:pt>
    <dgm:pt modelId="{81A87305-B76F-49AA-9DC8-351E0B0D48B0}" type="parTrans" cxnId="{135A1D7C-3271-4F72-AEE2-418A90520CB5}">
      <dgm:prSet/>
      <dgm:spPr/>
      <dgm:t>
        <a:bodyPr/>
        <a:lstStyle/>
        <a:p>
          <a:endParaRPr lang="en-US"/>
        </a:p>
      </dgm:t>
    </dgm:pt>
    <dgm:pt modelId="{A8CC22E0-30A1-4D0D-A7D5-C865326CC0B4}" type="sibTrans" cxnId="{135A1D7C-3271-4F72-AEE2-418A90520CB5}">
      <dgm:prSet/>
      <dgm:spPr/>
      <dgm:t>
        <a:bodyPr/>
        <a:lstStyle/>
        <a:p>
          <a:endParaRPr lang="en-US"/>
        </a:p>
      </dgm:t>
    </dgm:pt>
    <dgm:pt modelId="{A347EC56-A130-4D14-9418-C73C7BBC7993}">
      <dgm:prSet phldrT="[Text]"/>
      <dgm:spPr/>
      <dgm:t>
        <a:bodyPr/>
        <a:lstStyle/>
        <a:p>
          <a:r>
            <a:rPr lang="en-US" dirty="0" smtClean="0"/>
            <a:t>TWELVE TABLES: Laws were written down.  This protected plebeians from biased patrician judges.  450 B.C.E.</a:t>
          </a:r>
          <a:endParaRPr lang="en-US" dirty="0"/>
        </a:p>
      </dgm:t>
    </dgm:pt>
    <dgm:pt modelId="{53AF397C-8BD4-4CDE-8C7E-5FD7FF7CAAC9}" type="parTrans" cxnId="{9EC5C3B6-E1C3-4CFA-AAEF-CACA02F44043}">
      <dgm:prSet/>
      <dgm:spPr/>
      <dgm:t>
        <a:bodyPr/>
        <a:lstStyle/>
        <a:p>
          <a:endParaRPr lang="en-US"/>
        </a:p>
      </dgm:t>
    </dgm:pt>
    <dgm:pt modelId="{86FA27C2-E143-43B1-97EC-462AB2D0787C}" type="sibTrans" cxnId="{9EC5C3B6-E1C3-4CFA-AAEF-CACA02F44043}">
      <dgm:prSet/>
      <dgm:spPr/>
      <dgm:t>
        <a:bodyPr/>
        <a:lstStyle/>
        <a:p>
          <a:endParaRPr lang="en-US"/>
        </a:p>
      </dgm:t>
    </dgm:pt>
    <dgm:pt modelId="{3DBF5B96-8614-4BD4-B53A-AFA77450E63D}">
      <dgm:prSet phldrT="[Text]"/>
      <dgm:spPr/>
      <dgm:t>
        <a:bodyPr/>
        <a:lstStyle/>
        <a:p>
          <a:r>
            <a:rPr lang="en-US" dirty="0" smtClean="0"/>
            <a:t>TRIBUNES: Right to elect tri</a:t>
          </a:r>
          <a:r>
            <a:rPr lang="en-US" b="1" dirty="0" smtClean="0"/>
            <a:t>bunes.  </a:t>
          </a:r>
          <a:r>
            <a:rPr lang="en-US" dirty="0" smtClean="0"/>
            <a:t>These were officials with veto (“I forbid”) power over the Senate.</a:t>
          </a:r>
          <a:endParaRPr lang="en-US" dirty="0"/>
        </a:p>
      </dgm:t>
    </dgm:pt>
    <dgm:pt modelId="{B454F5A0-AFC9-477C-A43D-EBDF9FBECEA8}" type="parTrans" cxnId="{BF5BBD29-2737-4A13-8201-69386032D6D5}">
      <dgm:prSet/>
      <dgm:spPr/>
      <dgm:t>
        <a:bodyPr/>
        <a:lstStyle/>
        <a:p>
          <a:endParaRPr lang="en-US"/>
        </a:p>
      </dgm:t>
    </dgm:pt>
    <dgm:pt modelId="{3461F7FE-9D8C-4889-A962-F809FECA7D5B}" type="sibTrans" cxnId="{BF5BBD29-2737-4A13-8201-69386032D6D5}">
      <dgm:prSet/>
      <dgm:spPr/>
      <dgm:t>
        <a:bodyPr/>
        <a:lstStyle/>
        <a:p>
          <a:endParaRPr lang="en-US"/>
        </a:p>
      </dgm:t>
    </dgm:pt>
    <dgm:pt modelId="{85CC3EB1-BB41-47A4-AA07-B31C422058D6}">
      <dgm:prSet phldrT="[Text]"/>
      <dgm:spPr/>
      <dgm:t>
        <a:bodyPr/>
        <a:lstStyle/>
        <a:p>
          <a:r>
            <a:rPr lang="en-US" dirty="0" smtClean="0"/>
            <a:t>PUBLIC OFFICES: These were opened to plebeians.</a:t>
          </a:r>
          <a:endParaRPr lang="en-US" dirty="0"/>
        </a:p>
      </dgm:t>
    </dgm:pt>
    <dgm:pt modelId="{81BC22EB-29BA-4A75-A297-F12D7EFEE961}" type="parTrans" cxnId="{09A418DA-66BD-44DF-9BB3-47CD28FA0445}">
      <dgm:prSet/>
      <dgm:spPr/>
      <dgm:t>
        <a:bodyPr/>
        <a:lstStyle/>
        <a:p>
          <a:endParaRPr lang="en-US"/>
        </a:p>
      </dgm:t>
    </dgm:pt>
    <dgm:pt modelId="{096AE6AA-1A72-4FA2-AC2F-3819FAB56B22}" type="sibTrans" cxnId="{09A418DA-66BD-44DF-9BB3-47CD28FA0445}">
      <dgm:prSet/>
      <dgm:spPr/>
      <dgm:t>
        <a:bodyPr/>
        <a:lstStyle/>
        <a:p>
          <a:endParaRPr lang="en-US"/>
        </a:p>
      </dgm:t>
    </dgm:pt>
    <dgm:pt modelId="{46A2448C-4F7E-415D-B014-16D65FF27AD8}">
      <dgm:prSet phldrT="[Text]"/>
      <dgm:spPr/>
      <dgm:t>
        <a:bodyPr/>
        <a:lstStyle/>
        <a:p>
          <a:r>
            <a:rPr lang="en-US" smtClean="0"/>
            <a:t>INTERMARRIAGE</a:t>
          </a:r>
          <a:r>
            <a:rPr lang="en-US" dirty="0" smtClean="0"/>
            <a:t>: Plebeians were given the right to marry patricians.</a:t>
          </a:r>
          <a:endParaRPr lang="en-US" dirty="0"/>
        </a:p>
      </dgm:t>
    </dgm:pt>
    <dgm:pt modelId="{67D2EE6C-DD4C-4ABE-9C9C-AAC0009A403E}" type="parTrans" cxnId="{3357834C-656F-4789-B2C9-5582DBE1A7C8}">
      <dgm:prSet/>
      <dgm:spPr/>
      <dgm:t>
        <a:bodyPr/>
        <a:lstStyle/>
        <a:p>
          <a:endParaRPr lang="en-US"/>
        </a:p>
      </dgm:t>
    </dgm:pt>
    <dgm:pt modelId="{C39F4F2A-70BB-4A86-97E6-D2A63413B3D9}" type="sibTrans" cxnId="{3357834C-656F-4789-B2C9-5582DBE1A7C8}">
      <dgm:prSet/>
      <dgm:spPr/>
      <dgm:t>
        <a:bodyPr/>
        <a:lstStyle/>
        <a:p>
          <a:endParaRPr lang="en-US"/>
        </a:p>
      </dgm:t>
    </dgm:pt>
    <dgm:pt modelId="{063DD388-3706-4DE3-936D-A48EB5ECFE9B}" type="pres">
      <dgm:prSet presAssocID="{748DBF97-E279-46BF-AF0F-33BCB476073A}" presName="diagram" presStyleCnt="0">
        <dgm:presLayoutVars>
          <dgm:dir/>
          <dgm:resizeHandles val="exact"/>
        </dgm:presLayoutVars>
      </dgm:prSet>
      <dgm:spPr/>
    </dgm:pt>
    <dgm:pt modelId="{437EB1C9-2E78-4EA8-B81F-996CEBBC0EE2}" type="pres">
      <dgm:prSet presAssocID="{AEA57BF8-66CB-45CB-B81B-F777604B02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44B6-880F-4E57-A903-F2685F8056BE}" type="pres">
      <dgm:prSet presAssocID="{A8CC22E0-30A1-4D0D-A7D5-C865326CC0B4}" presName="sibTrans" presStyleCnt="0"/>
      <dgm:spPr/>
    </dgm:pt>
    <dgm:pt modelId="{F21CA165-2C85-494D-9293-59BA04284236}" type="pres">
      <dgm:prSet presAssocID="{46A2448C-4F7E-415D-B014-16D65FF27AD8}" presName="node" presStyleLbl="node1" presStyleIdx="1" presStyleCnt="5">
        <dgm:presLayoutVars>
          <dgm:bulletEnabled val="1"/>
        </dgm:presLayoutVars>
      </dgm:prSet>
      <dgm:spPr/>
    </dgm:pt>
    <dgm:pt modelId="{7008641C-00D4-482E-9EC4-32C6EB1E0F75}" type="pres">
      <dgm:prSet presAssocID="{C39F4F2A-70BB-4A86-97E6-D2A63413B3D9}" presName="sibTrans" presStyleCnt="0"/>
      <dgm:spPr/>
    </dgm:pt>
    <dgm:pt modelId="{B32C9E36-5F6F-4768-A58C-A0B486D79B40}" type="pres">
      <dgm:prSet presAssocID="{85CC3EB1-BB41-47A4-AA07-B31C422058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1B55F-0139-4691-A5A7-544C979AE3FB}" type="pres">
      <dgm:prSet presAssocID="{096AE6AA-1A72-4FA2-AC2F-3819FAB56B22}" presName="sibTrans" presStyleCnt="0"/>
      <dgm:spPr/>
    </dgm:pt>
    <dgm:pt modelId="{ECB421DC-7A37-4A55-B7D6-F6D6AEA17078}" type="pres">
      <dgm:prSet presAssocID="{3DBF5B96-8614-4BD4-B53A-AFA77450E63D}" presName="node" presStyleLbl="node1" presStyleIdx="3" presStyleCnt="5">
        <dgm:presLayoutVars>
          <dgm:bulletEnabled val="1"/>
        </dgm:presLayoutVars>
      </dgm:prSet>
      <dgm:spPr/>
    </dgm:pt>
    <dgm:pt modelId="{BD36E20D-74B6-4F2D-9F16-BD2162D713FD}" type="pres">
      <dgm:prSet presAssocID="{3461F7FE-9D8C-4889-A962-F809FECA7D5B}" presName="sibTrans" presStyleCnt="0"/>
      <dgm:spPr/>
    </dgm:pt>
    <dgm:pt modelId="{C4E8C1D2-6335-44A3-B9DB-F42157B0DF5E}" type="pres">
      <dgm:prSet presAssocID="{A347EC56-A130-4D14-9418-C73C7BBC79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BBD29-2737-4A13-8201-69386032D6D5}" srcId="{748DBF97-E279-46BF-AF0F-33BCB476073A}" destId="{3DBF5B96-8614-4BD4-B53A-AFA77450E63D}" srcOrd="3" destOrd="0" parTransId="{B454F5A0-AFC9-477C-A43D-EBDF9FBECEA8}" sibTransId="{3461F7FE-9D8C-4889-A962-F809FECA7D5B}"/>
    <dgm:cxn modelId="{9E0C3C5E-DEDD-45A2-ACA0-83D41F77EF58}" type="presOf" srcId="{3DBF5B96-8614-4BD4-B53A-AFA77450E63D}" destId="{ECB421DC-7A37-4A55-B7D6-F6D6AEA17078}" srcOrd="0" destOrd="0" presId="urn:microsoft.com/office/officeart/2005/8/layout/default"/>
    <dgm:cxn modelId="{3357834C-656F-4789-B2C9-5582DBE1A7C8}" srcId="{748DBF97-E279-46BF-AF0F-33BCB476073A}" destId="{46A2448C-4F7E-415D-B014-16D65FF27AD8}" srcOrd="1" destOrd="0" parTransId="{67D2EE6C-DD4C-4ABE-9C9C-AAC0009A403E}" sibTransId="{C39F4F2A-70BB-4A86-97E6-D2A63413B3D9}"/>
    <dgm:cxn modelId="{59B22E62-B749-492D-82AE-62C2F8AADF6D}" type="presOf" srcId="{46A2448C-4F7E-415D-B014-16D65FF27AD8}" destId="{F21CA165-2C85-494D-9293-59BA04284236}" srcOrd="0" destOrd="0" presId="urn:microsoft.com/office/officeart/2005/8/layout/default"/>
    <dgm:cxn modelId="{465424C8-13BE-4D86-B052-7EAA60272BA8}" type="presOf" srcId="{85CC3EB1-BB41-47A4-AA07-B31C422058D6}" destId="{B32C9E36-5F6F-4768-A58C-A0B486D79B40}" srcOrd="0" destOrd="0" presId="urn:microsoft.com/office/officeart/2005/8/layout/default"/>
    <dgm:cxn modelId="{9EC5C3B6-E1C3-4CFA-AAEF-CACA02F44043}" srcId="{748DBF97-E279-46BF-AF0F-33BCB476073A}" destId="{A347EC56-A130-4D14-9418-C73C7BBC7993}" srcOrd="4" destOrd="0" parTransId="{53AF397C-8BD4-4CDE-8C7E-5FD7FF7CAAC9}" sibTransId="{86FA27C2-E143-43B1-97EC-462AB2D0787C}"/>
    <dgm:cxn modelId="{35830F69-082C-41D8-B9FC-E6ED7E082351}" type="presOf" srcId="{748DBF97-E279-46BF-AF0F-33BCB476073A}" destId="{063DD388-3706-4DE3-936D-A48EB5ECFE9B}" srcOrd="0" destOrd="0" presId="urn:microsoft.com/office/officeart/2005/8/layout/default"/>
    <dgm:cxn modelId="{8C5231B0-94E1-4A76-ABC9-6D125C97E58E}" type="presOf" srcId="{AEA57BF8-66CB-45CB-B81B-F777604B0273}" destId="{437EB1C9-2E78-4EA8-B81F-996CEBBC0EE2}" srcOrd="0" destOrd="0" presId="urn:microsoft.com/office/officeart/2005/8/layout/default"/>
    <dgm:cxn modelId="{135A1D7C-3271-4F72-AEE2-418A90520CB5}" srcId="{748DBF97-E279-46BF-AF0F-33BCB476073A}" destId="{AEA57BF8-66CB-45CB-B81B-F777604B0273}" srcOrd="0" destOrd="0" parTransId="{81A87305-B76F-49AA-9DC8-351E0B0D48B0}" sibTransId="{A8CC22E0-30A1-4D0D-A7D5-C865326CC0B4}"/>
    <dgm:cxn modelId="{09A418DA-66BD-44DF-9BB3-47CD28FA0445}" srcId="{748DBF97-E279-46BF-AF0F-33BCB476073A}" destId="{85CC3EB1-BB41-47A4-AA07-B31C422058D6}" srcOrd="2" destOrd="0" parTransId="{81BC22EB-29BA-4A75-A297-F12D7EFEE961}" sibTransId="{096AE6AA-1A72-4FA2-AC2F-3819FAB56B22}"/>
    <dgm:cxn modelId="{18AC8CB6-5CB8-4E5E-99DF-911611F46962}" type="presOf" srcId="{A347EC56-A130-4D14-9418-C73C7BBC7993}" destId="{C4E8C1D2-6335-44A3-B9DB-F42157B0DF5E}" srcOrd="0" destOrd="0" presId="urn:microsoft.com/office/officeart/2005/8/layout/default"/>
    <dgm:cxn modelId="{32F27DD1-5800-43B2-A205-0C539693497C}" type="presParOf" srcId="{063DD388-3706-4DE3-936D-A48EB5ECFE9B}" destId="{437EB1C9-2E78-4EA8-B81F-996CEBBC0EE2}" srcOrd="0" destOrd="0" presId="urn:microsoft.com/office/officeart/2005/8/layout/default"/>
    <dgm:cxn modelId="{42F84E17-7503-41F0-B08F-BA1A910D91E8}" type="presParOf" srcId="{063DD388-3706-4DE3-936D-A48EB5ECFE9B}" destId="{BBBE44B6-880F-4E57-A903-F2685F8056BE}" srcOrd="1" destOrd="0" presId="urn:microsoft.com/office/officeart/2005/8/layout/default"/>
    <dgm:cxn modelId="{E35AA722-5D86-4736-9C97-3A8D26D6DBF2}" type="presParOf" srcId="{063DD388-3706-4DE3-936D-A48EB5ECFE9B}" destId="{F21CA165-2C85-494D-9293-59BA04284236}" srcOrd="2" destOrd="0" presId="urn:microsoft.com/office/officeart/2005/8/layout/default"/>
    <dgm:cxn modelId="{444BAF1E-EE56-458E-B99F-F9D187C44091}" type="presParOf" srcId="{063DD388-3706-4DE3-936D-A48EB5ECFE9B}" destId="{7008641C-00D4-482E-9EC4-32C6EB1E0F75}" srcOrd="3" destOrd="0" presId="urn:microsoft.com/office/officeart/2005/8/layout/default"/>
    <dgm:cxn modelId="{B7F400D7-3470-44F1-8CB8-81B0E1207F9F}" type="presParOf" srcId="{063DD388-3706-4DE3-936D-A48EB5ECFE9B}" destId="{B32C9E36-5F6F-4768-A58C-A0B486D79B40}" srcOrd="4" destOrd="0" presId="urn:microsoft.com/office/officeart/2005/8/layout/default"/>
    <dgm:cxn modelId="{A072EABB-B44D-40AC-99A6-5849DDDD9F19}" type="presParOf" srcId="{063DD388-3706-4DE3-936D-A48EB5ECFE9B}" destId="{C671B55F-0139-4691-A5A7-544C979AE3FB}" srcOrd="5" destOrd="0" presId="urn:microsoft.com/office/officeart/2005/8/layout/default"/>
    <dgm:cxn modelId="{FAE39210-12CA-4798-9824-8FCEF1704563}" type="presParOf" srcId="{063DD388-3706-4DE3-936D-A48EB5ECFE9B}" destId="{ECB421DC-7A37-4A55-B7D6-F6D6AEA17078}" srcOrd="6" destOrd="0" presId="urn:microsoft.com/office/officeart/2005/8/layout/default"/>
    <dgm:cxn modelId="{517CB80C-0735-40CB-997A-213FBF064B18}" type="presParOf" srcId="{063DD388-3706-4DE3-936D-A48EB5ECFE9B}" destId="{BD36E20D-74B6-4F2D-9F16-BD2162D713FD}" srcOrd="7" destOrd="0" presId="urn:microsoft.com/office/officeart/2005/8/layout/default"/>
    <dgm:cxn modelId="{AE7698F7-B279-4BDA-84C3-16174A77D960}" type="presParOf" srcId="{063DD388-3706-4DE3-936D-A48EB5ECFE9B}" destId="{C4E8C1D2-6335-44A3-B9DB-F42157B0DF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60F27-94B4-4737-A867-DF91C624EF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54400-2887-4310-841F-890652CD6B84}">
      <dgm:prSet phldrT="[Text]"/>
      <dgm:spPr/>
      <dgm:t>
        <a:bodyPr/>
        <a:lstStyle/>
        <a:p>
          <a:r>
            <a:rPr lang="en-US" dirty="0" smtClean="0"/>
            <a:t>Infrastructure: Well-built military roads radiating from Rome</a:t>
          </a:r>
          <a:endParaRPr lang="en-US" dirty="0"/>
        </a:p>
      </dgm:t>
    </dgm:pt>
    <dgm:pt modelId="{37FB39A0-F554-4505-BD72-CED646000DD6}" type="parTrans" cxnId="{FAD26DA6-D2D0-4AAD-BD49-10442B2E36FD}">
      <dgm:prSet/>
      <dgm:spPr/>
      <dgm:t>
        <a:bodyPr/>
        <a:lstStyle/>
        <a:p>
          <a:endParaRPr lang="en-US"/>
        </a:p>
      </dgm:t>
    </dgm:pt>
    <dgm:pt modelId="{3C636A8D-FE4D-4300-815F-3813C454D590}" type="sibTrans" cxnId="{FAD26DA6-D2D0-4AAD-BD49-10442B2E36FD}">
      <dgm:prSet/>
      <dgm:spPr/>
      <dgm:t>
        <a:bodyPr/>
        <a:lstStyle/>
        <a:p>
          <a:endParaRPr lang="en-US"/>
        </a:p>
      </dgm:t>
    </dgm:pt>
    <dgm:pt modelId="{2C5C30E5-20DF-4D2A-B394-6B3B1C27F67A}">
      <dgm:prSet phldrT="[Text]"/>
      <dgm:spPr/>
      <dgm:t>
        <a:bodyPr/>
        <a:lstStyle/>
        <a:p>
          <a:r>
            <a:rPr lang="en-US" dirty="0" smtClean="0"/>
            <a:t>Treatment of conquered peoples</a:t>
          </a:r>
          <a:endParaRPr lang="en-US" dirty="0"/>
        </a:p>
      </dgm:t>
    </dgm:pt>
    <dgm:pt modelId="{4F5AF7D3-6173-46DE-A1B6-AA9F6C4FD239}" type="parTrans" cxnId="{AEF48B12-4F2C-4CE8-B89F-97FBA75DE1AA}">
      <dgm:prSet/>
      <dgm:spPr/>
      <dgm:t>
        <a:bodyPr/>
        <a:lstStyle/>
        <a:p>
          <a:endParaRPr lang="en-US"/>
        </a:p>
      </dgm:t>
    </dgm:pt>
    <dgm:pt modelId="{951415C7-A74A-4D45-BBD2-7559C51D6176}" type="sibTrans" cxnId="{AEF48B12-4F2C-4CE8-B89F-97FBA75DE1AA}">
      <dgm:prSet/>
      <dgm:spPr/>
      <dgm:t>
        <a:bodyPr/>
        <a:lstStyle/>
        <a:p>
          <a:endParaRPr lang="en-US"/>
        </a:p>
      </dgm:t>
    </dgm:pt>
    <dgm:pt modelId="{78835998-132F-4EC9-92B0-44D6CF75F262}">
      <dgm:prSet phldrT="[Text]"/>
      <dgm:spPr/>
      <dgm:t>
        <a:bodyPr/>
        <a:lstStyle/>
        <a:p>
          <a:r>
            <a:rPr lang="en-US" dirty="0" smtClean="0"/>
            <a:t>Strategy: Divide and control</a:t>
          </a:r>
          <a:endParaRPr lang="en-US" dirty="0"/>
        </a:p>
      </dgm:t>
    </dgm:pt>
    <dgm:pt modelId="{49041E7F-D6F7-4B79-BBAF-6AE67BD10890}" type="parTrans" cxnId="{CE659484-90BD-41AA-952A-C132E5A48159}">
      <dgm:prSet/>
      <dgm:spPr/>
    </dgm:pt>
    <dgm:pt modelId="{501AD460-6C9B-4571-A254-B3051261B139}" type="sibTrans" cxnId="{CE659484-90BD-41AA-952A-C132E5A48159}">
      <dgm:prSet/>
      <dgm:spPr/>
    </dgm:pt>
    <dgm:pt modelId="{CA1B4764-BCD5-4346-A00C-88F636929BC3}">
      <dgm:prSet phldrT="[Text]"/>
      <dgm:spPr/>
      <dgm:t>
        <a:bodyPr/>
        <a:lstStyle/>
        <a:p>
          <a:r>
            <a:rPr lang="en-US" smtClean="0"/>
            <a:t>Military </a:t>
          </a:r>
          <a:r>
            <a:rPr lang="en-US" dirty="0" smtClean="0"/>
            <a:t>ability</a:t>
          </a:r>
          <a:endParaRPr lang="en-US" dirty="0"/>
        </a:p>
      </dgm:t>
    </dgm:pt>
    <dgm:pt modelId="{2E720E09-F0D3-46D2-BD0A-9431D997019E}" type="parTrans" cxnId="{C4E3B39B-792A-491A-87B6-A9FFE8513844}">
      <dgm:prSet/>
      <dgm:spPr/>
    </dgm:pt>
    <dgm:pt modelId="{F8B2CC3E-D605-49BC-919C-15631E5113C6}" type="sibTrans" cxnId="{C4E3B39B-792A-491A-87B6-A9FFE8513844}">
      <dgm:prSet/>
      <dgm:spPr/>
    </dgm:pt>
    <dgm:pt modelId="{7CEC0A87-BDAC-454C-898D-B990521AB421}" type="pres">
      <dgm:prSet presAssocID="{A1860F27-94B4-4737-A867-DF91C624EF7E}" presName="diagram" presStyleCnt="0">
        <dgm:presLayoutVars>
          <dgm:dir/>
          <dgm:resizeHandles val="exact"/>
        </dgm:presLayoutVars>
      </dgm:prSet>
      <dgm:spPr/>
    </dgm:pt>
    <dgm:pt modelId="{360DE14F-2EB9-40CE-ADEE-23C28E57C70F}" type="pres">
      <dgm:prSet presAssocID="{B4F54400-2887-4310-841F-890652CD6B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1021-0817-462C-9018-F389F82D38CF}" type="pres">
      <dgm:prSet presAssocID="{3C636A8D-FE4D-4300-815F-3813C454D590}" presName="sibTrans" presStyleCnt="0"/>
      <dgm:spPr/>
    </dgm:pt>
    <dgm:pt modelId="{771E69D1-7A9C-4B2E-94DB-5A1DC7B85B82}" type="pres">
      <dgm:prSet presAssocID="{CA1B4764-BCD5-4346-A00C-88F636929BC3}" presName="node" presStyleLbl="node1" presStyleIdx="1" presStyleCnt="4">
        <dgm:presLayoutVars>
          <dgm:bulletEnabled val="1"/>
        </dgm:presLayoutVars>
      </dgm:prSet>
      <dgm:spPr/>
    </dgm:pt>
    <dgm:pt modelId="{64BC25B3-7BE9-4CB4-B5DE-891F3F6AF3E9}" type="pres">
      <dgm:prSet presAssocID="{F8B2CC3E-D605-49BC-919C-15631E5113C6}" presName="sibTrans" presStyleCnt="0"/>
      <dgm:spPr/>
    </dgm:pt>
    <dgm:pt modelId="{F6F64226-AEA5-4BEA-8F31-4386ABF04B33}" type="pres">
      <dgm:prSet presAssocID="{78835998-132F-4EC9-92B0-44D6CF75F2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513FB-6E34-4F93-B754-9671C21F2142}" type="pres">
      <dgm:prSet presAssocID="{501AD460-6C9B-4571-A254-B3051261B139}" presName="sibTrans" presStyleCnt="0"/>
      <dgm:spPr/>
    </dgm:pt>
    <dgm:pt modelId="{D9A5D88B-1A45-4B3C-B086-34A2DD93F631}" type="pres">
      <dgm:prSet presAssocID="{2C5C30E5-20DF-4D2A-B394-6B3B1C27F67A}" presName="node" presStyleLbl="node1" presStyleIdx="3" presStyleCnt="4">
        <dgm:presLayoutVars>
          <dgm:bulletEnabled val="1"/>
        </dgm:presLayoutVars>
      </dgm:prSet>
      <dgm:spPr/>
    </dgm:pt>
  </dgm:ptLst>
  <dgm:cxnLst>
    <dgm:cxn modelId="{AEF48B12-4F2C-4CE8-B89F-97FBA75DE1AA}" srcId="{A1860F27-94B4-4737-A867-DF91C624EF7E}" destId="{2C5C30E5-20DF-4D2A-B394-6B3B1C27F67A}" srcOrd="3" destOrd="0" parTransId="{4F5AF7D3-6173-46DE-A1B6-AA9F6C4FD239}" sibTransId="{951415C7-A74A-4D45-BBD2-7559C51D6176}"/>
    <dgm:cxn modelId="{E60BC761-6333-4EE3-8089-35BFD489F5BF}" type="presOf" srcId="{B4F54400-2887-4310-841F-890652CD6B84}" destId="{360DE14F-2EB9-40CE-ADEE-23C28E57C70F}" srcOrd="0" destOrd="0" presId="urn:microsoft.com/office/officeart/2005/8/layout/default"/>
    <dgm:cxn modelId="{226BD661-D2A6-41B7-8216-26FA12A8688A}" type="presOf" srcId="{78835998-132F-4EC9-92B0-44D6CF75F262}" destId="{F6F64226-AEA5-4BEA-8F31-4386ABF04B33}" srcOrd="0" destOrd="0" presId="urn:microsoft.com/office/officeart/2005/8/layout/default"/>
    <dgm:cxn modelId="{CE659484-90BD-41AA-952A-C132E5A48159}" srcId="{A1860F27-94B4-4737-A867-DF91C624EF7E}" destId="{78835998-132F-4EC9-92B0-44D6CF75F262}" srcOrd="2" destOrd="0" parTransId="{49041E7F-D6F7-4B79-BBAF-6AE67BD10890}" sibTransId="{501AD460-6C9B-4571-A254-B3051261B139}"/>
    <dgm:cxn modelId="{C4E3B39B-792A-491A-87B6-A9FFE8513844}" srcId="{A1860F27-94B4-4737-A867-DF91C624EF7E}" destId="{CA1B4764-BCD5-4346-A00C-88F636929BC3}" srcOrd="1" destOrd="0" parTransId="{2E720E09-F0D3-46D2-BD0A-9431D997019E}" sibTransId="{F8B2CC3E-D605-49BC-919C-15631E5113C6}"/>
    <dgm:cxn modelId="{FAD26DA6-D2D0-4AAD-BD49-10442B2E36FD}" srcId="{A1860F27-94B4-4737-A867-DF91C624EF7E}" destId="{B4F54400-2887-4310-841F-890652CD6B84}" srcOrd="0" destOrd="0" parTransId="{37FB39A0-F554-4505-BD72-CED646000DD6}" sibTransId="{3C636A8D-FE4D-4300-815F-3813C454D590}"/>
    <dgm:cxn modelId="{1C42E2CF-62AF-4C2C-B5F2-3A97BB0EE008}" type="presOf" srcId="{A1860F27-94B4-4737-A867-DF91C624EF7E}" destId="{7CEC0A87-BDAC-454C-898D-B990521AB421}" srcOrd="0" destOrd="0" presId="urn:microsoft.com/office/officeart/2005/8/layout/default"/>
    <dgm:cxn modelId="{3A4942E4-E9C9-4F4D-A734-1C41B7E1063B}" type="presOf" srcId="{CA1B4764-BCD5-4346-A00C-88F636929BC3}" destId="{771E69D1-7A9C-4B2E-94DB-5A1DC7B85B82}" srcOrd="0" destOrd="0" presId="urn:microsoft.com/office/officeart/2005/8/layout/default"/>
    <dgm:cxn modelId="{88859E45-0194-4087-93BD-97C021CC696A}" type="presOf" srcId="{2C5C30E5-20DF-4D2A-B394-6B3B1C27F67A}" destId="{D9A5D88B-1A45-4B3C-B086-34A2DD93F631}" srcOrd="0" destOrd="0" presId="urn:microsoft.com/office/officeart/2005/8/layout/default"/>
    <dgm:cxn modelId="{4053A319-05DB-4978-962C-388AFCA616EE}" type="presParOf" srcId="{7CEC0A87-BDAC-454C-898D-B990521AB421}" destId="{360DE14F-2EB9-40CE-ADEE-23C28E57C70F}" srcOrd="0" destOrd="0" presId="urn:microsoft.com/office/officeart/2005/8/layout/default"/>
    <dgm:cxn modelId="{FACD8B52-3F69-4430-B69F-366C53BE16D9}" type="presParOf" srcId="{7CEC0A87-BDAC-454C-898D-B990521AB421}" destId="{2BDA1021-0817-462C-9018-F389F82D38CF}" srcOrd="1" destOrd="0" presId="urn:microsoft.com/office/officeart/2005/8/layout/default"/>
    <dgm:cxn modelId="{E1207BF0-FD4F-4A1D-97C9-734CDEF325DD}" type="presParOf" srcId="{7CEC0A87-BDAC-454C-898D-B990521AB421}" destId="{771E69D1-7A9C-4B2E-94DB-5A1DC7B85B82}" srcOrd="2" destOrd="0" presId="urn:microsoft.com/office/officeart/2005/8/layout/default"/>
    <dgm:cxn modelId="{C31BBC74-7D5A-45FF-AD9B-3D05079D26A9}" type="presParOf" srcId="{7CEC0A87-BDAC-454C-898D-B990521AB421}" destId="{64BC25B3-7BE9-4CB4-B5DE-891F3F6AF3E9}" srcOrd="3" destOrd="0" presId="urn:microsoft.com/office/officeart/2005/8/layout/default"/>
    <dgm:cxn modelId="{6141020A-D6A6-4FAA-AB7B-EC560031EAC0}" type="presParOf" srcId="{7CEC0A87-BDAC-454C-898D-B990521AB421}" destId="{F6F64226-AEA5-4BEA-8F31-4386ABF04B33}" srcOrd="4" destOrd="0" presId="urn:microsoft.com/office/officeart/2005/8/layout/default"/>
    <dgm:cxn modelId="{1B9AB343-2C95-4C62-9A91-66CDDE55C462}" type="presParOf" srcId="{7CEC0A87-BDAC-454C-898D-B990521AB421}" destId="{FA2513FB-6E34-4F93-B754-9671C21F2142}" srcOrd="5" destOrd="0" presId="urn:microsoft.com/office/officeart/2005/8/layout/default"/>
    <dgm:cxn modelId="{3DA88808-CAAA-4F6C-972F-44B41982E7A5}" type="presParOf" srcId="{7CEC0A87-BDAC-454C-898D-B990521AB421}" destId="{D9A5D88B-1A45-4B3C-B086-34A2DD93F6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320C23-3064-4C6D-8F79-F31804C868B8}">
      <dsp:nvSpPr>
        <dsp:cNvPr id="0" name=""/>
        <dsp:cNvSpPr/>
      </dsp:nvSpPr>
      <dsp:spPr>
        <a:xfrm>
          <a:off x="2762" y="62943"/>
          <a:ext cx="2693193" cy="1027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Protection for Rome and Italy</a:t>
          </a:r>
          <a:endParaRPr lang="en-US" sz="2400" b="1" kern="1200" dirty="0"/>
        </a:p>
      </dsp:txBody>
      <dsp:txXfrm>
        <a:off x="2762" y="62943"/>
        <a:ext cx="2693193" cy="1027582"/>
      </dsp:txXfrm>
    </dsp:sp>
    <dsp:sp modelId="{5A8F5A6E-5D8A-4B6D-8D5E-B95AE5F5EC9C}">
      <dsp:nvSpPr>
        <dsp:cNvPr id="0" name=""/>
        <dsp:cNvSpPr/>
      </dsp:nvSpPr>
      <dsp:spPr>
        <a:xfrm>
          <a:off x="2762" y="1090526"/>
          <a:ext cx="2693193" cy="448532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Rome built on seven hills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Alps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Barrier to the north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Seas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Barriers on other three sides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Poor harbors in eastern Italy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Little interference from cultures to the east </a:t>
          </a:r>
          <a:endParaRPr lang="en-US" sz="1900" b="1" kern="1200" dirty="0"/>
        </a:p>
      </dsp:txBody>
      <dsp:txXfrm>
        <a:off x="2762" y="1090526"/>
        <a:ext cx="2693193" cy="4485329"/>
      </dsp:txXfrm>
    </dsp:sp>
    <dsp:sp modelId="{4236C728-4AEF-4A90-90BD-A265DBB312D3}">
      <dsp:nvSpPr>
        <dsp:cNvPr id="0" name=""/>
        <dsp:cNvSpPr/>
      </dsp:nvSpPr>
      <dsp:spPr>
        <a:xfrm>
          <a:off x="3073003" y="62943"/>
          <a:ext cx="2693193" cy="1027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Unification of Italy under Rome</a:t>
          </a:r>
          <a:endParaRPr lang="en-US" sz="2400" b="1" kern="1200" dirty="0"/>
        </a:p>
      </dsp:txBody>
      <dsp:txXfrm>
        <a:off x="3073003" y="62943"/>
        <a:ext cx="2693193" cy="1027582"/>
      </dsp:txXfrm>
    </dsp:sp>
    <dsp:sp modelId="{B0F48BAE-AF14-4BBC-84B5-0921F4856727}">
      <dsp:nvSpPr>
        <dsp:cNvPr id="0" name=""/>
        <dsp:cNvSpPr/>
      </dsp:nvSpPr>
      <dsp:spPr>
        <a:xfrm>
          <a:off x="3073003" y="1090526"/>
          <a:ext cx="2693193" cy="448532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Rome centrally located on peninsula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Good location for capital city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Apennine Mountains run north-south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Not a barrier to unification of the peninsula</a:t>
          </a:r>
          <a:endParaRPr lang="en-US" sz="1900" b="1" kern="1200" dirty="0"/>
        </a:p>
      </dsp:txBody>
      <dsp:txXfrm>
        <a:off x="3073003" y="1090526"/>
        <a:ext cx="2693193" cy="4485329"/>
      </dsp:txXfrm>
    </dsp:sp>
    <dsp:sp modelId="{94894DBB-A8CB-43A4-B825-21FC5600A477}">
      <dsp:nvSpPr>
        <dsp:cNvPr id="0" name=""/>
        <dsp:cNvSpPr/>
      </dsp:nvSpPr>
      <dsp:spPr>
        <a:xfrm>
          <a:off x="6143244" y="62943"/>
          <a:ext cx="2693193" cy="1027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Farming and Trade</a:t>
          </a:r>
          <a:endParaRPr lang="en-US" sz="2400" b="1" kern="1200" dirty="0"/>
        </a:p>
      </dsp:txBody>
      <dsp:txXfrm>
        <a:off x="6143244" y="62943"/>
        <a:ext cx="2693193" cy="1027582"/>
      </dsp:txXfrm>
    </dsp:sp>
    <dsp:sp modelId="{0B9CD5DD-276D-40EC-8DA2-A7A932606B18}">
      <dsp:nvSpPr>
        <dsp:cNvPr id="0" name=""/>
        <dsp:cNvSpPr/>
      </dsp:nvSpPr>
      <dsp:spPr>
        <a:xfrm>
          <a:off x="6143244" y="1090526"/>
          <a:ext cx="2693193" cy="448532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Fertile soil and mild climate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Good for farming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No need to import foodstuffs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Central location in Mediterranean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Good for trade</a:t>
          </a:r>
          <a:endParaRPr lang="en-US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Launching point for expansion throughout Mediterranean region</a:t>
          </a:r>
          <a:endParaRPr lang="en-US" sz="1900" b="1" kern="1200" dirty="0"/>
        </a:p>
      </dsp:txBody>
      <dsp:txXfrm>
        <a:off x="6143244" y="1090526"/>
        <a:ext cx="2693193" cy="4485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95C28-8D12-440F-8CF3-9F6C55439CEA}">
      <dsp:nvSpPr>
        <dsp:cNvPr id="0" name=""/>
        <dsp:cNvSpPr/>
      </dsp:nvSpPr>
      <dsp:spPr>
        <a:xfrm>
          <a:off x="0" y="0"/>
          <a:ext cx="7383780" cy="1760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nnual Extended" pitchFamily="2" charset="0"/>
            </a:rPr>
            <a:t>Roman Origins</a:t>
          </a:r>
          <a:endParaRPr lang="en-US" sz="12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Circa 1000-509 BCE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Earliest settlements on Palatine Hill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753 BCE – Legendary founding of Rome by Romulus and </a:t>
          </a:r>
          <a:r>
            <a:rPr lang="en-US" sz="900" b="1" kern="1200" dirty="0" err="1" smtClean="0">
              <a:latin typeface="Annual Extended" pitchFamily="2" charset="0"/>
            </a:rPr>
            <a:t>Remus</a:t>
          </a:r>
          <a:endParaRPr lang="en-US" sz="900" b="1" kern="1200" dirty="0">
            <a:latin typeface="Annual Extended" pitchFamily="2" charset="0"/>
          </a:endParaRPr>
        </a:p>
      </dsp:txBody>
      <dsp:txXfrm>
        <a:off x="0" y="0"/>
        <a:ext cx="5587475" cy="1760220"/>
      </dsp:txXfrm>
    </dsp:sp>
    <dsp:sp modelId="{285985C1-F19C-49EB-A46F-73B43E289514}">
      <dsp:nvSpPr>
        <dsp:cNvPr id="0" name=""/>
        <dsp:cNvSpPr/>
      </dsp:nvSpPr>
      <dsp:spPr>
        <a:xfrm>
          <a:off x="651509" y="2053589"/>
          <a:ext cx="7383780" cy="1760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nnual Extended" pitchFamily="2" charset="0"/>
            </a:rPr>
            <a:t>Roman Republic</a:t>
          </a:r>
          <a:endParaRPr lang="en-US" sz="12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509-31 BCE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Etruscan kings overthrown under leadership of </a:t>
          </a:r>
          <a:r>
            <a:rPr lang="en-US" sz="900" b="1" kern="1200" dirty="0" err="1" smtClean="0">
              <a:latin typeface="Annual Extended" pitchFamily="2" charset="0"/>
            </a:rPr>
            <a:t>Lucius</a:t>
          </a:r>
          <a:r>
            <a:rPr lang="en-US" sz="900" b="1" kern="1200" dirty="0" smtClean="0">
              <a:latin typeface="Annual Extended" pitchFamily="2" charset="0"/>
            </a:rPr>
            <a:t> </a:t>
          </a:r>
          <a:r>
            <a:rPr lang="en-US" sz="900" b="1" kern="1200" dirty="0" err="1" smtClean="0">
              <a:latin typeface="Annual Extended" pitchFamily="2" charset="0"/>
            </a:rPr>
            <a:t>Junius</a:t>
          </a:r>
          <a:r>
            <a:rPr lang="en-US" sz="900" b="1" kern="1200" dirty="0" smtClean="0">
              <a:latin typeface="Annual Extended" pitchFamily="2" charset="0"/>
            </a:rPr>
            <a:t> Brutus, the traditional founder of the </a:t>
          </a:r>
          <a:r>
            <a:rPr lang="en-US" sz="900" b="1" kern="1200" dirty="0" smtClean="0">
              <a:latin typeface="Annual Extended" pitchFamily="2" charset="0"/>
            </a:rPr>
            <a:t>Republic, in 509 BCE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Republic = “thing of the people”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Ended with Battle of Actium in 31 BCE</a:t>
          </a:r>
          <a:endParaRPr lang="en-US" sz="900" b="1" kern="1200" dirty="0">
            <a:latin typeface="Annual Extended" pitchFamily="2" charset="0"/>
          </a:endParaRPr>
        </a:p>
      </dsp:txBody>
      <dsp:txXfrm>
        <a:off x="651509" y="2053589"/>
        <a:ext cx="5588127" cy="1760220"/>
      </dsp:txXfrm>
    </dsp:sp>
    <dsp:sp modelId="{015593E9-01DE-4904-A474-F0176EDA044E}">
      <dsp:nvSpPr>
        <dsp:cNvPr id="0" name=""/>
        <dsp:cNvSpPr/>
      </dsp:nvSpPr>
      <dsp:spPr>
        <a:xfrm>
          <a:off x="1303019" y="4107179"/>
          <a:ext cx="7383780" cy="1760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nnual Extended" pitchFamily="2" charset="0"/>
            </a:rPr>
            <a:t>Roman Empire</a:t>
          </a:r>
          <a:endParaRPr lang="en-US" sz="12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31 BCE-476 CE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Began when Octavian’s  forces defeated the forces of Antony and Cleopatra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End of Western Roman Empire traditionally dated to 476 CE, when last emperor, Romulus Augustus, deposed</a:t>
          </a:r>
          <a:endParaRPr lang="en-US" sz="900" b="1" kern="1200" dirty="0">
            <a:latin typeface="Annual Extended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latin typeface="Annual Extended" pitchFamily="2" charset="0"/>
            </a:rPr>
            <a:t>Eastern Roman (Byzantine) Empire continued until conquered by the Turks in 1453</a:t>
          </a:r>
          <a:endParaRPr lang="en-US" sz="900" b="1" kern="1200" dirty="0">
            <a:latin typeface="Annual Extended" pitchFamily="2" charset="0"/>
          </a:endParaRPr>
        </a:p>
      </dsp:txBody>
      <dsp:txXfrm>
        <a:off x="1303019" y="4107179"/>
        <a:ext cx="5588127" cy="1760220"/>
      </dsp:txXfrm>
    </dsp:sp>
    <dsp:sp modelId="{3DF177D7-C0D3-48AD-A80C-750B9857AA00}">
      <dsp:nvSpPr>
        <dsp:cNvPr id="0" name=""/>
        <dsp:cNvSpPr/>
      </dsp:nvSpPr>
      <dsp:spPr>
        <a:xfrm>
          <a:off x="6239637" y="1334833"/>
          <a:ext cx="1144143" cy="11441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39637" y="1334833"/>
        <a:ext cx="1144143" cy="1144143"/>
      </dsp:txXfrm>
    </dsp:sp>
    <dsp:sp modelId="{FA6F3A5F-3548-43E9-8C37-85EA7B04976C}">
      <dsp:nvSpPr>
        <dsp:cNvPr id="0" name=""/>
        <dsp:cNvSpPr/>
      </dsp:nvSpPr>
      <dsp:spPr>
        <a:xfrm>
          <a:off x="6891147" y="3376688"/>
          <a:ext cx="1144143" cy="11441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91147" y="3376688"/>
        <a:ext cx="1144143" cy="11441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5DDC5-4AD7-48BD-9114-0A989492C4AF}">
      <dsp:nvSpPr>
        <dsp:cNvPr id="0" name=""/>
        <dsp:cNvSpPr/>
      </dsp:nvSpPr>
      <dsp:spPr>
        <a:xfrm>
          <a:off x="40" y="135299"/>
          <a:ext cx="3845569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Patricians</a:t>
          </a:r>
          <a:endParaRPr lang="en-US" sz="1800" b="1" kern="1200" dirty="0"/>
        </a:p>
      </dsp:txBody>
      <dsp:txXfrm>
        <a:off x="40" y="135299"/>
        <a:ext cx="3845569" cy="460800"/>
      </dsp:txXfrm>
    </dsp:sp>
    <dsp:sp modelId="{EA06DB00-E5F1-4E37-84DC-4E47EAB2ACB0}">
      <dsp:nvSpPr>
        <dsp:cNvPr id="0" name=""/>
        <dsp:cNvSpPr/>
      </dsp:nvSpPr>
      <dsp:spPr>
        <a:xfrm>
          <a:off x="40" y="596099"/>
          <a:ext cx="3845569" cy="483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Nobles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Controlled the government of the Republic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Executive power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Two consuls elected for a one-year term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Elected by adult male patricians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Legislature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Senate – upper house</a:t>
          </a:r>
          <a:endParaRPr lang="en-US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About 300 patricians</a:t>
          </a:r>
          <a:endParaRPr lang="en-US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Served for life</a:t>
          </a:r>
          <a:endParaRPr lang="en-US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Controlled by about 12 families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Assembly – lower house</a:t>
          </a:r>
          <a:endParaRPr lang="en-US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free, adult males who could afford weaponry</a:t>
          </a:r>
          <a:endParaRPr lang="en-US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acts had to be approved by the Senate</a:t>
          </a:r>
          <a:endParaRPr lang="en-US" sz="1600" kern="1200" dirty="0"/>
        </a:p>
      </dsp:txBody>
      <dsp:txXfrm>
        <a:off x="40" y="596099"/>
        <a:ext cx="3845569" cy="4831200"/>
      </dsp:txXfrm>
    </dsp:sp>
    <dsp:sp modelId="{7A5F78CD-43F3-492B-B2B3-0D0D2D26FAFC}">
      <dsp:nvSpPr>
        <dsp:cNvPr id="0" name=""/>
        <dsp:cNvSpPr/>
      </dsp:nvSpPr>
      <dsp:spPr>
        <a:xfrm>
          <a:off x="4383989" y="135299"/>
          <a:ext cx="3845569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Plebeians</a:t>
          </a:r>
          <a:endParaRPr lang="en-US" sz="1800" b="1" kern="1200" dirty="0"/>
        </a:p>
      </dsp:txBody>
      <dsp:txXfrm>
        <a:off x="4383989" y="135299"/>
        <a:ext cx="3845569" cy="460800"/>
      </dsp:txXfrm>
    </dsp:sp>
    <dsp:sp modelId="{45B6D47D-1528-428B-8F68-B7F02EE657A3}">
      <dsp:nvSpPr>
        <dsp:cNvPr id="0" name=""/>
        <dsp:cNvSpPr/>
      </dsp:nvSpPr>
      <dsp:spPr>
        <a:xfrm>
          <a:off x="4383989" y="596099"/>
          <a:ext cx="3845569" cy="483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Common 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Few rights and little power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Could not run for public office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Could not marry into the nobility (the patrician class)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Little say in the creation of laws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Continuously threatened to secede from Rome and create their own city</a:t>
          </a:r>
          <a:endParaRPr lang="en-US" sz="1600" kern="1200" dirty="0"/>
        </a:p>
      </dsp:txBody>
      <dsp:txXfrm>
        <a:off x="4383989" y="596099"/>
        <a:ext cx="3845569" cy="4831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1BE335-9256-4296-85C0-5EFBE742485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Aediles</a:t>
          </a:r>
          <a:r>
            <a:rPr lang="en-US" sz="2000" kern="1200" dirty="0" smtClean="0"/>
            <a:t> </a:t>
          </a:r>
          <a:r>
            <a:rPr lang="en-US" sz="1700" kern="1200" dirty="0" smtClean="0"/>
            <a:t>ran city (“local”) government.</a:t>
          </a:r>
          <a:endParaRPr lang="en-US" sz="1700" kern="1200" dirty="0"/>
        </a:p>
      </dsp:txBody>
      <dsp:txXfrm>
        <a:off x="0" y="591343"/>
        <a:ext cx="2571749" cy="1543050"/>
      </dsp:txXfrm>
    </dsp:sp>
    <dsp:sp modelId="{03F82916-B04A-4152-A2A2-E8DCBC1348D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Censors</a:t>
          </a:r>
          <a:r>
            <a:rPr lang="en-US" sz="1700" kern="1200" dirty="0" smtClean="0"/>
            <a:t> kept track of citizen lists, and in later years took charge of public morality.</a:t>
          </a:r>
          <a:endParaRPr lang="en-US" sz="1700" kern="1200" dirty="0"/>
        </a:p>
      </dsp:txBody>
      <dsp:txXfrm>
        <a:off x="2828925" y="591343"/>
        <a:ext cx="2571749" cy="1543050"/>
      </dsp:txXfrm>
    </dsp:sp>
    <dsp:sp modelId="{7160972F-96C6-4526-A760-C16EFE90BD8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Dictators</a:t>
          </a:r>
          <a:r>
            <a:rPr lang="en-US" sz="1700" kern="1200" dirty="0" smtClean="0"/>
            <a:t>, with absolute power, were elected  by the Senate in times of emergency to rule for six months.</a:t>
          </a:r>
          <a:endParaRPr lang="en-US" sz="1700" kern="1200" dirty="0"/>
        </a:p>
      </dsp:txBody>
      <dsp:txXfrm>
        <a:off x="5657849" y="591343"/>
        <a:ext cx="2571749" cy="1543050"/>
      </dsp:txXfrm>
    </dsp:sp>
    <dsp:sp modelId="{A7C02A2B-4490-4E39-AEBE-6E10102593F0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Praetors</a:t>
          </a:r>
          <a:r>
            <a:rPr lang="en-US" sz="2300" kern="1200" dirty="0" smtClean="0"/>
            <a:t> </a:t>
          </a:r>
          <a:r>
            <a:rPr lang="en-US" sz="1700" kern="1200" dirty="0" smtClean="0"/>
            <a:t>were in charge of administering justice.</a:t>
          </a:r>
          <a:endParaRPr lang="en-US" sz="1700" kern="1200" dirty="0"/>
        </a:p>
      </dsp:txBody>
      <dsp:txXfrm>
        <a:off x="1414462" y="2391569"/>
        <a:ext cx="2571749" cy="1543050"/>
      </dsp:txXfrm>
    </dsp:sp>
    <dsp:sp modelId="{3731462B-3E4E-4161-B574-FDA59E72F7DE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Quaesters</a:t>
          </a:r>
          <a:r>
            <a:rPr lang="en-US" sz="2600" kern="1200" dirty="0" smtClean="0"/>
            <a:t> </a:t>
          </a:r>
          <a:r>
            <a:rPr lang="en-US" sz="1700" kern="1200" dirty="0" smtClean="0"/>
            <a:t>were in charge of Roman finances.</a:t>
          </a:r>
          <a:endParaRPr lang="en-US" sz="1700" kern="1200" dirty="0"/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7EB1C9-2E78-4EA8-B81F-996CEBBC0EE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ASSEMBLY: Senate could no longer veto laws made by the Assembly (the “Comitia”).</a:t>
          </a:r>
          <a:endParaRPr lang="en-US" sz="1600" kern="1200" dirty="0"/>
        </a:p>
      </dsp:txBody>
      <dsp:txXfrm>
        <a:off x="0" y="591343"/>
        <a:ext cx="2571749" cy="1543050"/>
      </dsp:txXfrm>
    </dsp:sp>
    <dsp:sp modelId="{F21CA165-2C85-494D-9293-59BA0428423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INTERMARRIAGE</a:t>
          </a:r>
          <a:r>
            <a:rPr lang="en-US" sz="1600" kern="1200" dirty="0" smtClean="0"/>
            <a:t>: Plebeians were given the right to marry patricians.</a:t>
          </a:r>
          <a:endParaRPr lang="en-US" sz="1600" kern="1200" dirty="0"/>
        </a:p>
      </dsp:txBody>
      <dsp:txXfrm>
        <a:off x="2828925" y="591343"/>
        <a:ext cx="2571749" cy="1543050"/>
      </dsp:txXfrm>
    </dsp:sp>
    <dsp:sp modelId="{B32C9E36-5F6F-4768-A58C-A0B486D79B4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PUBLIC OFFICES: These were opened to plebeians.</a:t>
          </a:r>
          <a:endParaRPr lang="en-US" sz="1600" kern="1200" dirty="0"/>
        </a:p>
      </dsp:txBody>
      <dsp:txXfrm>
        <a:off x="5657849" y="591343"/>
        <a:ext cx="2571749" cy="1543050"/>
      </dsp:txXfrm>
    </dsp:sp>
    <dsp:sp modelId="{ECB421DC-7A37-4A55-B7D6-F6D6AEA1707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TRIBUNES: Right to elect tri</a:t>
          </a:r>
          <a:r>
            <a:rPr lang="en-US" sz="1600" b="1" kern="1200" dirty="0" smtClean="0"/>
            <a:t>bunes.  </a:t>
          </a:r>
          <a:r>
            <a:rPr lang="en-US" sz="1600" kern="1200" dirty="0" smtClean="0"/>
            <a:t>These were officials with veto (“I forbid”) power over the Senate.</a:t>
          </a:r>
          <a:endParaRPr lang="en-US" sz="1600" kern="1200" dirty="0"/>
        </a:p>
      </dsp:txBody>
      <dsp:txXfrm>
        <a:off x="1414462" y="2391569"/>
        <a:ext cx="2571749" cy="1543050"/>
      </dsp:txXfrm>
    </dsp:sp>
    <dsp:sp modelId="{C4E8C1D2-6335-44A3-B9DB-F42157B0DF5E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TWELVE TABLES: Laws were written down.  This protected plebeians from biased patrician judges.  450 B.C.E.</a:t>
          </a:r>
          <a:endParaRPr lang="en-US" sz="1600" kern="1200" dirty="0"/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DE14F-2EB9-40CE-ADEE-23C28E57C70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Infrastructure: Well-built military roads radiating from Rome</a:t>
          </a:r>
          <a:endParaRPr lang="en-US" sz="3300" kern="1200" dirty="0"/>
        </a:p>
      </dsp:txBody>
      <dsp:txXfrm>
        <a:off x="460905" y="1047"/>
        <a:ext cx="3479899" cy="2087939"/>
      </dsp:txXfrm>
    </dsp:sp>
    <dsp:sp modelId="{771E69D1-7A9C-4B2E-94DB-5A1DC7B85B8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Military </a:t>
          </a:r>
          <a:r>
            <a:rPr lang="en-US" sz="3300" kern="1200" dirty="0" smtClean="0"/>
            <a:t>ability</a:t>
          </a:r>
          <a:endParaRPr lang="en-US" sz="3300" kern="1200" dirty="0"/>
        </a:p>
      </dsp:txBody>
      <dsp:txXfrm>
        <a:off x="4288794" y="1047"/>
        <a:ext cx="3479899" cy="2087939"/>
      </dsp:txXfrm>
    </dsp:sp>
    <dsp:sp modelId="{F6F64226-AEA5-4BEA-8F31-4386ABF04B33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Strategy: Divide and control</a:t>
          </a:r>
          <a:endParaRPr lang="en-US" sz="3300" kern="1200" dirty="0"/>
        </a:p>
      </dsp:txBody>
      <dsp:txXfrm>
        <a:off x="460905" y="2436976"/>
        <a:ext cx="3479899" cy="2087939"/>
      </dsp:txXfrm>
    </dsp:sp>
    <dsp:sp modelId="{D9A5D88B-1A45-4B3C-B086-34A2DD93F631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Treatment of conquered peoples</a:t>
          </a:r>
          <a:endParaRPr lang="en-US" sz="33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E0BE-7EE5-4CC9-924A-2ECA59C582FA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973-CDBD-4C3E-B43A-764CDFAAD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04999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</a:t>
            </a:r>
            <a:r>
              <a:rPr lang="en-US" sz="6600" dirty="0" smtClean="0"/>
              <a:t>Establishment of the Roman </a:t>
            </a:r>
            <a:r>
              <a:rPr lang="en-US" sz="6600" dirty="0" smtClean="0"/>
              <a:t>Republic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(c) Student Handouts, Inc.</a:t>
            </a:r>
          </a:p>
          <a:p>
            <a:r>
              <a:rPr lang="en-US" dirty="0" smtClean="0"/>
              <a:t>www.studenthandouts.com</a:t>
            </a:r>
            <a:endParaRPr lang="en-US" dirty="0"/>
          </a:p>
        </p:txBody>
      </p:sp>
      <p:pic>
        <p:nvPicPr>
          <p:cNvPr id="4" name="Picture 3" descr="SPQ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7814230" cy="407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Elected Roman Officials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/>
          <a:lstStyle/>
          <a:p>
            <a:r>
              <a:rPr lang="en-US" dirty="0" smtClean="0"/>
              <a:t>The Plebeians Earn Greater Rights:</a:t>
            </a:r>
            <a:br>
              <a:rPr lang="en-US" dirty="0" smtClean="0"/>
            </a:br>
            <a:r>
              <a:rPr lang="en-US" dirty="0" smtClean="0"/>
              <a:t>The Growth of Democracy in Rome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Rome to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509-265 B.C.E.</a:t>
            </a:r>
          </a:p>
          <a:p>
            <a:pPr lvl="1"/>
            <a:r>
              <a:rPr lang="en-US" dirty="0" smtClean="0"/>
              <a:t>Rome came to control all of Italy south of the Po River</a:t>
            </a:r>
          </a:p>
          <a:p>
            <a:r>
              <a:rPr lang="en-US" dirty="0" smtClean="0"/>
              <a:t>386 B.C.E.</a:t>
            </a:r>
          </a:p>
          <a:p>
            <a:pPr lvl="1"/>
            <a:r>
              <a:rPr lang="en-US" dirty="0" err="1" smtClean="0"/>
              <a:t>Gauls</a:t>
            </a:r>
            <a:r>
              <a:rPr lang="en-US" dirty="0" smtClean="0"/>
              <a:t> from the north plundered and burned Rome</a:t>
            </a:r>
          </a:p>
          <a:p>
            <a:pPr lvl="1"/>
            <a:r>
              <a:rPr lang="en-US" dirty="0" smtClean="0"/>
              <a:t>Rome got rid of the </a:t>
            </a:r>
            <a:r>
              <a:rPr lang="en-US" dirty="0" err="1" smtClean="0"/>
              <a:t>Gauls</a:t>
            </a:r>
            <a:r>
              <a:rPr lang="en-US" dirty="0" smtClean="0"/>
              <a:t> by paying them a large amount of gold</a:t>
            </a:r>
          </a:p>
          <a:p>
            <a:r>
              <a:rPr lang="en-US" dirty="0" smtClean="0"/>
              <a:t>Rome turned its direction from the </a:t>
            </a:r>
            <a:r>
              <a:rPr lang="en-US" dirty="0" err="1" smtClean="0"/>
              <a:t>Gauls</a:t>
            </a:r>
            <a:r>
              <a:rPr lang="en-US" dirty="0" smtClean="0"/>
              <a:t> and conquered:</a:t>
            </a:r>
          </a:p>
          <a:p>
            <a:pPr lvl="1"/>
            <a:r>
              <a:rPr lang="en-US" dirty="0" smtClean="0"/>
              <a:t>The remaining Etruscans</a:t>
            </a:r>
          </a:p>
          <a:p>
            <a:pPr lvl="1"/>
            <a:r>
              <a:rPr lang="en-US" dirty="0" smtClean="0"/>
              <a:t>Its former allies in the Latin League</a:t>
            </a:r>
          </a:p>
          <a:p>
            <a:pPr lvl="1"/>
            <a:r>
              <a:rPr lang="en-US" dirty="0" smtClean="0"/>
              <a:t>Tribes in central Italy (such as the </a:t>
            </a:r>
            <a:r>
              <a:rPr lang="en-US" dirty="0" err="1" smtClean="0"/>
              <a:t>Samnites</a:t>
            </a:r>
            <a:r>
              <a:rPr lang="en-US" dirty="0" smtClean="0"/>
              <a:t> in 290 B.C.E.)</a:t>
            </a:r>
          </a:p>
          <a:p>
            <a:pPr lvl="1"/>
            <a:r>
              <a:rPr lang="en-US" dirty="0" smtClean="0"/>
              <a:t>Greeks in the south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Rome so successful?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Great soldiers</a:t>
            </a:r>
          </a:p>
          <a:p>
            <a:endParaRPr lang="en-US" dirty="0" smtClean="0"/>
          </a:p>
          <a:p>
            <a:r>
              <a:rPr lang="en-US" dirty="0" smtClean="0"/>
              <a:t>Well-trained</a:t>
            </a:r>
          </a:p>
          <a:p>
            <a:endParaRPr lang="en-US" dirty="0" smtClean="0"/>
          </a:p>
          <a:p>
            <a:r>
              <a:rPr lang="en-US" dirty="0" smtClean="0"/>
              <a:t>All volunteers</a:t>
            </a:r>
            <a:endParaRPr lang="en-US" dirty="0"/>
          </a:p>
        </p:txBody>
      </p:sp>
      <p:pic>
        <p:nvPicPr>
          <p:cNvPr id="4" name="Picture 3" descr="Ancient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524000"/>
            <a:ext cx="4787733" cy="47009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191000" cy="1143000"/>
          </a:xfrm>
        </p:spPr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3733800" cy="662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Few geographical barriers on the Italian peninsula</a:t>
            </a:r>
          </a:p>
          <a:p>
            <a:r>
              <a:rPr lang="en-US" dirty="0" smtClean="0"/>
              <a:t>Military roads radiated from Rome</a:t>
            </a:r>
          </a:p>
          <a:p>
            <a:pPr lvl="1"/>
            <a:r>
              <a:rPr lang="en-US" dirty="0" smtClean="0"/>
              <a:t>Troops could be sent quickly to quell unrest in any area</a:t>
            </a:r>
          </a:p>
          <a:p>
            <a:pPr lvl="1"/>
            <a:r>
              <a:rPr lang="en-US" dirty="0" smtClean="0"/>
              <a:t>Dual purpose—roads came to allow quick and easy travel by tax collectors, traders, travelers, and officials</a:t>
            </a:r>
          </a:p>
          <a:p>
            <a:r>
              <a:rPr lang="en-US" dirty="0" smtClean="0"/>
              <a:t>Famous roads</a:t>
            </a:r>
          </a:p>
          <a:p>
            <a:pPr lvl="1"/>
            <a:r>
              <a:rPr lang="en-US" dirty="0" smtClean="0"/>
              <a:t>Appian Way</a:t>
            </a:r>
          </a:p>
          <a:p>
            <a:pPr lvl="1"/>
            <a:r>
              <a:rPr lang="en-US" dirty="0" smtClean="0"/>
              <a:t>Flaminian Way</a:t>
            </a:r>
          </a:p>
          <a:p>
            <a:pPr lvl="1"/>
            <a:r>
              <a:rPr lang="en-US" dirty="0" smtClean="0"/>
              <a:t>Valerian Way</a:t>
            </a:r>
          </a:p>
          <a:p>
            <a:r>
              <a:rPr lang="en-US" dirty="0" smtClean="0"/>
              <a:t>Public funds dedicated to building and maintaining the Republic’s infrastructure</a:t>
            </a:r>
            <a:endParaRPr lang="en-US" dirty="0"/>
          </a:p>
        </p:txBody>
      </p:sp>
      <p:pic>
        <p:nvPicPr>
          <p:cNvPr id="4" name="Picture 3" descr="AncientRom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981200"/>
            <a:ext cx="481085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Divide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Rome’s fear: </a:t>
            </a:r>
          </a:p>
          <a:p>
            <a:pPr lvl="1"/>
            <a:r>
              <a:rPr lang="en-US" dirty="0" smtClean="0"/>
              <a:t>That allies and colonies would unite against Roman Rule</a:t>
            </a:r>
          </a:p>
          <a:p>
            <a:r>
              <a:rPr lang="en-US" dirty="0" smtClean="0"/>
              <a:t>Rome’s solution:</a:t>
            </a:r>
          </a:p>
          <a:p>
            <a:pPr lvl="1"/>
            <a:r>
              <a:rPr lang="en-US" dirty="0" smtClean="0"/>
              <a:t>Keep groups under Roman control disunited</a:t>
            </a:r>
          </a:p>
          <a:p>
            <a:r>
              <a:rPr lang="en-US" dirty="0" smtClean="0"/>
              <a:t>How it was done:</a:t>
            </a:r>
          </a:p>
          <a:p>
            <a:pPr lvl="1"/>
            <a:r>
              <a:rPr lang="en-US" dirty="0" smtClean="0"/>
              <a:t>Forbade alliances between them</a:t>
            </a:r>
          </a:p>
          <a:p>
            <a:pPr lvl="1"/>
            <a:r>
              <a:rPr lang="en-US" dirty="0" smtClean="0"/>
              <a:t>Separate privileges and treaties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Conquered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Conquered peoples were treated well</a:t>
            </a:r>
          </a:p>
          <a:p>
            <a:pPr lvl="1"/>
            <a:r>
              <a:rPr lang="en-US" dirty="0" smtClean="0"/>
              <a:t>Some received full Roman citizenship, including suffrage</a:t>
            </a:r>
          </a:p>
          <a:p>
            <a:pPr lvl="1"/>
            <a:r>
              <a:rPr lang="en-US" dirty="0" smtClean="0"/>
              <a:t>Some controlled their own affairs but paid tribute and gave soldiers to the Roman army</a:t>
            </a:r>
          </a:p>
          <a:p>
            <a:r>
              <a:rPr lang="en-US" dirty="0" smtClean="0"/>
              <a:t>Colonies</a:t>
            </a:r>
          </a:p>
          <a:p>
            <a:pPr lvl="1"/>
            <a:r>
              <a:rPr lang="en-US" dirty="0" smtClean="0"/>
              <a:t>Rome established colonies in conquered areas, each protected by a garrison of Roman soldiers</a:t>
            </a:r>
          </a:p>
          <a:p>
            <a:pPr lvl="1"/>
            <a:r>
              <a:rPr lang="en-US" dirty="0" smtClean="0"/>
              <a:t>Republic encouraged intermarriage</a:t>
            </a:r>
          </a:p>
          <a:p>
            <a:pPr lvl="2"/>
            <a:r>
              <a:rPr lang="en-US" dirty="0" smtClean="0"/>
              <a:t>Led to the spread of Roman culture and language (Latin)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geographic barriers of the Italian peninsula?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Apart from the </a:t>
            </a:r>
            <a:r>
              <a:rPr lang="en-US" dirty="0" err="1" smtClean="0"/>
              <a:t>Latins</a:t>
            </a:r>
            <a:r>
              <a:rPr lang="en-US" dirty="0" smtClean="0"/>
              <a:t>, what other groups lived in Italy?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tradition, who founded the Roman Republic in 509 BCE?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were the patricians, and what rights did they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were the plebeians, and what rights did they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Rome so successful?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Geography of Rome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14588" cy="65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528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Living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colonists</a:t>
            </a:r>
          </a:p>
          <a:p>
            <a:pPr lvl="1"/>
            <a:r>
              <a:rPr lang="en-US" dirty="0" smtClean="0"/>
              <a:t>Eastern portion of Sicily</a:t>
            </a:r>
          </a:p>
          <a:p>
            <a:pPr lvl="1"/>
            <a:r>
              <a:rPr lang="en-US" dirty="0" smtClean="0"/>
              <a:t>“Heel” and “toe” of Italy</a:t>
            </a:r>
          </a:p>
          <a:p>
            <a:r>
              <a:rPr lang="en-US" dirty="0" smtClean="0"/>
              <a:t>Carthaginian colonists</a:t>
            </a:r>
          </a:p>
          <a:p>
            <a:pPr lvl="1"/>
            <a:r>
              <a:rPr lang="en-US" dirty="0" smtClean="0"/>
              <a:t>Western portion of Sicily</a:t>
            </a:r>
          </a:p>
          <a:p>
            <a:r>
              <a:rPr lang="en-US" dirty="0" err="1" smtClean="0"/>
              <a:t>Gauls</a:t>
            </a:r>
            <a:endParaRPr lang="en-US" dirty="0" smtClean="0"/>
          </a:p>
          <a:p>
            <a:pPr lvl="1"/>
            <a:r>
              <a:rPr lang="en-US" dirty="0" smtClean="0"/>
              <a:t>Between Alps and Po River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4191000" cy="51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Etruscans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Mystery – their origins are lost to prehistory</a:t>
            </a:r>
          </a:p>
          <a:p>
            <a:pPr lvl="1"/>
            <a:r>
              <a:rPr lang="en-US" dirty="0" smtClean="0"/>
              <a:t>Numerous hypotheses</a:t>
            </a:r>
          </a:p>
          <a:p>
            <a:pPr lvl="2"/>
            <a:r>
              <a:rPr lang="en-US" dirty="0" smtClean="0"/>
              <a:t>Indigenous (first humans to live in region)</a:t>
            </a:r>
          </a:p>
          <a:p>
            <a:pPr lvl="2"/>
            <a:r>
              <a:rPr lang="en-US" dirty="0" smtClean="0"/>
              <a:t>Migrated from east, north, or south, circa 1000 BCE</a:t>
            </a:r>
          </a:p>
          <a:p>
            <a:r>
              <a:rPr lang="en-US" dirty="0" smtClean="0"/>
              <a:t>Lived north of Rome</a:t>
            </a:r>
          </a:p>
          <a:p>
            <a:pPr lvl="1"/>
            <a:r>
              <a:rPr lang="en-US" dirty="0" smtClean="0"/>
              <a:t>Region today called “Tuscany” after them (ancient Etruria)</a:t>
            </a:r>
          </a:p>
          <a:p>
            <a:pPr lvl="1"/>
            <a:r>
              <a:rPr lang="en-US" dirty="0" smtClean="0"/>
              <a:t>Enemies of the </a:t>
            </a:r>
            <a:r>
              <a:rPr lang="en-US" dirty="0" smtClean="0"/>
              <a:t>Romans</a:t>
            </a:r>
          </a:p>
          <a:p>
            <a:r>
              <a:rPr lang="en-US" dirty="0" smtClean="0"/>
              <a:t>Taught the Romans:</a:t>
            </a:r>
          </a:p>
          <a:p>
            <a:pPr lvl="1"/>
            <a:r>
              <a:rPr lang="en-US" dirty="0" smtClean="0"/>
              <a:t>Arch in architecture, drainage and sewer-building, phalanx military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Latins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Indo-European tribe from the north</a:t>
            </a:r>
          </a:p>
          <a:p>
            <a:r>
              <a:rPr lang="en-US" dirty="0" smtClean="0"/>
              <a:t>Circa 1200 BCE – Settled south of the Tiber River in an area that came to be called Latium</a:t>
            </a:r>
          </a:p>
          <a:p>
            <a:r>
              <a:rPr lang="en-US" dirty="0" smtClean="0"/>
              <a:t>Latin League formed for protection</a:t>
            </a:r>
          </a:p>
          <a:p>
            <a:pPr lvl="1"/>
            <a:r>
              <a:rPr lang="en-US" dirty="0" smtClean="0"/>
              <a:t>Rome was the leading city in this league</a:t>
            </a:r>
          </a:p>
          <a:p>
            <a:r>
              <a:rPr lang="en-US" dirty="0" smtClean="0"/>
              <a:t>Legend of the founding of Rome in 753 BCE</a:t>
            </a:r>
          </a:p>
          <a:p>
            <a:pPr lvl="1"/>
            <a:r>
              <a:rPr lang="en-US" dirty="0" smtClean="0"/>
              <a:t>Twin brothers Romulus and </a:t>
            </a:r>
            <a:r>
              <a:rPr lang="en-US" dirty="0" err="1" smtClean="0"/>
              <a:t>Remus</a:t>
            </a:r>
            <a:endParaRPr lang="en-US" dirty="0" smtClean="0"/>
          </a:p>
          <a:p>
            <a:pPr lvl="2"/>
            <a:r>
              <a:rPr lang="en-US" dirty="0" smtClean="0"/>
              <a:t>Ordered drowned by uncle who wanted throne</a:t>
            </a:r>
          </a:p>
          <a:p>
            <a:pPr lvl="2"/>
            <a:r>
              <a:rPr lang="en-US" dirty="0" smtClean="0"/>
              <a:t>Instead raised by a she-wolf</a:t>
            </a:r>
          </a:p>
          <a:p>
            <a:pPr lvl="2"/>
            <a:r>
              <a:rPr lang="en-US" dirty="0" smtClean="0"/>
              <a:t>Grew up and killed their uncle</a:t>
            </a:r>
          </a:p>
          <a:p>
            <a:pPr lvl="2"/>
            <a:r>
              <a:rPr lang="en-US" dirty="0" smtClean="0"/>
              <a:t>Romulus killed </a:t>
            </a:r>
            <a:r>
              <a:rPr lang="en-US" dirty="0" err="1" smtClean="0"/>
              <a:t>Remus</a:t>
            </a:r>
            <a:r>
              <a:rPr lang="en-US" dirty="0" smtClean="0"/>
              <a:t> in a fight over what to name the 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Major Periods of Roman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Government: Patricians and Plebeians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nual">
      <a:majorFont>
        <a:latin typeface="Annual Condensed"/>
        <a:ea typeface=""/>
        <a:cs typeface=""/>
      </a:majorFont>
      <a:minorFont>
        <a:latin typeface="Annual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1006</Words>
  <Application>Microsoft Office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Establishment of the Roman Republic</vt:lpstr>
      <vt:lpstr>Geography of Rome</vt:lpstr>
      <vt:lpstr>Slide 3</vt:lpstr>
      <vt:lpstr>Slide 4</vt:lpstr>
      <vt:lpstr>Others Living in Italy</vt:lpstr>
      <vt:lpstr>The Etruscans</vt:lpstr>
      <vt:lpstr>The Latins</vt:lpstr>
      <vt:lpstr>Three Major Periods of Roman History</vt:lpstr>
      <vt:lpstr>Government: Patricians and Plebeians</vt:lpstr>
      <vt:lpstr>Other Elected Roman Officials</vt:lpstr>
      <vt:lpstr>The Plebeians Earn Greater Rights: The Growth of Democracy in Rome</vt:lpstr>
      <vt:lpstr>From Rome to Italy</vt:lpstr>
      <vt:lpstr>Why was Rome so successful?</vt:lpstr>
      <vt:lpstr>Military Ability</vt:lpstr>
      <vt:lpstr>Infrastructure</vt:lpstr>
      <vt:lpstr>Strategy: Divide and Control</vt:lpstr>
      <vt:lpstr>Treatment of Conquered Peoples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Establishment of the Roman Republic PowerPoint Presentation</dc:title>
  <dc:subject>World History - Global Studies</dc:subject>
  <dc:creator>Student Handouts, Inc.</dc:creator>
  <cp:lastModifiedBy>HP Authorized Customer</cp:lastModifiedBy>
  <cp:revision>21</cp:revision>
  <dcterms:created xsi:type="dcterms:W3CDTF">2010-02-04T05:58:39Z</dcterms:created>
  <dcterms:modified xsi:type="dcterms:W3CDTF">2010-02-20T02:29:07Z</dcterms:modified>
</cp:coreProperties>
</file>