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93FB8-F82C-48CD-ADEC-CCC92ED8671F}" type="datetimeFigureOut">
              <a:rPr lang="en-US" smtClean="0"/>
              <a:t>3/5/2010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6AB26-1692-4836-A8AF-1C856407AF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North American Indians in 1492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© Student Handouts, Inc.</a:t>
            </a:r>
          </a:p>
          <a:p>
            <a:r>
              <a:rPr lang="en-US" sz="1600" dirty="0" smtClean="0"/>
              <a:t>www.studenthandouts.com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What was life like for groups such as the Inupiat and Yupik in Alaska?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What were potlatches?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What is a pueblo?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What large animal was hunted by Plains Indians?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Where and when was two-stick lacrosse played?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Describe the homes of the Algonquin and the Iroquois.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What was the League of the Iroquois and what did it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How might you generally describe the groups of Native Americans living in North America in 1492?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Alaska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Eskimos—includes groups such as the Inupiat and Yupik</a:t>
            </a:r>
          </a:p>
          <a:p>
            <a:endParaRPr lang="en-US" b="1" dirty="0" smtClean="0"/>
          </a:p>
          <a:p>
            <a:r>
              <a:rPr lang="en-US" b="1" dirty="0" smtClean="0"/>
              <a:t>Tundra—treeless permafrost with freezing temperatures</a:t>
            </a:r>
          </a:p>
          <a:p>
            <a:endParaRPr lang="en-US" b="1" dirty="0" smtClean="0"/>
          </a:p>
          <a:p>
            <a:r>
              <a:rPr lang="en-US" b="1" dirty="0" smtClean="0"/>
              <a:t>Hunting and fishing—polar bears, caribou, and sea mammals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Northwest Coast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Pacific coast from Alaska to California</a:t>
            </a:r>
          </a:p>
          <a:p>
            <a:r>
              <a:rPr lang="en-US" b="1" dirty="0" smtClean="0"/>
              <a:t>Heavily forested—technology based on wood</a:t>
            </a:r>
          </a:p>
          <a:p>
            <a:r>
              <a:rPr lang="en-US" b="1" dirty="0" err="1" smtClean="0"/>
              <a:t>Fisherfolk</a:t>
            </a:r>
            <a:r>
              <a:rPr lang="en-US" b="1" dirty="0" smtClean="0"/>
              <a:t>—salmon, seals, shellfish, otters, and whales</a:t>
            </a:r>
          </a:p>
          <a:p>
            <a:r>
              <a:rPr lang="en-US" b="1" dirty="0" smtClean="0"/>
              <a:t>Potlatches—feasts with gifts for guests</a:t>
            </a:r>
          </a:p>
          <a:p>
            <a:r>
              <a:rPr lang="en-US" b="1" dirty="0" smtClean="0"/>
              <a:t>Totems—animal spirits</a:t>
            </a:r>
          </a:p>
          <a:p>
            <a:pPr lvl="1"/>
            <a:r>
              <a:rPr lang="en-US" b="1" dirty="0" smtClean="0"/>
              <a:t>Totem poles as family and tribal symbols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Western Indians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Located in California, Columbian Plateau, and Great Basin</a:t>
            </a:r>
          </a:p>
          <a:p>
            <a:endParaRPr lang="en-US" dirty="0" smtClean="0"/>
          </a:p>
          <a:p>
            <a:r>
              <a:rPr lang="en-US" b="1" dirty="0" smtClean="0"/>
              <a:t>Hunter-gatherers (traveled)—antelope, berries, deer, elk, grass seed, rabbits, roots, waterfowl</a:t>
            </a:r>
          </a:p>
          <a:p>
            <a:endParaRPr lang="en-US" b="1" dirty="0" smtClean="0"/>
          </a:p>
          <a:p>
            <a:r>
              <a:rPr lang="en-US" b="1" dirty="0" smtClean="0"/>
              <a:t>Tightly-woven baskets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Pueblo Indians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Located along Rio Grande</a:t>
            </a:r>
          </a:p>
          <a:p>
            <a:r>
              <a:rPr lang="en-US" b="1" dirty="0" smtClean="0"/>
              <a:t>Farming (“Three Sisters” and cotton) along with hunting and gathering</a:t>
            </a:r>
          </a:p>
          <a:p>
            <a:r>
              <a:rPr lang="en-US" b="1" dirty="0" smtClean="0"/>
              <a:t>Lived in villages—</a:t>
            </a:r>
            <a:r>
              <a:rPr lang="en-US" b="1" i="1" dirty="0" smtClean="0"/>
              <a:t>pueblo</a:t>
            </a:r>
            <a:r>
              <a:rPr lang="en-US" b="1" dirty="0" smtClean="0"/>
              <a:t> is Spanish for “village”</a:t>
            </a:r>
          </a:p>
          <a:p>
            <a:r>
              <a:rPr lang="en-US" b="1" dirty="0" smtClean="0"/>
              <a:t>Houses with multiple stories</a:t>
            </a:r>
          </a:p>
          <a:p>
            <a:r>
              <a:rPr lang="en-US" b="1" dirty="0" err="1" smtClean="0"/>
              <a:t>Kivas</a:t>
            </a:r>
            <a:r>
              <a:rPr lang="en-US" b="1" dirty="0" smtClean="0"/>
              <a:t>—religious rooms located underground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Plains Indians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Farmed along river valleys—“Three Sisters” plus sunflowers and tobacco</a:t>
            </a:r>
          </a:p>
          <a:p>
            <a:r>
              <a:rPr lang="en-US" b="1" dirty="0" smtClean="0"/>
              <a:t>Groups such as the Apache</a:t>
            </a:r>
          </a:p>
          <a:p>
            <a:r>
              <a:rPr lang="en-US" b="1" dirty="0" smtClean="0"/>
              <a:t>Hunted buffalo—but there were no horses in the Americas before the Spanish arrived</a:t>
            </a:r>
          </a:p>
          <a:p>
            <a:r>
              <a:rPr lang="en-US" b="1" dirty="0" smtClean="0"/>
              <a:t>Settled around pueblos to trade during the winter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Southeastern Indians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Movement of Mississippians from large settlements to smaller villages along river valleys</a:t>
            </a:r>
          </a:p>
          <a:p>
            <a:r>
              <a:rPr lang="en-US" b="1" dirty="0" smtClean="0"/>
              <a:t>Groups such as the Chickasaw, Choctaw, and Creek Indians</a:t>
            </a:r>
          </a:p>
          <a:p>
            <a:r>
              <a:rPr lang="en-US" b="1" dirty="0" smtClean="0"/>
              <a:t>Creek Indians—red towns and white towns</a:t>
            </a:r>
          </a:p>
          <a:p>
            <a:pPr lvl="1"/>
            <a:r>
              <a:rPr lang="en-US" b="1" dirty="0" smtClean="0"/>
              <a:t>War leaders drawn from red towns</a:t>
            </a:r>
          </a:p>
          <a:p>
            <a:pPr lvl="1"/>
            <a:r>
              <a:rPr lang="en-US" b="1" dirty="0" smtClean="0"/>
              <a:t>Main chiefs drawn from white towns</a:t>
            </a:r>
          </a:p>
          <a:p>
            <a:r>
              <a:rPr lang="en-US" b="1" dirty="0" smtClean="0"/>
              <a:t>Hunted animals like deer in the winter</a:t>
            </a:r>
          </a:p>
          <a:p>
            <a:r>
              <a:rPr lang="en-US" b="1" dirty="0" smtClean="0"/>
              <a:t>Green Corn Dance—played two-stick lacrosse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Northeast Indians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Groups such as Algonquin and Iroquois</a:t>
            </a:r>
          </a:p>
          <a:p>
            <a:pPr lvl="1"/>
            <a:r>
              <a:rPr lang="en-US" b="1" dirty="0" err="1" smtClean="0"/>
              <a:t>Algonquins</a:t>
            </a:r>
            <a:r>
              <a:rPr lang="en-US" b="1" dirty="0" smtClean="0"/>
              <a:t> lived in wigwams (round, covered in bark)</a:t>
            </a:r>
          </a:p>
          <a:p>
            <a:pPr lvl="1"/>
            <a:r>
              <a:rPr lang="en-US" b="1" dirty="0" smtClean="0"/>
              <a:t>Iroquois lived in longhouses (about 10 families in each)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Mixture of farming and hunting</a:t>
            </a:r>
          </a:p>
          <a:p>
            <a:pPr lvl="1"/>
            <a:r>
              <a:rPr lang="en-US" b="1" dirty="0" smtClean="0"/>
              <a:t>Slash-and-burn agriculture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League of the Iroquois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Cayuga, Mohawk, Oneida, Onondaga, and Seneca</a:t>
            </a:r>
          </a:p>
          <a:p>
            <a:r>
              <a:rPr lang="en-US" b="1" dirty="0" smtClean="0"/>
              <a:t>Great Law of Peace created by prophet known as the Peacemaker and promoted by Hiawatha</a:t>
            </a:r>
          </a:p>
          <a:p>
            <a:r>
              <a:rPr lang="en-US" b="1" dirty="0" smtClean="0"/>
              <a:t>Grand Council, consisting of chiefs from each tribe, operated under fairly democratic constitution</a:t>
            </a:r>
          </a:p>
          <a:p>
            <a:r>
              <a:rPr lang="en-US" b="1" dirty="0" smtClean="0"/>
              <a:t>Protected rights of women and children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chter">
      <a:majorFont>
        <a:latin typeface="Lechter"/>
        <a:ea typeface=""/>
        <a:cs typeface=""/>
      </a:majorFont>
      <a:minorFont>
        <a:latin typeface="Lechter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408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North American Indians in 1492</vt:lpstr>
      <vt:lpstr>Alaska</vt:lpstr>
      <vt:lpstr>Northwest Coast</vt:lpstr>
      <vt:lpstr>Western Indians</vt:lpstr>
      <vt:lpstr>Pueblo Indians</vt:lpstr>
      <vt:lpstr>Plains Indians</vt:lpstr>
      <vt:lpstr>Southeastern Indians</vt:lpstr>
      <vt:lpstr>Northeast Indians</vt:lpstr>
      <vt:lpstr>League of the Iroquois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American Indians in 1492</dc:title>
  <dc:creator>HP Authorized Customer</dc:creator>
  <cp:lastModifiedBy>HP Authorized Customer</cp:lastModifiedBy>
  <cp:revision>6</cp:revision>
  <dcterms:created xsi:type="dcterms:W3CDTF">2010-03-05T22:28:38Z</dcterms:created>
  <dcterms:modified xsi:type="dcterms:W3CDTF">2010-03-05T23:11:55Z</dcterms:modified>
</cp:coreProperties>
</file>