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74" r:id="rId10"/>
    <p:sldId id="264" r:id="rId11"/>
    <p:sldId id="265" r:id="rId12"/>
    <p:sldId id="266" r:id="rId13"/>
    <p:sldId id="267" r:id="rId14"/>
    <p:sldId id="268" r:id="rId15"/>
    <p:sldId id="273" r:id="rId16"/>
    <p:sldId id="269" r:id="rId17"/>
    <p:sldId id="270" r:id="rId18"/>
    <p:sldId id="271" r:id="rId19"/>
    <p:sldId id="272" r:id="rId20"/>
    <p:sldId id="275" r:id="rId21"/>
    <p:sldId id="27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0435E-4C96-48FC-847F-522173D8E1EB}"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en-US"/>
        </a:p>
      </dgm:t>
    </dgm:pt>
    <dgm:pt modelId="{56AD6BE8-2D52-4181-A46D-3D1C34E0B450}">
      <dgm:prSet phldrT="[Text]" custT="1"/>
      <dgm:spPr/>
      <dgm:t>
        <a:bodyPr/>
        <a:lstStyle/>
        <a:p>
          <a:r>
            <a:rPr lang="en-US" sz="1800" b="1" dirty="0" smtClean="0">
              <a:solidFill>
                <a:schemeClr val="tx1"/>
              </a:solidFill>
            </a:rPr>
            <a:t>1603</a:t>
          </a:r>
          <a:endParaRPr lang="en-US" sz="1800" b="1" dirty="0">
            <a:solidFill>
              <a:schemeClr val="tx1"/>
            </a:solidFill>
          </a:endParaRPr>
        </a:p>
      </dgm:t>
    </dgm:pt>
    <dgm:pt modelId="{CD7A4E04-9433-4810-AD1F-5EF0F24C9B2F}" type="parTrans" cxnId="{CFF50C03-56EC-4BD8-A156-4E09979F9C64}">
      <dgm:prSet/>
      <dgm:spPr/>
      <dgm:t>
        <a:bodyPr/>
        <a:lstStyle/>
        <a:p>
          <a:endParaRPr lang="en-US"/>
        </a:p>
      </dgm:t>
    </dgm:pt>
    <dgm:pt modelId="{23B2E9AB-2FC6-4EFC-80A5-C63BB46990C4}" type="sibTrans" cxnId="{CFF50C03-56EC-4BD8-A156-4E09979F9C64}">
      <dgm:prSet/>
      <dgm:spPr/>
      <dgm:t>
        <a:bodyPr/>
        <a:lstStyle/>
        <a:p>
          <a:endParaRPr lang="en-US"/>
        </a:p>
      </dgm:t>
    </dgm:pt>
    <dgm:pt modelId="{D678788E-2257-4146-8BC8-3C8F4A633B45}">
      <dgm:prSet phldrT="[Text]"/>
      <dgm:spPr/>
      <dgm:t>
        <a:bodyPr/>
        <a:lstStyle/>
        <a:p>
          <a:r>
            <a:rPr lang="en-US" dirty="0" smtClean="0"/>
            <a:t>James I (James VI of Scotland) inherited the English throne from his cousin, Elizabeth I.</a:t>
          </a:r>
          <a:endParaRPr lang="en-US" dirty="0"/>
        </a:p>
      </dgm:t>
    </dgm:pt>
    <dgm:pt modelId="{DD646FD0-254C-4ACF-A208-3869F309ACD4}" type="parTrans" cxnId="{5B76E5AA-26D6-4EC3-91C8-E34EC89D03DE}">
      <dgm:prSet/>
      <dgm:spPr/>
      <dgm:t>
        <a:bodyPr/>
        <a:lstStyle/>
        <a:p>
          <a:endParaRPr lang="en-US"/>
        </a:p>
      </dgm:t>
    </dgm:pt>
    <dgm:pt modelId="{17F289B4-0139-40CE-8569-CBCB44060BD3}" type="sibTrans" cxnId="{5B76E5AA-26D6-4EC3-91C8-E34EC89D03DE}">
      <dgm:prSet/>
      <dgm:spPr/>
      <dgm:t>
        <a:bodyPr/>
        <a:lstStyle/>
        <a:p>
          <a:endParaRPr lang="en-US"/>
        </a:p>
      </dgm:t>
    </dgm:pt>
    <dgm:pt modelId="{D5A6512E-D3A2-418C-A6FC-EBB35A0C8F9B}">
      <dgm:prSet phldrT="[Text]" custT="1"/>
      <dgm:spPr/>
      <dgm:t>
        <a:bodyPr/>
        <a:lstStyle/>
        <a:p>
          <a:r>
            <a:rPr lang="en-US" sz="1800" b="1" dirty="0" smtClean="0">
              <a:solidFill>
                <a:schemeClr val="tx1"/>
              </a:solidFill>
            </a:rPr>
            <a:t>1625</a:t>
          </a:r>
          <a:endParaRPr lang="en-US" sz="1800" b="1" dirty="0">
            <a:solidFill>
              <a:schemeClr val="tx1"/>
            </a:solidFill>
          </a:endParaRPr>
        </a:p>
      </dgm:t>
    </dgm:pt>
    <dgm:pt modelId="{C2BC9E7B-E6B4-40B5-B44B-D93CE5E83F02}" type="parTrans" cxnId="{2E74D8F6-A5ED-48C1-BF79-8CA71DC12685}">
      <dgm:prSet/>
      <dgm:spPr/>
      <dgm:t>
        <a:bodyPr/>
        <a:lstStyle/>
        <a:p>
          <a:endParaRPr lang="en-US"/>
        </a:p>
      </dgm:t>
    </dgm:pt>
    <dgm:pt modelId="{9EC3816F-452E-48BF-8EAE-01ABBEA79DD8}" type="sibTrans" cxnId="{2E74D8F6-A5ED-48C1-BF79-8CA71DC12685}">
      <dgm:prSet/>
      <dgm:spPr/>
      <dgm:t>
        <a:bodyPr/>
        <a:lstStyle/>
        <a:p>
          <a:endParaRPr lang="en-US"/>
        </a:p>
      </dgm:t>
    </dgm:pt>
    <dgm:pt modelId="{B4453392-2E2C-4EBE-AE3A-CBD6E029EEAE}">
      <dgm:prSet phldrT="[Text]"/>
      <dgm:spPr/>
      <dgm:t>
        <a:bodyPr/>
        <a:lstStyle/>
        <a:p>
          <a:r>
            <a:rPr lang="en-US" dirty="0" smtClean="0"/>
            <a:t>Charles I inherited the English throne from his father, James I.</a:t>
          </a:r>
          <a:endParaRPr lang="en-US" dirty="0"/>
        </a:p>
      </dgm:t>
    </dgm:pt>
    <dgm:pt modelId="{EABD3852-0FF0-40D4-82F3-2B69BED46305}" type="parTrans" cxnId="{E5F81EEB-743B-4C01-81BF-D0F310F8E273}">
      <dgm:prSet/>
      <dgm:spPr/>
      <dgm:t>
        <a:bodyPr/>
        <a:lstStyle/>
        <a:p>
          <a:endParaRPr lang="en-US"/>
        </a:p>
      </dgm:t>
    </dgm:pt>
    <dgm:pt modelId="{C79AE861-23F8-4D8E-8AE6-BC150EC8CCD1}" type="sibTrans" cxnId="{E5F81EEB-743B-4C01-81BF-D0F310F8E273}">
      <dgm:prSet/>
      <dgm:spPr/>
      <dgm:t>
        <a:bodyPr/>
        <a:lstStyle/>
        <a:p>
          <a:endParaRPr lang="en-US"/>
        </a:p>
      </dgm:t>
    </dgm:pt>
    <dgm:pt modelId="{8D4A53B8-11AA-49C5-84B3-FF5580B78E22}">
      <dgm:prSet phldrT="[Text]" custT="1"/>
      <dgm:spPr/>
      <dgm:t>
        <a:bodyPr/>
        <a:lstStyle/>
        <a:p>
          <a:r>
            <a:rPr lang="en-US" sz="1800" b="1" dirty="0" smtClean="0">
              <a:solidFill>
                <a:schemeClr val="tx1"/>
              </a:solidFill>
            </a:rPr>
            <a:t>1628</a:t>
          </a:r>
          <a:endParaRPr lang="en-US" sz="1800" b="1" dirty="0">
            <a:solidFill>
              <a:schemeClr val="tx1"/>
            </a:solidFill>
          </a:endParaRPr>
        </a:p>
      </dgm:t>
    </dgm:pt>
    <dgm:pt modelId="{87BE3420-E5A4-4F75-802C-D5E38FD3AB9F}" type="parTrans" cxnId="{F2071BB5-DCC0-4EF4-BCDF-6BF9AFD2993E}">
      <dgm:prSet/>
      <dgm:spPr/>
      <dgm:t>
        <a:bodyPr/>
        <a:lstStyle/>
        <a:p>
          <a:endParaRPr lang="en-US"/>
        </a:p>
      </dgm:t>
    </dgm:pt>
    <dgm:pt modelId="{DF1A2E4D-6814-40D1-A043-14C455050693}" type="sibTrans" cxnId="{F2071BB5-DCC0-4EF4-BCDF-6BF9AFD2993E}">
      <dgm:prSet/>
      <dgm:spPr/>
      <dgm:t>
        <a:bodyPr/>
        <a:lstStyle/>
        <a:p>
          <a:endParaRPr lang="en-US"/>
        </a:p>
      </dgm:t>
    </dgm:pt>
    <dgm:pt modelId="{97C23A24-BA31-495F-A351-EBF90A91E2FD}">
      <dgm:prSet phldrT="[Text]" custT="1"/>
      <dgm:spPr/>
      <dgm:t>
        <a:bodyPr/>
        <a:lstStyle/>
        <a:p>
          <a:r>
            <a:rPr lang="en-US" sz="1800" b="1" dirty="0" smtClean="0">
              <a:solidFill>
                <a:schemeClr val="tx1"/>
              </a:solidFill>
            </a:rPr>
            <a:t>1642</a:t>
          </a:r>
          <a:endParaRPr lang="en-US" sz="1800" b="1" dirty="0">
            <a:solidFill>
              <a:schemeClr val="tx1"/>
            </a:solidFill>
          </a:endParaRPr>
        </a:p>
      </dgm:t>
    </dgm:pt>
    <dgm:pt modelId="{B498BF48-A294-4AB6-AF71-D2EE9FE4434F}" type="parTrans" cxnId="{C805EA93-376E-465E-A723-B1F6A1A724E1}">
      <dgm:prSet/>
      <dgm:spPr/>
      <dgm:t>
        <a:bodyPr/>
        <a:lstStyle/>
        <a:p>
          <a:endParaRPr lang="en-US"/>
        </a:p>
      </dgm:t>
    </dgm:pt>
    <dgm:pt modelId="{75D94F9A-B984-498B-B557-97AAF7117569}" type="sibTrans" cxnId="{C805EA93-376E-465E-A723-B1F6A1A724E1}">
      <dgm:prSet/>
      <dgm:spPr/>
      <dgm:t>
        <a:bodyPr/>
        <a:lstStyle/>
        <a:p>
          <a:endParaRPr lang="en-US"/>
        </a:p>
      </dgm:t>
    </dgm:pt>
    <dgm:pt modelId="{0503BE4A-314C-42C4-B2C3-8F5C7679369B}">
      <dgm:prSet phldrT="[Text]"/>
      <dgm:spPr/>
      <dgm:t>
        <a:bodyPr/>
        <a:lstStyle/>
        <a:p>
          <a:r>
            <a:rPr lang="en-US" dirty="0" smtClean="0"/>
            <a:t>Charles I was beheaded for treason.</a:t>
          </a:r>
          <a:endParaRPr lang="en-US" dirty="0"/>
        </a:p>
      </dgm:t>
    </dgm:pt>
    <dgm:pt modelId="{26FF1C94-2769-489F-BE9D-88498B928645}" type="parTrans" cxnId="{646710CD-864C-458C-9309-142FF24C21AD}">
      <dgm:prSet/>
      <dgm:spPr/>
      <dgm:t>
        <a:bodyPr/>
        <a:lstStyle/>
        <a:p>
          <a:endParaRPr lang="en-US"/>
        </a:p>
      </dgm:t>
    </dgm:pt>
    <dgm:pt modelId="{A21C97E4-797F-41B0-93DA-C8D9A5DEA637}" type="sibTrans" cxnId="{646710CD-864C-458C-9309-142FF24C21AD}">
      <dgm:prSet/>
      <dgm:spPr/>
      <dgm:t>
        <a:bodyPr/>
        <a:lstStyle/>
        <a:p>
          <a:endParaRPr lang="en-US"/>
        </a:p>
      </dgm:t>
    </dgm:pt>
    <dgm:pt modelId="{1982288D-B659-4578-B100-E6792A5DC3C7}">
      <dgm:prSet phldrT="[Text]"/>
      <dgm:spPr/>
      <dgm:t>
        <a:bodyPr/>
        <a:lstStyle/>
        <a:p>
          <a:r>
            <a:rPr lang="en-US" dirty="0" smtClean="0"/>
            <a:t>Charles I signed the Petition of Right.</a:t>
          </a:r>
          <a:endParaRPr lang="en-US" dirty="0"/>
        </a:p>
      </dgm:t>
    </dgm:pt>
    <dgm:pt modelId="{3BBCDC4F-62CB-41D9-8DDC-51331B3CC782}" type="parTrans" cxnId="{EDA21E1C-5B01-44A6-8584-064031C1067D}">
      <dgm:prSet/>
      <dgm:spPr/>
      <dgm:t>
        <a:bodyPr/>
        <a:lstStyle/>
        <a:p>
          <a:endParaRPr lang="en-US"/>
        </a:p>
      </dgm:t>
    </dgm:pt>
    <dgm:pt modelId="{995C4939-EDFE-41C4-A58D-8B8871E765EC}" type="sibTrans" cxnId="{EDA21E1C-5B01-44A6-8584-064031C1067D}">
      <dgm:prSet/>
      <dgm:spPr/>
      <dgm:t>
        <a:bodyPr/>
        <a:lstStyle/>
        <a:p>
          <a:endParaRPr lang="en-US"/>
        </a:p>
      </dgm:t>
    </dgm:pt>
    <dgm:pt modelId="{BB0A1FF1-5579-4CEA-BC2A-E3ACB58D2EBE}">
      <dgm:prSet phldrT="[Text]" custT="1"/>
      <dgm:spPr/>
      <dgm:t>
        <a:bodyPr/>
        <a:lstStyle/>
        <a:p>
          <a:r>
            <a:rPr lang="en-US" sz="1400" b="1" dirty="0" smtClean="0">
              <a:solidFill>
                <a:schemeClr val="tx1"/>
              </a:solidFill>
            </a:rPr>
            <a:t>1649-1660</a:t>
          </a:r>
          <a:endParaRPr lang="en-US" sz="1400" b="1" dirty="0">
            <a:solidFill>
              <a:schemeClr val="tx1"/>
            </a:solidFill>
          </a:endParaRPr>
        </a:p>
      </dgm:t>
    </dgm:pt>
    <dgm:pt modelId="{C84E02C5-74CD-478D-A0B5-1152901A90B1}" type="parTrans" cxnId="{A46BCD25-3470-4342-BA80-8BA2235FDB87}">
      <dgm:prSet/>
      <dgm:spPr/>
      <dgm:t>
        <a:bodyPr/>
        <a:lstStyle/>
        <a:p>
          <a:endParaRPr lang="en-US"/>
        </a:p>
      </dgm:t>
    </dgm:pt>
    <dgm:pt modelId="{B722AA9D-DCC1-40C1-A4E7-C496F3A1C500}" type="sibTrans" cxnId="{A46BCD25-3470-4342-BA80-8BA2235FDB87}">
      <dgm:prSet/>
      <dgm:spPr/>
      <dgm:t>
        <a:bodyPr/>
        <a:lstStyle/>
        <a:p>
          <a:endParaRPr lang="en-US"/>
        </a:p>
      </dgm:t>
    </dgm:pt>
    <dgm:pt modelId="{4FEE202E-19C2-48DC-9CD5-6F017FFAF0D8}">
      <dgm:prSet phldrT="[Text]" custT="1"/>
      <dgm:spPr/>
      <dgm:t>
        <a:bodyPr/>
        <a:lstStyle/>
        <a:p>
          <a:r>
            <a:rPr lang="en-US" sz="1800" b="1" dirty="0" smtClean="0">
              <a:solidFill>
                <a:schemeClr val="tx1"/>
              </a:solidFill>
            </a:rPr>
            <a:t>1660</a:t>
          </a:r>
          <a:endParaRPr lang="en-US" sz="1800" b="1" dirty="0">
            <a:solidFill>
              <a:schemeClr val="tx1"/>
            </a:solidFill>
          </a:endParaRPr>
        </a:p>
      </dgm:t>
    </dgm:pt>
    <dgm:pt modelId="{D24B982C-B447-4726-8C4A-C774894F6217}" type="parTrans" cxnId="{DE522BB6-595D-4BF2-8C2D-0E4F9D7EFEBB}">
      <dgm:prSet/>
      <dgm:spPr/>
      <dgm:t>
        <a:bodyPr/>
        <a:lstStyle/>
        <a:p>
          <a:endParaRPr lang="en-US"/>
        </a:p>
      </dgm:t>
    </dgm:pt>
    <dgm:pt modelId="{FC63420F-F4C2-40B6-9EB5-A67DC5528175}" type="sibTrans" cxnId="{DE522BB6-595D-4BF2-8C2D-0E4F9D7EFEBB}">
      <dgm:prSet/>
      <dgm:spPr/>
      <dgm:t>
        <a:bodyPr/>
        <a:lstStyle/>
        <a:p>
          <a:endParaRPr lang="en-US"/>
        </a:p>
      </dgm:t>
    </dgm:pt>
    <dgm:pt modelId="{A9A4A64E-E75E-4864-A3CA-B6C24630765D}">
      <dgm:prSet phldrT="[Text]" custT="1"/>
      <dgm:spPr/>
      <dgm:t>
        <a:bodyPr/>
        <a:lstStyle/>
        <a:p>
          <a:r>
            <a:rPr lang="en-US" sz="1800" b="1" dirty="0" smtClean="0">
              <a:solidFill>
                <a:schemeClr val="tx1"/>
              </a:solidFill>
            </a:rPr>
            <a:t>1649</a:t>
          </a:r>
          <a:endParaRPr lang="en-US" sz="1800" b="1" dirty="0">
            <a:solidFill>
              <a:schemeClr val="tx1"/>
            </a:solidFill>
          </a:endParaRPr>
        </a:p>
      </dgm:t>
    </dgm:pt>
    <dgm:pt modelId="{2E2E8A51-4733-4375-8A02-5A763119EDBF}" type="parTrans" cxnId="{EB86B744-DDA7-43C3-90EB-9A5A631C6739}">
      <dgm:prSet/>
      <dgm:spPr/>
      <dgm:t>
        <a:bodyPr/>
        <a:lstStyle/>
        <a:p>
          <a:endParaRPr lang="en-US"/>
        </a:p>
      </dgm:t>
    </dgm:pt>
    <dgm:pt modelId="{E12CC830-3749-4C04-B024-F670A39FD4E1}" type="sibTrans" cxnId="{EB86B744-DDA7-43C3-90EB-9A5A631C6739}">
      <dgm:prSet/>
      <dgm:spPr/>
      <dgm:t>
        <a:bodyPr/>
        <a:lstStyle/>
        <a:p>
          <a:endParaRPr lang="en-US"/>
        </a:p>
      </dgm:t>
    </dgm:pt>
    <dgm:pt modelId="{5D15A5C3-C0F5-4C12-8B4E-655D0FDA8BA9}">
      <dgm:prSet phldrT="[Text]"/>
      <dgm:spPr/>
      <dgm:t>
        <a:bodyPr/>
        <a:lstStyle/>
        <a:p>
          <a:r>
            <a:rPr lang="en-US" dirty="0" smtClean="0"/>
            <a:t>The English Civil War, also called the Puritan Revolution, began.</a:t>
          </a:r>
          <a:endParaRPr lang="en-US" dirty="0"/>
        </a:p>
      </dgm:t>
    </dgm:pt>
    <dgm:pt modelId="{90BA2EC9-A6A8-4DD2-97D6-8D11C71D8C6B}" type="parTrans" cxnId="{E949CA78-DD85-4C59-8D3C-A6F454367295}">
      <dgm:prSet/>
      <dgm:spPr/>
      <dgm:t>
        <a:bodyPr/>
        <a:lstStyle/>
        <a:p>
          <a:endParaRPr lang="en-US"/>
        </a:p>
      </dgm:t>
    </dgm:pt>
    <dgm:pt modelId="{00932DB2-787B-4883-992C-CF72C5CF60F2}" type="sibTrans" cxnId="{E949CA78-DD85-4C59-8D3C-A6F454367295}">
      <dgm:prSet/>
      <dgm:spPr/>
      <dgm:t>
        <a:bodyPr/>
        <a:lstStyle/>
        <a:p>
          <a:endParaRPr lang="en-US"/>
        </a:p>
      </dgm:t>
    </dgm:pt>
    <dgm:pt modelId="{8E5737EC-1F67-45C0-AC76-B97F62CBFE07}">
      <dgm:prSet phldrT="[Text]"/>
      <dgm:spPr/>
      <dgm:t>
        <a:bodyPr/>
        <a:lstStyle/>
        <a:p>
          <a:r>
            <a:rPr lang="en-US" dirty="0" smtClean="0"/>
            <a:t>England was run as the Commonwealth, led primarily by Oliver Cromwell.</a:t>
          </a:r>
          <a:endParaRPr lang="en-US" dirty="0"/>
        </a:p>
      </dgm:t>
    </dgm:pt>
    <dgm:pt modelId="{8D943DA4-6B56-45F5-B680-B9F8DD64976B}" type="parTrans" cxnId="{019B78E0-07E1-4379-8E11-944AD5380157}">
      <dgm:prSet/>
      <dgm:spPr/>
      <dgm:t>
        <a:bodyPr/>
        <a:lstStyle/>
        <a:p>
          <a:endParaRPr lang="en-US"/>
        </a:p>
      </dgm:t>
    </dgm:pt>
    <dgm:pt modelId="{C4784BE8-EBC8-4E09-BCA8-A403A3EDA229}" type="sibTrans" cxnId="{019B78E0-07E1-4379-8E11-944AD5380157}">
      <dgm:prSet/>
      <dgm:spPr/>
      <dgm:t>
        <a:bodyPr/>
        <a:lstStyle/>
        <a:p>
          <a:endParaRPr lang="en-US"/>
        </a:p>
      </dgm:t>
    </dgm:pt>
    <dgm:pt modelId="{E2F57EC7-B419-4DF4-B6C3-665C5FA40580}">
      <dgm:prSet phldrT="[Text]"/>
      <dgm:spPr/>
      <dgm:t>
        <a:bodyPr/>
        <a:lstStyle/>
        <a:p>
          <a:r>
            <a:rPr lang="en-US" dirty="0" smtClean="0"/>
            <a:t>The Restoration period began as Charles II (son of Charles I) was crowned king.</a:t>
          </a:r>
          <a:endParaRPr lang="en-US" dirty="0"/>
        </a:p>
      </dgm:t>
    </dgm:pt>
    <dgm:pt modelId="{FADF3E47-F072-4786-9E2E-CBF4E6506230}" type="parTrans" cxnId="{10BEBA98-29E1-485D-8DA9-1456E0D48A48}">
      <dgm:prSet/>
      <dgm:spPr/>
      <dgm:t>
        <a:bodyPr/>
        <a:lstStyle/>
        <a:p>
          <a:endParaRPr lang="en-US"/>
        </a:p>
      </dgm:t>
    </dgm:pt>
    <dgm:pt modelId="{1CE93D5D-9F0B-4245-8763-23775B3D7D68}" type="sibTrans" cxnId="{10BEBA98-29E1-485D-8DA9-1456E0D48A48}">
      <dgm:prSet/>
      <dgm:spPr/>
      <dgm:t>
        <a:bodyPr/>
        <a:lstStyle/>
        <a:p>
          <a:endParaRPr lang="en-US"/>
        </a:p>
      </dgm:t>
    </dgm:pt>
    <dgm:pt modelId="{9F0A64A3-CD0D-47DF-9AD2-57E2059BB8FB}">
      <dgm:prSet phldrT="[Text]" custT="1"/>
      <dgm:spPr/>
      <dgm:t>
        <a:bodyPr/>
        <a:lstStyle/>
        <a:p>
          <a:r>
            <a:rPr lang="en-US" sz="1800" b="1" dirty="0" smtClean="0">
              <a:solidFill>
                <a:schemeClr val="tx1"/>
              </a:solidFill>
            </a:rPr>
            <a:t>1685</a:t>
          </a:r>
          <a:endParaRPr lang="en-US" sz="1800" b="1" dirty="0">
            <a:solidFill>
              <a:schemeClr val="tx1"/>
            </a:solidFill>
          </a:endParaRPr>
        </a:p>
      </dgm:t>
    </dgm:pt>
    <dgm:pt modelId="{6061B3BF-7523-4F9C-A43D-CE14997E0BC1}" type="parTrans" cxnId="{35CF854D-80B7-44EC-AEBD-956E59AE8346}">
      <dgm:prSet/>
      <dgm:spPr/>
      <dgm:t>
        <a:bodyPr/>
        <a:lstStyle/>
        <a:p>
          <a:endParaRPr lang="en-US"/>
        </a:p>
      </dgm:t>
    </dgm:pt>
    <dgm:pt modelId="{C8B1D37B-66A3-4CAA-91C5-BA9791D4A7A9}" type="sibTrans" cxnId="{35CF854D-80B7-44EC-AEBD-956E59AE8346}">
      <dgm:prSet/>
      <dgm:spPr/>
      <dgm:t>
        <a:bodyPr/>
        <a:lstStyle/>
        <a:p>
          <a:endParaRPr lang="en-US"/>
        </a:p>
      </dgm:t>
    </dgm:pt>
    <dgm:pt modelId="{F92EAEF9-4DEB-4B2C-8552-49997A338D26}">
      <dgm:prSet phldrT="[Text]"/>
      <dgm:spPr/>
      <dgm:t>
        <a:bodyPr/>
        <a:lstStyle/>
        <a:p>
          <a:r>
            <a:rPr lang="en-US" dirty="0" smtClean="0"/>
            <a:t>James II inherited the throne from his brother, Charles II.</a:t>
          </a:r>
          <a:endParaRPr lang="en-US" dirty="0"/>
        </a:p>
      </dgm:t>
    </dgm:pt>
    <dgm:pt modelId="{C2880D8B-72BD-4456-A5E0-EC7B3C2D3DC5}" type="parTrans" cxnId="{088BDE09-9F5D-49F9-A4AD-4BB6633FDE89}">
      <dgm:prSet/>
      <dgm:spPr/>
      <dgm:t>
        <a:bodyPr/>
        <a:lstStyle/>
        <a:p>
          <a:endParaRPr lang="en-US"/>
        </a:p>
      </dgm:t>
    </dgm:pt>
    <dgm:pt modelId="{A16FBEC5-A97D-45A7-A8B6-9D2090577338}" type="sibTrans" cxnId="{088BDE09-9F5D-49F9-A4AD-4BB6633FDE89}">
      <dgm:prSet/>
      <dgm:spPr/>
      <dgm:t>
        <a:bodyPr/>
        <a:lstStyle/>
        <a:p>
          <a:endParaRPr lang="en-US"/>
        </a:p>
      </dgm:t>
    </dgm:pt>
    <dgm:pt modelId="{F18EA63F-73A9-4902-82B1-23F6A6EC0485}">
      <dgm:prSet phldrT="[Text]" custT="1"/>
      <dgm:spPr/>
      <dgm:t>
        <a:bodyPr/>
        <a:lstStyle/>
        <a:p>
          <a:r>
            <a:rPr lang="en-US" sz="1800" b="1" dirty="0" smtClean="0">
              <a:solidFill>
                <a:schemeClr val="tx1"/>
              </a:solidFill>
            </a:rPr>
            <a:t>1688</a:t>
          </a:r>
          <a:endParaRPr lang="en-US" sz="1800" b="1" dirty="0">
            <a:solidFill>
              <a:schemeClr val="tx1"/>
            </a:solidFill>
          </a:endParaRPr>
        </a:p>
      </dgm:t>
    </dgm:pt>
    <dgm:pt modelId="{AC978041-8EFA-4AA1-A1E4-857A409EC273}" type="parTrans" cxnId="{1F377B4B-7D46-48DC-BD0E-F49CEB1B6C89}">
      <dgm:prSet/>
      <dgm:spPr/>
      <dgm:t>
        <a:bodyPr/>
        <a:lstStyle/>
        <a:p>
          <a:endParaRPr lang="en-US"/>
        </a:p>
      </dgm:t>
    </dgm:pt>
    <dgm:pt modelId="{B69DD382-8BF8-41DF-937B-5703BC990981}" type="sibTrans" cxnId="{1F377B4B-7D46-48DC-BD0E-F49CEB1B6C89}">
      <dgm:prSet/>
      <dgm:spPr/>
      <dgm:t>
        <a:bodyPr/>
        <a:lstStyle/>
        <a:p>
          <a:endParaRPr lang="en-US"/>
        </a:p>
      </dgm:t>
    </dgm:pt>
    <dgm:pt modelId="{BB1C1A6B-65A1-4B87-9DE6-671397581CE4}">
      <dgm:prSet phldrT="[Text]"/>
      <dgm:spPr/>
      <dgm:t>
        <a:bodyPr/>
        <a:lstStyle/>
        <a:p>
          <a:r>
            <a:rPr lang="en-US" dirty="0" smtClean="0"/>
            <a:t>James II fled England.</a:t>
          </a:r>
          <a:endParaRPr lang="en-US" dirty="0"/>
        </a:p>
      </dgm:t>
    </dgm:pt>
    <dgm:pt modelId="{F1FFB6EA-AB76-4BAC-8B6C-2741C2C83666}" type="parTrans" cxnId="{2995367A-A39C-4BBC-82D6-6DDEA7B369C5}">
      <dgm:prSet/>
      <dgm:spPr/>
      <dgm:t>
        <a:bodyPr/>
        <a:lstStyle/>
        <a:p>
          <a:endParaRPr lang="en-US"/>
        </a:p>
      </dgm:t>
    </dgm:pt>
    <dgm:pt modelId="{511E063C-4EB3-4A20-BC30-C0D05D86E311}" type="sibTrans" cxnId="{2995367A-A39C-4BBC-82D6-6DDEA7B369C5}">
      <dgm:prSet/>
      <dgm:spPr/>
      <dgm:t>
        <a:bodyPr/>
        <a:lstStyle/>
        <a:p>
          <a:endParaRPr lang="en-US"/>
        </a:p>
      </dgm:t>
    </dgm:pt>
    <dgm:pt modelId="{C77632D4-ECB7-4FF2-AC1A-F82DB28A64D4}">
      <dgm:prSet phldrT="[Text]" custT="1"/>
      <dgm:spPr/>
      <dgm:t>
        <a:bodyPr/>
        <a:lstStyle/>
        <a:p>
          <a:r>
            <a:rPr lang="en-US" sz="1800" b="1" dirty="0" smtClean="0">
              <a:solidFill>
                <a:schemeClr val="tx1"/>
              </a:solidFill>
            </a:rPr>
            <a:t>1689</a:t>
          </a:r>
          <a:endParaRPr lang="en-US" sz="1800" b="1" dirty="0">
            <a:solidFill>
              <a:schemeClr val="tx1"/>
            </a:solidFill>
          </a:endParaRPr>
        </a:p>
      </dgm:t>
    </dgm:pt>
    <dgm:pt modelId="{459A7FE8-086B-4578-9DFC-D24A998AA338}" type="parTrans" cxnId="{1B77A69D-3866-44D6-91E8-0B1122BA4C2D}">
      <dgm:prSet/>
      <dgm:spPr/>
      <dgm:t>
        <a:bodyPr/>
        <a:lstStyle/>
        <a:p>
          <a:endParaRPr lang="en-US"/>
        </a:p>
      </dgm:t>
    </dgm:pt>
    <dgm:pt modelId="{40509BFE-D0EA-4A06-AF61-562DF462592B}" type="sibTrans" cxnId="{1B77A69D-3866-44D6-91E8-0B1122BA4C2D}">
      <dgm:prSet/>
      <dgm:spPr/>
      <dgm:t>
        <a:bodyPr/>
        <a:lstStyle/>
        <a:p>
          <a:endParaRPr lang="en-US"/>
        </a:p>
      </dgm:t>
    </dgm:pt>
    <dgm:pt modelId="{9BC90A20-7D54-4978-803D-951F8F5AB9D2}">
      <dgm:prSet phldrT="[Text]"/>
      <dgm:spPr/>
      <dgm:t>
        <a:bodyPr/>
        <a:lstStyle/>
        <a:p>
          <a:r>
            <a:rPr lang="en-US" dirty="0" smtClean="0"/>
            <a:t>William III and Mary II took the throne of England.  They agreed to the English Bill of Rights.</a:t>
          </a:r>
          <a:endParaRPr lang="en-US" dirty="0"/>
        </a:p>
      </dgm:t>
    </dgm:pt>
    <dgm:pt modelId="{DFB84DE1-8204-4F57-964A-C57CCEA1D300}" type="parTrans" cxnId="{483ABDAD-5964-40BC-B42D-80F7649FB2F3}">
      <dgm:prSet/>
      <dgm:spPr/>
      <dgm:t>
        <a:bodyPr/>
        <a:lstStyle/>
        <a:p>
          <a:endParaRPr lang="en-US"/>
        </a:p>
      </dgm:t>
    </dgm:pt>
    <dgm:pt modelId="{4DA67104-F53D-4708-A96F-1B95BA9081BE}" type="sibTrans" cxnId="{483ABDAD-5964-40BC-B42D-80F7649FB2F3}">
      <dgm:prSet/>
      <dgm:spPr/>
      <dgm:t>
        <a:bodyPr/>
        <a:lstStyle/>
        <a:p>
          <a:endParaRPr lang="en-US"/>
        </a:p>
      </dgm:t>
    </dgm:pt>
    <dgm:pt modelId="{9EAC1EA7-9988-4ACF-83E1-E8B33FF1E6DC}" type="pres">
      <dgm:prSet presAssocID="{E4E0435E-4C96-48FC-847F-522173D8E1EB}" presName="linearFlow" presStyleCnt="0">
        <dgm:presLayoutVars>
          <dgm:dir/>
          <dgm:animLvl val="lvl"/>
          <dgm:resizeHandles val="exact"/>
        </dgm:presLayoutVars>
      </dgm:prSet>
      <dgm:spPr/>
      <dgm:t>
        <a:bodyPr/>
        <a:lstStyle/>
        <a:p>
          <a:endParaRPr lang="en-US"/>
        </a:p>
      </dgm:t>
    </dgm:pt>
    <dgm:pt modelId="{BB1AC91E-60E6-4841-B20D-DE698DCC28B1}" type="pres">
      <dgm:prSet presAssocID="{56AD6BE8-2D52-4181-A46D-3D1C34E0B450}" presName="composite" presStyleCnt="0"/>
      <dgm:spPr/>
    </dgm:pt>
    <dgm:pt modelId="{EEBD9B88-0DE1-4529-9F1C-0312E39F86E9}" type="pres">
      <dgm:prSet presAssocID="{56AD6BE8-2D52-4181-A46D-3D1C34E0B450}" presName="parentText" presStyleLbl="alignNode1" presStyleIdx="0" presStyleCnt="10">
        <dgm:presLayoutVars>
          <dgm:chMax val="1"/>
          <dgm:bulletEnabled val="1"/>
        </dgm:presLayoutVars>
      </dgm:prSet>
      <dgm:spPr/>
      <dgm:t>
        <a:bodyPr/>
        <a:lstStyle/>
        <a:p>
          <a:endParaRPr lang="en-US"/>
        </a:p>
      </dgm:t>
    </dgm:pt>
    <dgm:pt modelId="{9B597B5B-2371-4435-B2CA-4A620A50454C}" type="pres">
      <dgm:prSet presAssocID="{56AD6BE8-2D52-4181-A46D-3D1C34E0B450}" presName="descendantText" presStyleLbl="alignAcc1" presStyleIdx="0" presStyleCnt="10">
        <dgm:presLayoutVars>
          <dgm:bulletEnabled val="1"/>
        </dgm:presLayoutVars>
      </dgm:prSet>
      <dgm:spPr/>
      <dgm:t>
        <a:bodyPr/>
        <a:lstStyle/>
        <a:p>
          <a:endParaRPr lang="en-US"/>
        </a:p>
      </dgm:t>
    </dgm:pt>
    <dgm:pt modelId="{4B01147A-680C-4642-9EED-B42BF9C8EA88}" type="pres">
      <dgm:prSet presAssocID="{23B2E9AB-2FC6-4EFC-80A5-C63BB46990C4}" presName="sp" presStyleCnt="0"/>
      <dgm:spPr/>
    </dgm:pt>
    <dgm:pt modelId="{9A56834C-2DF4-45E3-B94B-3BD036A3C67C}" type="pres">
      <dgm:prSet presAssocID="{D5A6512E-D3A2-418C-A6FC-EBB35A0C8F9B}" presName="composite" presStyleCnt="0"/>
      <dgm:spPr/>
    </dgm:pt>
    <dgm:pt modelId="{22211E31-2E90-4C07-976D-86ACAB0AF70D}" type="pres">
      <dgm:prSet presAssocID="{D5A6512E-D3A2-418C-A6FC-EBB35A0C8F9B}" presName="parentText" presStyleLbl="alignNode1" presStyleIdx="1" presStyleCnt="10">
        <dgm:presLayoutVars>
          <dgm:chMax val="1"/>
          <dgm:bulletEnabled val="1"/>
        </dgm:presLayoutVars>
      </dgm:prSet>
      <dgm:spPr/>
      <dgm:t>
        <a:bodyPr/>
        <a:lstStyle/>
        <a:p>
          <a:endParaRPr lang="en-US"/>
        </a:p>
      </dgm:t>
    </dgm:pt>
    <dgm:pt modelId="{9D936A3D-F5DD-4AA1-B29B-EDFFE8530914}" type="pres">
      <dgm:prSet presAssocID="{D5A6512E-D3A2-418C-A6FC-EBB35A0C8F9B}" presName="descendantText" presStyleLbl="alignAcc1" presStyleIdx="1" presStyleCnt="10">
        <dgm:presLayoutVars>
          <dgm:bulletEnabled val="1"/>
        </dgm:presLayoutVars>
      </dgm:prSet>
      <dgm:spPr/>
      <dgm:t>
        <a:bodyPr/>
        <a:lstStyle/>
        <a:p>
          <a:endParaRPr lang="en-US"/>
        </a:p>
      </dgm:t>
    </dgm:pt>
    <dgm:pt modelId="{73455E2E-F719-4E7F-84DF-53B7C8481568}" type="pres">
      <dgm:prSet presAssocID="{9EC3816F-452E-48BF-8EAE-01ABBEA79DD8}" presName="sp" presStyleCnt="0"/>
      <dgm:spPr/>
    </dgm:pt>
    <dgm:pt modelId="{B28B689A-CF4F-4E04-A03F-4F221F219B32}" type="pres">
      <dgm:prSet presAssocID="{8D4A53B8-11AA-49C5-84B3-FF5580B78E22}" presName="composite" presStyleCnt="0"/>
      <dgm:spPr/>
    </dgm:pt>
    <dgm:pt modelId="{640B61E4-84DD-43EA-A5E2-BCD4167711D4}" type="pres">
      <dgm:prSet presAssocID="{8D4A53B8-11AA-49C5-84B3-FF5580B78E22}" presName="parentText" presStyleLbl="alignNode1" presStyleIdx="2" presStyleCnt="10">
        <dgm:presLayoutVars>
          <dgm:chMax val="1"/>
          <dgm:bulletEnabled val="1"/>
        </dgm:presLayoutVars>
      </dgm:prSet>
      <dgm:spPr/>
      <dgm:t>
        <a:bodyPr/>
        <a:lstStyle/>
        <a:p>
          <a:endParaRPr lang="en-US"/>
        </a:p>
      </dgm:t>
    </dgm:pt>
    <dgm:pt modelId="{B29ECB05-374B-439B-8954-D25D8DE674EC}" type="pres">
      <dgm:prSet presAssocID="{8D4A53B8-11AA-49C5-84B3-FF5580B78E22}" presName="descendantText" presStyleLbl="alignAcc1" presStyleIdx="2" presStyleCnt="10">
        <dgm:presLayoutVars>
          <dgm:bulletEnabled val="1"/>
        </dgm:presLayoutVars>
      </dgm:prSet>
      <dgm:spPr/>
      <dgm:t>
        <a:bodyPr/>
        <a:lstStyle/>
        <a:p>
          <a:endParaRPr lang="en-US"/>
        </a:p>
      </dgm:t>
    </dgm:pt>
    <dgm:pt modelId="{A405E5A7-47C1-42A3-A811-7EF9A7E1020B}" type="pres">
      <dgm:prSet presAssocID="{DF1A2E4D-6814-40D1-A043-14C455050693}" presName="sp" presStyleCnt="0"/>
      <dgm:spPr/>
    </dgm:pt>
    <dgm:pt modelId="{2E9637F6-E823-4098-B549-E073D8113C7B}" type="pres">
      <dgm:prSet presAssocID="{97C23A24-BA31-495F-A351-EBF90A91E2FD}" presName="composite" presStyleCnt="0"/>
      <dgm:spPr/>
    </dgm:pt>
    <dgm:pt modelId="{4EE89AF8-552B-4BDE-A5B7-0264584A2BC5}" type="pres">
      <dgm:prSet presAssocID="{97C23A24-BA31-495F-A351-EBF90A91E2FD}" presName="parentText" presStyleLbl="alignNode1" presStyleIdx="3" presStyleCnt="10">
        <dgm:presLayoutVars>
          <dgm:chMax val="1"/>
          <dgm:bulletEnabled val="1"/>
        </dgm:presLayoutVars>
      </dgm:prSet>
      <dgm:spPr/>
      <dgm:t>
        <a:bodyPr/>
        <a:lstStyle/>
        <a:p>
          <a:endParaRPr lang="en-US"/>
        </a:p>
      </dgm:t>
    </dgm:pt>
    <dgm:pt modelId="{C35D7B89-3C79-4C45-85CB-4A1C82BC9484}" type="pres">
      <dgm:prSet presAssocID="{97C23A24-BA31-495F-A351-EBF90A91E2FD}" presName="descendantText" presStyleLbl="alignAcc1" presStyleIdx="3" presStyleCnt="10">
        <dgm:presLayoutVars>
          <dgm:bulletEnabled val="1"/>
        </dgm:presLayoutVars>
      </dgm:prSet>
      <dgm:spPr/>
      <dgm:t>
        <a:bodyPr/>
        <a:lstStyle/>
        <a:p>
          <a:endParaRPr lang="en-US"/>
        </a:p>
      </dgm:t>
    </dgm:pt>
    <dgm:pt modelId="{C00BEB61-7F64-4873-A7D5-D405CB9E47B4}" type="pres">
      <dgm:prSet presAssocID="{75D94F9A-B984-498B-B557-97AAF7117569}" presName="sp" presStyleCnt="0"/>
      <dgm:spPr/>
    </dgm:pt>
    <dgm:pt modelId="{F28B041A-41B9-49B7-905A-68E52F815BE7}" type="pres">
      <dgm:prSet presAssocID="{A9A4A64E-E75E-4864-A3CA-B6C24630765D}" presName="composite" presStyleCnt="0"/>
      <dgm:spPr/>
    </dgm:pt>
    <dgm:pt modelId="{5632F9C7-53AA-4B38-AA9F-BE58218436C8}" type="pres">
      <dgm:prSet presAssocID="{A9A4A64E-E75E-4864-A3CA-B6C24630765D}" presName="parentText" presStyleLbl="alignNode1" presStyleIdx="4" presStyleCnt="10">
        <dgm:presLayoutVars>
          <dgm:chMax val="1"/>
          <dgm:bulletEnabled val="1"/>
        </dgm:presLayoutVars>
      </dgm:prSet>
      <dgm:spPr/>
      <dgm:t>
        <a:bodyPr/>
        <a:lstStyle/>
        <a:p>
          <a:endParaRPr lang="en-US"/>
        </a:p>
      </dgm:t>
    </dgm:pt>
    <dgm:pt modelId="{075A191E-58CB-4426-BEE5-71E291C73D1B}" type="pres">
      <dgm:prSet presAssocID="{A9A4A64E-E75E-4864-A3CA-B6C24630765D}" presName="descendantText" presStyleLbl="alignAcc1" presStyleIdx="4" presStyleCnt="10">
        <dgm:presLayoutVars>
          <dgm:bulletEnabled val="1"/>
        </dgm:presLayoutVars>
      </dgm:prSet>
      <dgm:spPr/>
      <dgm:t>
        <a:bodyPr/>
        <a:lstStyle/>
        <a:p>
          <a:endParaRPr lang="en-US"/>
        </a:p>
      </dgm:t>
    </dgm:pt>
    <dgm:pt modelId="{0CDA57D8-FB88-4F44-B4E7-A2D034CB20F9}" type="pres">
      <dgm:prSet presAssocID="{E12CC830-3749-4C04-B024-F670A39FD4E1}" presName="sp" presStyleCnt="0"/>
      <dgm:spPr/>
    </dgm:pt>
    <dgm:pt modelId="{800FD791-97B4-4A31-B8C9-0EB3927D0C6F}" type="pres">
      <dgm:prSet presAssocID="{BB0A1FF1-5579-4CEA-BC2A-E3ACB58D2EBE}" presName="composite" presStyleCnt="0"/>
      <dgm:spPr/>
    </dgm:pt>
    <dgm:pt modelId="{41D83D8F-DAF5-4E37-8373-3BA731323579}" type="pres">
      <dgm:prSet presAssocID="{BB0A1FF1-5579-4CEA-BC2A-E3ACB58D2EBE}" presName="parentText" presStyleLbl="alignNode1" presStyleIdx="5" presStyleCnt="10">
        <dgm:presLayoutVars>
          <dgm:chMax val="1"/>
          <dgm:bulletEnabled val="1"/>
        </dgm:presLayoutVars>
      </dgm:prSet>
      <dgm:spPr/>
      <dgm:t>
        <a:bodyPr/>
        <a:lstStyle/>
        <a:p>
          <a:endParaRPr lang="en-US"/>
        </a:p>
      </dgm:t>
    </dgm:pt>
    <dgm:pt modelId="{D7D43C29-6043-445F-8D10-6781EE2241BF}" type="pres">
      <dgm:prSet presAssocID="{BB0A1FF1-5579-4CEA-BC2A-E3ACB58D2EBE}" presName="descendantText" presStyleLbl="alignAcc1" presStyleIdx="5" presStyleCnt="10">
        <dgm:presLayoutVars>
          <dgm:bulletEnabled val="1"/>
        </dgm:presLayoutVars>
      </dgm:prSet>
      <dgm:spPr/>
      <dgm:t>
        <a:bodyPr/>
        <a:lstStyle/>
        <a:p>
          <a:endParaRPr lang="en-US"/>
        </a:p>
      </dgm:t>
    </dgm:pt>
    <dgm:pt modelId="{DB7DE61B-415B-44C3-85F3-12E6ED4BF69E}" type="pres">
      <dgm:prSet presAssocID="{B722AA9D-DCC1-40C1-A4E7-C496F3A1C500}" presName="sp" presStyleCnt="0"/>
      <dgm:spPr/>
    </dgm:pt>
    <dgm:pt modelId="{7AF611AB-A22C-4690-814A-A841915A4CC7}" type="pres">
      <dgm:prSet presAssocID="{4FEE202E-19C2-48DC-9CD5-6F017FFAF0D8}" presName="composite" presStyleCnt="0"/>
      <dgm:spPr/>
    </dgm:pt>
    <dgm:pt modelId="{DD9C45BD-FF75-4FA6-9363-20C55C40904F}" type="pres">
      <dgm:prSet presAssocID="{4FEE202E-19C2-48DC-9CD5-6F017FFAF0D8}" presName="parentText" presStyleLbl="alignNode1" presStyleIdx="6" presStyleCnt="10">
        <dgm:presLayoutVars>
          <dgm:chMax val="1"/>
          <dgm:bulletEnabled val="1"/>
        </dgm:presLayoutVars>
      </dgm:prSet>
      <dgm:spPr/>
      <dgm:t>
        <a:bodyPr/>
        <a:lstStyle/>
        <a:p>
          <a:endParaRPr lang="en-US"/>
        </a:p>
      </dgm:t>
    </dgm:pt>
    <dgm:pt modelId="{E9DF28E9-18DB-49F9-9EAB-77A328E189BD}" type="pres">
      <dgm:prSet presAssocID="{4FEE202E-19C2-48DC-9CD5-6F017FFAF0D8}" presName="descendantText" presStyleLbl="alignAcc1" presStyleIdx="6" presStyleCnt="10">
        <dgm:presLayoutVars>
          <dgm:bulletEnabled val="1"/>
        </dgm:presLayoutVars>
      </dgm:prSet>
      <dgm:spPr/>
      <dgm:t>
        <a:bodyPr/>
        <a:lstStyle/>
        <a:p>
          <a:endParaRPr lang="en-US"/>
        </a:p>
      </dgm:t>
    </dgm:pt>
    <dgm:pt modelId="{8290C68A-AC43-4D2E-BEFA-B4BE1A1613A0}" type="pres">
      <dgm:prSet presAssocID="{FC63420F-F4C2-40B6-9EB5-A67DC5528175}" presName="sp" presStyleCnt="0"/>
      <dgm:spPr/>
    </dgm:pt>
    <dgm:pt modelId="{0E0A14DD-5592-4D29-88E1-C0483D52D092}" type="pres">
      <dgm:prSet presAssocID="{9F0A64A3-CD0D-47DF-9AD2-57E2059BB8FB}" presName="composite" presStyleCnt="0"/>
      <dgm:spPr/>
    </dgm:pt>
    <dgm:pt modelId="{96D37FB7-6E7D-43DE-B728-F8C45D86E977}" type="pres">
      <dgm:prSet presAssocID="{9F0A64A3-CD0D-47DF-9AD2-57E2059BB8FB}" presName="parentText" presStyleLbl="alignNode1" presStyleIdx="7" presStyleCnt="10">
        <dgm:presLayoutVars>
          <dgm:chMax val="1"/>
          <dgm:bulletEnabled val="1"/>
        </dgm:presLayoutVars>
      </dgm:prSet>
      <dgm:spPr/>
      <dgm:t>
        <a:bodyPr/>
        <a:lstStyle/>
        <a:p>
          <a:endParaRPr lang="en-US"/>
        </a:p>
      </dgm:t>
    </dgm:pt>
    <dgm:pt modelId="{76B4CCB9-A085-4D68-96B0-3B10231FFA8A}" type="pres">
      <dgm:prSet presAssocID="{9F0A64A3-CD0D-47DF-9AD2-57E2059BB8FB}" presName="descendantText" presStyleLbl="alignAcc1" presStyleIdx="7" presStyleCnt="10">
        <dgm:presLayoutVars>
          <dgm:bulletEnabled val="1"/>
        </dgm:presLayoutVars>
      </dgm:prSet>
      <dgm:spPr/>
      <dgm:t>
        <a:bodyPr/>
        <a:lstStyle/>
        <a:p>
          <a:endParaRPr lang="en-US"/>
        </a:p>
      </dgm:t>
    </dgm:pt>
    <dgm:pt modelId="{30F667B4-1227-469D-9E0F-7736F7F6B08E}" type="pres">
      <dgm:prSet presAssocID="{C8B1D37B-66A3-4CAA-91C5-BA9791D4A7A9}" presName="sp" presStyleCnt="0"/>
      <dgm:spPr/>
    </dgm:pt>
    <dgm:pt modelId="{D1C6FEE5-3BEF-4A12-BA2B-DAE864B93E4D}" type="pres">
      <dgm:prSet presAssocID="{F18EA63F-73A9-4902-82B1-23F6A6EC0485}" presName="composite" presStyleCnt="0"/>
      <dgm:spPr/>
    </dgm:pt>
    <dgm:pt modelId="{727C0381-A171-4E66-9D75-0CE900504CE3}" type="pres">
      <dgm:prSet presAssocID="{F18EA63F-73A9-4902-82B1-23F6A6EC0485}" presName="parentText" presStyleLbl="alignNode1" presStyleIdx="8" presStyleCnt="10">
        <dgm:presLayoutVars>
          <dgm:chMax val="1"/>
          <dgm:bulletEnabled val="1"/>
        </dgm:presLayoutVars>
      </dgm:prSet>
      <dgm:spPr/>
      <dgm:t>
        <a:bodyPr/>
        <a:lstStyle/>
        <a:p>
          <a:endParaRPr lang="en-US"/>
        </a:p>
      </dgm:t>
    </dgm:pt>
    <dgm:pt modelId="{45DD4022-680B-44CE-BDDA-E60DF8971544}" type="pres">
      <dgm:prSet presAssocID="{F18EA63F-73A9-4902-82B1-23F6A6EC0485}" presName="descendantText" presStyleLbl="alignAcc1" presStyleIdx="8" presStyleCnt="10">
        <dgm:presLayoutVars>
          <dgm:bulletEnabled val="1"/>
        </dgm:presLayoutVars>
      </dgm:prSet>
      <dgm:spPr/>
      <dgm:t>
        <a:bodyPr/>
        <a:lstStyle/>
        <a:p>
          <a:endParaRPr lang="en-US"/>
        </a:p>
      </dgm:t>
    </dgm:pt>
    <dgm:pt modelId="{4139503A-4E17-46B0-BCA7-E3CD51CF449D}" type="pres">
      <dgm:prSet presAssocID="{B69DD382-8BF8-41DF-937B-5703BC990981}" presName="sp" presStyleCnt="0"/>
      <dgm:spPr/>
    </dgm:pt>
    <dgm:pt modelId="{9B7C4B53-438F-4DB7-8333-F677638792B5}" type="pres">
      <dgm:prSet presAssocID="{C77632D4-ECB7-4FF2-AC1A-F82DB28A64D4}" presName="composite" presStyleCnt="0"/>
      <dgm:spPr/>
    </dgm:pt>
    <dgm:pt modelId="{F972CC54-A678-4309-8684-B377F36CFC43}" type="pres">
      <dgm:prSet presAssocID="{C77632D4-ECB7-4FF2-AC1A-F82DB28A64D4}" presName="parentText" presStyleLbl="alignNode1" presStyleIdx="9" presStyleCnt="10">
        <dgm:presLayoutVars>
          <dgm:chMax val="1"/>
          <dgm:bulletEnabled val="1"/>
        </dgm:presLayoutVars>
      </dgm:prSet>
      <dgm:spPr/>
      <dgm:t>
        <a:bodyPr/>
        <a:lstStyle/>
        <a:p>
          <a:endParaRPr lang="en-US"/>
        </a:p>
      </dgm:t>
    </dgm:pt>
    <dgm:pt modelId="{D75AB036-5D49-436C-851B-96856DC39566}" type="pres">
      <dgm:prSet presAssocID="{C77632D4-ECB7-4FF2-AC1A-F82DB28A64D4}" presName="descendantText" presStyleLbl="alignAcc1" presStyleIdx="9" presStyleCnt="10">
        <dgm:presLayoutVars>
          <dgm:bulletEnabled val="1"/>
        </dgm:presLayoutVars>
      </dgm:prSet>
      <dgm:spPr/>
      <dgm:t>
        <a:bodyPr/>
        <a:lstStyle/>
        <a:p>
          <a:endParaRPr lang="en-US"/>
        </a:p>
      </dgm:t>
    </dgm:pt>
  </dgm:ptLst>
  <dgm:cxnLst>
    <dgm:cxn modelId="{14965A24-411B-4A0F-A6C0-015D47851950}" type="presOf" srcId="{D5A6512E-D3A2-418C-A6FC-EBB35A0C8F9B}" destId="{22211E31-2E90-4C07-976D-86ACAB0AF70D}" srcOrd="0" destOrd="0" presId="urn:microsoft.com/office/officeart/2005/8/layout/chevron2"/>
    <dgm:cxn modelId="{DE522BB6-595D-4BF2-8C2D-0E4F9D7EFEBB}" srcId="{E4E0435E-4C96-48FC-847F-522173D8E1EB}" destId="{4FEE202E-19C2-48DC-9CD5-6F017FFAF0D8}" srcOrd="6" destOrd="0" parTransId="{D24B982C-B447-4726-8C4A-C774894F6217}" sibTransId="{FC63420F-F4C2-40B6-9EB5-A67DC5528175}"/>
    <dgm:cxn modelId="{10BEBA98-29E1-485D-8DA9-1456E0D48A48}" srcId="{4FEE202E-19C2-48DC-9CD5-6F017FFAF0D8}" destId="{E2F57EC7-B419-4DF4-B6C3-665C5FA40580}" srcOrd="0" destOrd="0" parTransId="{FADF3E47-F072-4786-9E2E-CBF4E6506230}" sibTransId="{1CE93D5D-9F0B-4245-8763-23775B3D7D68}"/>
    <dgm:cxn modelId="{23985474-1B80-4867-A82E-C461ACA44BD3}" type="presOf" srcId="{4FEE202E-19C2-48DC-9CD5-6F017FFAF0D8}" destId="{DD9C45BD-FF75-4FA6-9363-20C55C40904F}" srcOrd="0" destOrd="0" presId="urn:microsoft.com/office/officeart/2005/8/layout/chevron2"/>
    <dgm:cxn modelId="{2995367A-A39C-4BBC-82D6-6DDEA7B369C5}" srcId="{F18EA63F-73A9-4902-82B1-23F6A6EC0485}" destId="{BB1C1A6B-65A1-4B87-9DE6-671397581CE4}" srcOrd="0" destOrd="0" parTransId="{F1FFB6EA-AB76-4BAC-8B6C-2741C2C83666}" sibTransId="{511E063C-4EB3-4A20-BC30-C0D05D86E311}"/>
    <dgm:cxn modelId="{70B9564E-1D86-466E-9B5A-B7DF2AB3167F}" type="presOf" srcId="{9BC90A20-7D54-4978-803D-951F8F5AB9D2}" destId="{D75AB036-5D49-436C-851B-96856DC39566}" srcOrd="0" destOrd="0" presId="urn:microsoft.com/office/officeart/2005/8/layout/chevron2"/>
    <dgm:cxn modelId="{322E42ED-1273-454D-9763-CB4A47E66081}" type="presOf" srcId="{1982288D-B659-4578-B100-E6792A5DC3C7}" destId="{B29ECB05-374B-439B-8954-D25D8DE674EC}" srcOrd="0" destOrd="0" presId="urn:microsoft.com/office/officeart/2005/8/layout/chevron2"/>
    <dgm:cxn modelId="{4254A56E-FBCC-408F-BCCF-7371D69A9477}" type="presOf" srcId="{E4E0435E-4C96-48FC-847F-522173D8E1EB}" destId="{9EAC1EA7-9988-4ACF-83E1-E8B33FF1E6DC}" srcOrd="0" destOrd="0" presId="urn:microsoft.com/office/officeart/2005/8/layout/chevron2"/>
    <dgm:cxn modelId="{B5598F63-D416-483B-B5A3-6E6794A67B2B}" type="presOf" srcId="{BB1C1A6B-65A1-4B87-9DE6-671397581CE4}" destId="{45DD4022-680B-44CE-BDDA-E60DF8971544}" srcOrd="0" destOrd="0" presId="urn:microsoft.com/office/officeart/2005/8/layout/chevron2"/>
    <dgm:cxn modelId="{088BDE09-9F5D-49F9-A4AD-4BB6633FDE89}" srcId="{9F0A64A3-CD0D-47DF-9AD2-57E2059BB8FB}" destId="{F92EAEF9-4DEB-4B2C-8552-49997A338D26}" srcOrd="0" destOrd="0" parTransId="{C2880D8B-72BD-4456-A5E0-EC7B3C2D3DC5}" sibTransId="{A16FBEC5-A97D-45A7-A8B6-9D2090577338}"/>
    <dgm:cxn modelId="{97853EBD-09A0-4860-A38E-E627ACAD1949}" type="presOf" srcId="{9F0A64A3-CD0D-47DF-9AD2-57E2059BB8FB}" destId="{96D37FB7-6E7D-43DE-B728-F8C45D86E977}" srcOrd="0" destOrd="0" presId="urn:microsoft.com/office/officeart/2005/8/layout/chevron2"/>
    <dgm:cxn modelId="{5B76E5AA-26D6-4EC3-91C8-E34EC89D03DE}" srcId="{56AD6BE8-2D52-4181-A46D-3D1C34E0B450}" destId="{D678788E-2257-4146-8BC8-3C8F4A633B45}" srcOrd="0" destOrd="0" parTransId="{DD646FD0-254C-4ACF-A208-3869F309ACD4}" sibTransId="{17F289B4-0139-40CE-8569-CBCB44060BD3}"/>
    <dgm:cxn modelId="{3252A53F-99E3-470F-82F4-E6C70BAB7299}" type="presOf" srcId="{5D15A5C3-C0F5-4C12-8B4E-655D0FDA8BA9}" destId="{C35D7B89-3C79-4C45-85CB-4A1C82BC9484}" srcOrd="0" destOrd="0" presId="urn:microsoft.com/office/officeart/2005/8/layout/chevron2"/>
    <dgm:cxn modelId="{1F377B4B-7D46-48DC-BD0E-F49CEB1B6C89}" srcId="{E4E0435E-4C96-48FC-847F-522173D8E1EB}" destId="{F18EA63F-73A9-4902-82B1-23F6A6EC0485}" srcOrd="8" destOrd="0" parTransId="{AC978041-8EFA-4AA1-A1E4-857A409EC273}" sibTransId="{B69DD382-8BF8-41DF-937B-5703BC990981}"/>
    <dgm:cxn modelId="{646710CD-864C-458C-9309-142FF24C21AD}" srcId="{A9A4A64E-E75E-4864-A3CA-B6C24630765D}" destId="{0503BE4A-314C-42C4-B2C3-8F5C7679369B}" srcOrd="0" destOrd="0" parTransId="{26FF1C94-2769-489F-BE9D-88498B928645}" sibTransId="{A21C97E4-797F-41B0-93DA-C8D9A5DEA637}"/>
    <dgm:cxn modelId="{E949CA78-DD85-4C59-8D3C-A6F454367295}" srcId="{97C23A24-BA31-495F-A351-EBF90A91E2FD}" destId="{5D15A5C3-C0F5-4C12-8B4E-655D0FDA8BA9}" srcOrd="0" destOrd="0" parTransId="{90BA2EC9-A6A8-4DD2-97D6-8D11C71D8C6B}" sibTransId="{00932DB2-787B-4883-992C-CF72C5CF60F2}"/>
    <dgm:cxn modelId="{35CF854D-80B7-44EC-AEBD-956E59AE8346}" srcId="{E4E0435E-4C96-48FC-847F-522173D8E1EB}" destId="{9F0A64A3-CD0D-47DF-9AD2-57E2059BB8FB}" srcOrd="7" destOrd="0" parTransId="{6061B3BF-7523-4F9C-A43D-CE14997E0BC1}" sibTransId="{C8B1D37B-66A3-4CAA-91C5-BA9791D4A7A9}"/>
    <dgm:cxn modelId="{C805EA93-376E-465E-A723-B1F6A1A724E1}" srcId="{E4E0435E-4C96-48FC-847F-522173D8E1EB}" destId="{97C23A24-BA31-495F-A351-EBF90A91E2FD}" srcOrd="3" destOrd="0" parTransId="{B498BF48-A294-4AB6-AF71-D2EE9FE4434F}" sibTransId="{75D94F9A-B984-498B-B557-97AAF7117569}"/>
    <dgm:cxn modelId="{EB86B744-DDA7-43C3-90EB-9A5A631C6739}" srcId="{E4E0435E-4C96-48FC-847F-522173D8E1EB}" destId="{A9A4A64E-E75E-4864-A3CA-B6C24630765D}" srcOrd="4" destOrd="0" parTransId="{2E2E8A51-4733-4375-8A02-5A763119EDBF}" sibTransId="{E12CC830-3749-4C04-B024-F670A39FD4E1}"/>
    <dgm:cxn modelId="{83AFD680-BAC4-4744-8D82-C0A22921D2FB}" type="presOf" srcId="{56AD6BE8-2D52-4181-A46D-3D1C34E0B450}" destId="{EEBD9B88-0DE1-4529-9F1C-0312E39F86E9}" srcOrd="0" destOrd="0" presId="urn:microsoft.com/office/officeart/2005/8/layout/chevron2"/>
    <dgm:cxn modelId="{C95920DE-B8EC-4E64-91BC-A8BFEACC1721}" type="presOf" srcId="{E2F57EC7-B419-4DF4-B6C3-665C5FA40580}" destId="{E9DF28E9-18DB-49F9-9EAB-77A328E189BD}" srcOrd="0" destOrd="0" presId="urn:microsoft.com/office/officeart/2005/8/layout/chevron2"/>
    <dgm:cxn modelId="{DCF8CEDF-CDA8-4A42-BA61-811B4C6A6272}" type="presOf" srcId="{8E5737EC-1F67-45C0-AC76-B97F62CBFE07}" destId="{D7D43C29-6043-445F-8D10-6781EE2241BF}" srcOrd="0" destOrd="0" presId="urn:microsoft.com/office/officeart/2005/8/layout/chevron2"/>
    <dgm:cxn modelId="{A46BCD25-3470-4342-BA80-8BA2235FDB87}" srcId="{E4E0435E-4C96-48FC-847F-522173D8E1EB}" destId="{BB0A1FF1-5579-4CEA-BC2A-E3ACB58D2EBE}" srcOrd="5" destOrd="0" parTransId="{C84E02C5-74CD-478D-A0B5-1152901A90B1}" sibTransId="{B722AA9D-DCC1-40C1-A4E7-C496F3A1C500}"/>
    <dgm:cxn modelId="{A537EBF5-56C4-42ED-A88B-7D477E731FF6}" type="presOf" srcId="{C77632D4-ECB7-4FF2-AC1A-F82DB28A64D4}" destId="{F972CC54-A678-4309-8684-B377F36CFC43}" srcOrd="0" destOrd="0" presId="urn:microsoft.com/office/officeart/2005/8/layout/chevron2"/>
    <dgm:cxn modelId="{CE9D744A-231D-499A-8AE7-4149AE6D074D}" type="presOf" srcId="{B4453392-2E2C-4EBE-AE3A-CBD6E029EEAE}" destId="{9D936A3D-F5DD-4AA1-B29B-EDFFE8530914}" srcOrd="0" destOrd="0" presId="urn:microsoft.com/office/officeart/2005/8/layout/chevron2"/>
    <dgm:cxn modelId="{799C8CD6-C2C3-489A-9F77-BCC8941EF207}" type="presOf" srcId="{8D4A53B8-11AA-49C5-84B3-FF5580B78E22}" destId="{640B61E4-84DD-43EA-A5E2-BCD4167711D4}" srcOrd="0" destOrd="0" presId="urn:microsoft.com/office/officeart/2005/8/layout/chevron2"/>
    <dgm:cxn modelId="{CFF50C03-56EC-4BD8-A156-4E09979F9C64}" srcId="{E4E0435E-4C96-48FC-847F-522173D8E1EB}" destId="{56AD6BE8-2D52-4181-A46D-3D1C34E0B450}" srcOrd="0" destOrd="0" parTransId="{CD7A4E04-9433-4810-AD1F-5EF0F24C9B2F}" sibTransId="{23B2E9AB-2FC6-4EFC-80A5-C63BB46990C4}"/>
    <dgm:cxn modelId="{18027B6A-8B51-4DB3-83BE-21E928CB0F99}" type="presOf" srcId="{97C23A24-BA31-495F-A351-EBF90A91E2FD}" destId="{4EE89AF8-552B-4BDE-A5B7-0264584A2BC5}" srcOrd="0" destOrd="0" presId="urn:microsoft.com/office/officeart/2005/8/layout/chevron2"/>
    <dgm:cxn modelId="{019B78E0-07E1-4379-8E11-944AD5380157}" srcId="{BB0A1FF1-5579-4CEA-BC2A-E3ACB58D2EBE}" destId="{8E5737EC-1F67-45C0-AC76-B97F62CBFE07}" srcOrd="0" destOrd="0" parTransId="{8D943DA4-6B56-45F5-B680-B9F8DD64976B}" sibTransId="{C4784BE8-EBC8-4E09-BCA8-A403A3EDA229}"/>
    <dgm:cxn modelId="{106288A9-000D-433D-BF1F-7444254399AE}" type="presOf" srcId="{0503BE4A-314C-42C4-B2C3-8F5C7679369B}" destId="{075A191E-58CB-4426-BEE5-71E291C73D1B}" srcOrd="0" destOrd="0" presId="urn:microsoft.com/office/officeart/2005/8/layout/chevron2"/>
    <dgm:cxn modelId="{EDA21E1C-5B01-44A6-8584-064031C1067D}" srcId="{8D4A53B8-11AA-49C5-84B3-FF5580B78E22}" destId="{1982288D-B659-4578-B100-E6792A5DC3C7}" srcOrd="0" destOrd="0" parTransId="{3BBCDC4F-62CB-41D9-8DDC-51331B3CC782}" sibTransId="{995C4939-EDFE-41C4-A58D-8B8871E765EC}"/>
    <dgm:cxn modelId="{855D0475-5FE8-437E-ACAA-E92C3374ED0A}" type="presOf" srcId="{F92EAEF9-4DEB-4B2C-8552-49997A338D26}" destId="{76B4CCB9-A085-4D68-96B0-3B10231FFA8A}" srcOrd="0" destOrd="0" presId="urn:microsoft.com/office/officeart/2005/8/layout/chevron2"/>
    <dgm:cxn modelId="{EE3175EC-3F78-4FC2-9274-540826337B96}" type="presOf" srcId="{D678788E-2257-4146-8BC8-3C8F4A633B45}" destId="{9B597B5B-2371-4435-B2CA-4A620A50454C}" srcOrd="0" destOrd="0" presId="urn:microsoft.com/office/officeart/2005/8/layout/chevron2"/>
    <dgm:cxn modelId="{E5F81EEB-743B-4C01-81BF-D0F310F8E273}" srcId="{D5A6512E-D3A2-418C-A6FC-EBB35A0C8F9B}" destId="{B4453392-2E2C-4EBE-AE3A-CBD6E029EEAE}" srcOrd="0" destOrd="0" parTransId="{EABD3852-0FF0-40D4-82F3-2B69BED46305}" sibTransId="{C79AE861-23F8-4D8E-8AE6-BC150EC8CCD1}"/>
    <dgm:cxn modelId="{F2071BB5-DCC0-4EF4-BCDF-6BF9AFD2993E}" srcId="{E4E0435E-4C96-48FC-847F-522173D8E1EB}" destId="{8D4A53B8-11AA-49C5-84B3-FF5580B78E22}" srcOrd="2" destOrd="0" parTransId="{87BE3420-E5A4-4F75-802C-D5E38FD3AB9F}" sibTransId="{DF1A2E4D-6814-40D1-A043-14C455050693}"/>
    <dgm:cxn modelId="{E63A9854-3C3F-41D7-90F8-506342D86A29}" type="presOf" srcId="{F18EA63F-73A9-4902-82B1-23F6A6EC0485}" destId="{727C0381-A171-4E66-9D75-0CE900504CE3}" srcOrd="0" destOrd="0" presId="urn:microsoft.com/office/officeart/2005/8/layout/chevron2"/>
    <dgm:cxn modelId="{269E28EF-AF03-47CF-954A-7595FF1C54B4}" type="presOf" srcId="{A9A4A64E-E75E-4864-A3CA-B6C24630765D}" destId="{5632F9C7-53AA-4B38-AA9F-BE58218436C8}" srcOrd="0" destOrd="0" presId="urn:microsoft.com/office/officeart/2005/8/layout/chevron2"/>
    <dgm:cxn modelId="{1B77A69D-3866-44D6-91E8-0B1122BA4C2D}" srcId="{E4E0435E-4C96-48FC-847F-522173D8E1EB}" destId="{C77632D4-ECB7-4FF2-AC1A-F82DB28A64D4}" srcOrd="9" destOrd="0" parTransId="{459A7FE8-086B-4578-9DFC-D24A998AA338}" sibTransId="{40509BFE-D0EA-4A06-AF61-562DF462592B}"/>
    <dgm:cxn modelId="{483ABDAD-5964-40BC-B42D-80F7649FB2F3}" srcId="{C77632D4-ECB7-4FF2-AC1A-F82DB28A64D4}" destId="{9BC90A20-7D54-4978-803D-951F8F5AB9D2}" srcOrd="0" destOrd="0" parTransId="{DFB84DE1-8204-4F57-964A-C57CCEA1D300}" sibTransId="{4DA67104-F53D-4708-A96F-1B95BA9081BE}"/>
    <dgm:cxn modelId="{0A87DFAC-8E83-4ACB-8E99-916C798917F3}" type="presOf" srcId="{BB0A1FF1-5579-4CEA-BC2A-E3ACB58D2EBE}" destId="{41D83D8F-DAF5-4E37-8373-3BA731323579}" srcOrd="0" destOrd="0" presId="urn:microsoft.com/office/officeart/2005/8/layout/chevron2"/>
    <dgm:cxn modelId="{2E74D8F6-A5ED-48C1-BF79-8CA71DC12685}" srcId="{E4E0435E-4C96-48FC-847F-522173D8E1EB}" destId="{D5A6512E-D3A2-418C-A6FC-EBB35A0C8F9B}" srcOrd="1" destOrd="0" parTransId="{C2BC9E7B-E6B4-40B5-B44B-D93CE5E83F02}" sibTransId="{9EC3816F-452E-48BF-8EAE-01ABBEA79DD8}"/>
    <dgm:cxn modelId="{A0A2F75F-E088-403A-804A-147824C4C8F4}" type="presParOf" srcId="{9EAC1EA7-9988-4ACF-83E1-E8B33FF1E6DC}" destId="{BB1AC91E-60E6-4841-B20D-DE698DCC28B1}" srcOrd="0" destOrd="0" presId="urn:microsoft.com/office/officeart/2005/8/layout/chevron2"/>
    <dgm:cxn modelId="{80C2C948-0AA2-4427-9041-81477B5D8FDA}" type="presParOf" srcId="{BB1AC91E-60E6-4841-B20D-DE698DCC28B1}" destId="{EEBD9B88-0DE1-4529-9F1C-0312E39F86E9}" srcOrd="0" destOrd="0" presId="urn:microsoft.com/office/officeart/2005/8/layout/chevron2"/>
    <dgm:cxn modelId="{FC2C15EC-92A6-4EBF-A808-9D5F3F38F31E}" type="presParOf" srcId="{BB1AC91E-60E6-4841-B20D-DE698DCC28B1}" destId="{9B597B5B-2371-4435-B2CA-4A620A50454C}" srcOrd="1" destOrd="0" presId="urn:microsoft.com/office/officeart/2005/8/layout/chevron2"/>
    <dgm:cxn modelId="{CA877B68-B0EE-4DD7-9F6A-1F4A5EC7648B}" type="presParOf" srcId="{9EAC1EA7-9988-4ACF-83E1-E8B33FF1E6DC}" destId="{4B01147A-680C-4642-9EED-B42BF9C8EA88}" srcOrd="1" destOrd="0" presId="urn:microsoft.com/office/officeart/2005/8/layout/chevron2"/>
    <dgm:cxn modelId="{36FF546D-F0B6-4E7F-AF8C-4873D0288678}" type="presParOf" srcId="{9EAC1EA7-9988-4ACF-83E1-E8B33FF1E6DC}" destId="{9A56834C-2DF4-45E3-B94B-3BD036A3C67C}" srcOrd="2" destOrd="0" presId="urn:microsoft.com/office/officeart/2005/8/layout/chevron2"/>
    <dgm:cxn modelId="{294490D9-C7EB-44DA-B7C9-4FFAECB9A495}" type="presParOf" srcId="{9A56834C-2DF4-45E3-B94B-3BD036A3C67C}" destId="{22211E31-2E90-4C07-976D-86ACAB0AF70D}" srcOrd="0" destOrd="0" presId="urn:microsoft.com/office/officeart/2005/8/layout/chevron2"/>
    <dgm:cxn modelId="{BEAA50FB-EAE6-4F5F-9762-6DCA3B953EDD}" type="presParOf" srcId="{9A56834C-2DF4-45E3-B94B-3BD036A3C67C}" destId="{9D936A3D-F5DD-4AA1-B29B-EDFFE8530914}" srcOrd="1" destOrd="0" presId="urn:microsoft.com/office/officeart/2005/8/layout/chevron2"/>
    <dgm:cxn modelId="{2DB798D9-8775-42B1-AA7E-53718C30E569}" type="presParOf" srcId="{9EAC1EA7-9988-4ACF-83E1-E8B33FF1E6DC}" destId="{73455E2E-F719-4E7F-84DF-53B7C8481568}" srcOrd="3" destOrd="0" presId="urn:microsoft.com/office/officeart/2005/8/layout/chevron2"/>
    <dgm:cxn modelId="{61139D88-2FB9-4F35-9FEA-61C5FC5F2AEA}" type="presParOf" srcId="{9EAC1EA7-9988-4ACF-83E1-E8B33FF1E6DC}" destId="{B28B689A-CF4F-4E04-A03F-4F221F219B32}" srcOrd="4" destOrd="0" presId="urn:microsoft.com/office/officeart/2005/8/layout/chevron2"/>
    <dgm:cxn modelId="{212383C4-BCCC-46E9-9229-08A203522AAE}" type="presParOf" srcId="{B28B689A-CF4F-4E04-A03F-4F221F219B32}" destId="{640B61E4-84DD-43EA-A5E2-BCD4167711D4}" srcOrd="0" destOrd="0" presId="urn:microsoft.com/office/officeart/2005/8/layout/chevron2"/>
    <dgm:cxn modelId="{0DCF452D-8C2E-41E7-89D9-353150DA9D8E}" type="presParOf" srcId="{B28B689A-CF4F-4E04-A03F-4F221F219B32}" destId="{B29ECB05-374B-439B-8954-D25D8DE674EC}" srcOrd="1" destOrd="0" presId="urn:microsoft.com/office/officeart/2005/8/layout/chevron2"/>
    <dgm:cxn modelId="{BAEF017C-3CF7-46CF-926F-3CE9B15351FD}" type="presParOf" srcId="{9EAC1EA7-9988-4ACF-83E1-E8B33FF1E6DC}" destId="{A405E5A7-47C1-42A3-A811-7EF9A7E1020B}" srcOrd="5" destOrd="0" presId="urn:microsoft.com/office/officeart/2005/8/layout/chevron2"/>
    <dgm:cxn modelId="{B865D0D4-3C63-415E-AA98-D3407F774F5C}" type="presParOf" srcId="{9EAC1EA7-9988-4ACF-83E1-E8B33FF1E6DC}" destId="{2E9637F6-E823-4098-B549-E073D8113C7B}" srcOrd="6" destOrd="0" presId="urn:microsoft.com/office/officeart/2005/8/layout/chevron2"/>
    <dgm:cxn modelId="{6EBE793B-7D3D-4D3F-89AE-6C7A8AF1EE27}" type="presParOf" srcId="{2E9637F6-E823-4098-B549-E073D8113C7B}" destId="{4EE89AF8-552B-4BDE-A5B7-0264584A2BC5}" srcOrd="0" destOrd="0" presId="urn:microsoft.com/office/officeart/2005/8/layout/chevron2"/>
    <dgm:cxn modelId="{D3474869-1387-4D61-A088-8B756298347E}" type="presParOf" srcId="{2E9637F6-E823-4098-B549-E073D8113C7B}" destId="{C35D7B89-3C79-4C45-85CB-4A1C82BC9484}" srcOrd="1" destOrd="0" presId="urn:microsoft.com/office/officeart/2005/8/layout/chevron2"/>
    <dgm:cxn modelId="{1C80F38B-83DB-4E57-971B-FAA598E55987}" type="presParOf" srcId="{9EAC1EA7-9988-4ACF-83E1-E8B33FF1E6DC}" destId="{C00BEB61-7F64-4873-A7D5-D405CB9E47B4}" srcOrd="7" destOrd="0" presId="urn:microsoft.com/office/officeart/2005/8/layout/chevron2"/>
    <dgm:cxn modelId="{FED6F512-20D5-4FE8-A150-27DCB1F7ABB8}" type="presParOf" srcId="{9EAC1EA7-9988-4ACF-83E1-E8B33FF1E6DC}" destId="{F28B041A-41B9-49B7-905A-68E52F815BE7}" srcOrd="8" destOrd="0" presId="urn:microsoft.com/office/officeart/2005/8/layout/chevron2"/>
    <dgm:cxn modelId="{E07511C8-5CAB-4A0B-9473-5A9B4D87CBBD}" type="presParOf" srcId="{F28B041A-41B9-49B7-905A-68E52F815BE7}" destId="{5632F9C7-53AA-4B38-AA9F-BE58218436C8}" srcOrd="0" destOrd="0" presId="urn:microsoft.com/office/officeart/2005/8/layout/chevron2"/>
    <dgm:cxn modelId="{EA095F8C-B6AF-42C5-A814-F6FC3386EC31}" type="presParOf" srcId="{F28B041A-41B9-49B7-905A-68E52F815BE7}" destId="{075A191E-58CB-4426-BEE5-71E291C73D1B}" srcOrd="1" destOrd="0" presId="urn:microsoft.com/office/officeart/2005/8/layout/chevron2"/>
    <dgm:cxn modelId="{8EC1258A-E0EB-4E74-909E-75145D7B8405}" type="presParOf" srcId="{9EAC1EA7-9988-4ACF-83E1-E8B33FF1E6DC}" destId="{0CDA57D8-FB88-4F44-B4E7-A2D034CB20F9}" srcOrd="9" destOrd="0" presId="urn:microsoft.com/office/officeart/2005/8/layout/chevron2"/>
    <dgm:cxn modelId="{4B5B14A8-5DAF-4424-9923-9B16774121AB}" type="presParOf" srcId="{9EAC1EA7-9988-4ACF-83E1-E8B33FF1E6DC}" destId="{800FD791-97B4-4A31-B8C9-0EB3927D0C6F}" srcOrd="10" destOrd="0" presId="urn:microsoft.com/office/officeart/2005/8/layout/chevron2"/>
    <dgm:cxn modelId="{EB1B9533-A41E-41B6-890B-43DFC7586DDE}" type="presParOf" srcId="{800FD791-97B4-4A31-B8C9-0EB3927D0C6F}" destId="{41D83D8F-DAF5-4E37-8373-3BA731323579}" srcOrd="0" destOrd="0" presId="urn:microsoft.com/office/officeart/2005/8/layout/chevron2"/>
    <dgm:cxn modelId="{1EE07F73-0B89-4B87-83F6-2DEC1D4B450D}" type="presParOf" srcId="{800FD791-97B4-4A31-B8C9-0EB3927D0C6F}" destId="{D7D43C29-6043-445F-8D10-6781EE2241BF}" srcOrd="1" destOrd="0" presId="urn:microsoft.com/office/officeart/2005/8/layout/chevron2"/>
    <dgm:cxn modelId="{753026F8-BAC1-4B67-84F3-91078109E0AD}" type="presParOf" srcId="{9EAC1EA7-9988-4ACF-83E1-E8B33FF1E6DC}" destId="{DB7DE61B-415B-44C3-85F3-12E6ED4BF69E}" srcOrd="11" destOrd="0" presId="urn:microsoft.com/office/officeart/2005/8/layout/chevron2"/>
    <dgm:cxn modelId="{290FF4D0-DCE6-4781-B677-D5B5CF1F4039}" type="presParOf" srcId="{9EAC1EA7-9988-4ACF-83E1-E8B33FF1E6DC}" destId="{7AF611AB-A22C-4690-814A-A841915A4CC7}" srcOrd="12" destOrd="0" presId="urn:microsoft.com/office/officeart/2005/8/layout/chevron2"/>
    <dgm:cxn modelId="{310C7975-3EF9-4415-9FE2-68424D8C925C}" type="presParOf" srcId="{7AF611AB-A22C-4690-814A-A841915A4CC7}" destId="{DD9C45BD-FF75-4FA6-9363-20C55C40904F}" srcOrd="0" destOrd="0" presId="urn:microsoft.com/office/officeart/2005/8/layout/chevron2"/>
    <dgm:cxn modelId="{9ABB35E2-A237-4CEB-9C67-08866BECADA6}" type="presParOf" srcId="{7AF611AB-A22C-4690-814A-A841915A4CC7}" destId="{E9DF28E9-18DB-49F9-9EAB-77A328E189BD}" srcOrd="1" destOrd="0" presId="urn:microsoft.com/office/officeart/2005/8/layout/chevron2"/>
    <dgm:cxn modelId="{120B42B4-E574-48AB-B92E-F508B50B6016}" type="presParOf" srcId="{9EAC1EA7-9988-4ACF-83E1-E8B33FF1E6DC}" destId="{8290C68A-AC43-4D2E-BEFA-B4BE1A1613A0}" srcOrd="13" destOrd="0" presId="urn:microsoft.com/office/officeart/2005/8/layout/chevron2"/>
    <dgm:cxn modelId="{D24DC41D-5D89-4334-B38D-4295BF111D81}" type="presParOf" srcId="{9EAC1EA7-9988-4ACF-83E1-E8B33FF1E6DC}" destId="{0E0A14DD-5592-4D29-88E1-C0483D52D092}" srcOrd="14" destOrd="0" presId="urn:microsoft.com/office/officeart/2005/8/layout/chevron2"/>
    <dgm:cxn modelId="{09FFBE1B-37AD-41CD-BFA2-B93CB97FC571}" type="presParOf" srcId="{0E0A14DD-5592-4D29-88E1-C0483D52D092}" destId="{96D37FB7-6E7D-43DE-B728-F8C45D86E977}" srcOrd="0" destOrd="0" presId="urn:microsoft.com/office/officeart/2005/8/layout/chevron2"/>
    <dgm:cxn modelId="{FB9B5A93-DFAF-4DC8-96CD-E4C94765404F}" type="presParOf" srcId="{0E0A14DD-5592-4D29-88E1-C0483D52D092}" destId="{76B4CCB9-A085-4D68-96B0-3B10231FFA8A}" srcOrd="1" destOrd="0" presId="urn:microsoft.com/office/officeart/2005/8/layout/chevron2"/>
    <dgm:cxn modelId="{2237883D-3395-4E16-9B43-4C9955AF6C34}" type="presParOf" srcId="{9EAC1EA7-9988-4ACF-83E1-E8B33FF1E6DC}" destId="{30F667B4-1227-469D-9E0F-7736F7F6B08E}" srcOrd="15" destOrd="0" presId="urn:microsoft.com/office/officeart/2005/8/layout/chevron2"/>
    <dgm:cxn modelId="{9D1ECF18-53D9-4984-B3AD-07264F90A1E5}" type="presParOf" srcId="{9EAC1EA7-9988-4ACF-83E1-E8B33FF1E6DC}" destId="{D1C6FEE5-3BEF-4A12-BA2B-DAE864B93E4D}" srcOrd="16" destOrd="0" presId="urn:microsoft.com/office/officeart/2005/8/layout/chevron2"/>
    <dgm:cxn modelId="{48D9B5ED-5A49-4E8F-91D7-3C2FD48D6B41}" type="presParOf" srcId="{D1C6FEE5-3BEF-4A12-BA2B-DAE864B93E4D}" destId="{727C0381-A171-4E66-9D75-0CE900504CE3}" srcOrd="0" destOrd="0" presId="urn:microsoft.com/office/officeart/2005/8/layout/chevron2"/>
    <dgm:cxn modelId="{2DE43FEA-5526-4066-90BC-9A3E091CF436}" type="presParOf" srcId="{D1C6FEE5-3BEF-4A12-BA2B-DAE864B93E4D}" destId="{45DD4022-680B-44CE-BDDA-E60DF8971544}" srcOrd="1" destOrd="0" presId="urn:microsoft.com/office/officeart/2005/8/layout/chevron2"/>
    <dgm:cxn modelId="{40EBBFD5-3DAF-481F-A117-A58737951BAF}" type="presParOf" srcId="{9EAC1EA7-9988-4ACF-83E1-E8B33FF1E6DC}" destId="{4139503A-4E17-46B0-BCA7-E3CD51CF449D}" srcOrd="17" destOrd="0" presId="urn:microsoft.com/office/officeart/2005/8/layout/chevron2"/>
    <dgm:cxn modelId="{FCDC91BC-E195-439B-A06F-B0B9738034E6}" type="presParOf" srcId="{9EAC1EA7-9988-4ACF-83E1-E8B33FF1E6DC}" destId="{9B7C4B53-438F-4DB7-8333-F677638792B5}" srcOrd="18" destOrd="0" presId="urn:microsoft.com/office/officeart/2005/8/layout/chevron2"/>
    <dgm:cxn modelId="{6696A8F7-8F8A-4460-B5EF-399BD1DE1280}" type="presParOf" srcId="{9B7C4B53-438F-4DB7-8333-F677638792B5}" destId="{F972CC54-A678-4309-8684-B377F36CFC43}" srcOrd="0" destOrd="0" presId="urn:microsoft.com/office/officeart/2005/8/layout/chevron2"/>
    <dgm:cxn modelId="{A5B07198-3702-4E27-BBD6-66D3A1D18341}" type="presParOf" srcId="{9B7C4B53-438F-4DB7-8333-F677638792B5}" destId="{D75AB036-5D49-436C-851B-96856DC3956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BD9B88-0DE1-4529-9F1C-0312E39F86E9}">
      <dsp:nvSpPr>
        <dsp:cNvPr id="0" name=""/>
        <dsp:cNvSpPr/>
      </dsp:nvSpPr>
      <dsp:spPr>
        <a:xfrm rot="5400000">
          <a:off x="-91172" y="96793"/>
          <a:ext cx="607815" cy="4254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1603</a:t>
          </a:r>
          <a:endParaRPr lang="en-US" sz="1800" b="1" kern="1200" dirty="0">
            <a:solidFill>
              <a:schemeClr val="tx1"/>
            </a:solidFill>
          </a:endParaRPr>
        </a:p>
      </dsp:txBody>
      <dsp:txXfrm rot="5400000">
        <a:off x="-91172" y="96793"/>
        <a:ext cx="607815" cy="425470"/>
      </dsp:txXfrm>
    </dsp:sp>
    <dsp:sp modelId="{9B597B5B-2371-4435-B2CA-4A620A50454C}">
      <dsp:nvSpPr>
        <dsp:cNvPr id="0" name=""/>
        <dsp:cNvSpPr/>
      </dsp:nvSpPr>
      <dsp:spPr>
        <a:xfrm rot="5400000">
          <a:off x="4320391" y="-3889299"/>
          <a:ext cx="395287" cy="81851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James I (James VI of Scotland) inherited the English throne from his cousin, Elizabeth I.</a:t>
          </a:r>
          <a:endParaRPr lang="en-US" sz="2100" kern="1200" dirty="0"/>
        </a:p>
      </dsp:txBody>
      <dsp:txXfrm rot="5400000">
        <a:off x="4320391" y="-3889299"/>
        <a:ext cx="395287" cy="8185129"/>
      </dsp:txXfrm>
    </dsp:sp>
    <dsp:sp modelId="{22211E31-2E90-4C07-976D-86ACAB0AF70D}">
      <dsp:nvSpPr>
        <dsp:cNvPr id="0" name=""/>
        <dsp:cNvSpPr/>
      </dsp:nvSpPr>
      <dsp:spPr>
        <a:xfrm rot="5400000">
          <a:off x="-91172" y="646076"/>
          <a:ext cx="607815" cy="4254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1625</a:t>
          </a:r>
          <a:endParaRPr lang="en-US" sz="1800" b="1" kern="1200" dirty="0">
            <a:solidFill>
              <a:schemeClr val="tx1"/>
            </a:solidFill>
          </a:endParaRPr>
        </a:p>
      </dsp:txBody>
      <dsp:txXfrm rot="5400000">
        <a:off x="-91172" y="646076"/>
        <a:ext cx="607815" cy="425470"/>
      </dsp:txXfrm>
    </dsp:sp>
    <dsp:sp modelId="{9D936A3D-F5DD-4AA1-B29B-EDFFE8530914}">
      <dsp:nvSpPr>
        <dsp:cNvPr id="0" name=""/>
        <dsp:cNvSpPr/>
      </dsp:nvSpPr>
      <dsp:spPr>
        <a:xfrm rot="5400000">
          <a:off x="4320495" y="-3340120"/>
          <a:ext cx="395079" cy="81851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Charles I inherited the English throne from his father, James I.</a:t>
          </a:r>
          <a:endParaRPr lang="en-US" sz="2100" kern="1200" dirty="0"/>
        </a:p>
      </dsp:txBody>
      <dsp:txXfrm rot="5400000">
        <a:off x="4320495" y="-3340120"/>
        <a:ext cx="395079" cy="8185129"/>
      </dsp:txXfrm>
    </dsp:sp>
    <dsp:sp modelId="{640B61E4-84DD-43EA-A5E2-BCD4167711D4}">
      <dsp:nvSpPr>
        <dsp:cNvPr id="0" name=""/>
        <dsp:cNvSpPr/>
      </dsp:nvSpPr>
      <dsp:spPr>
        <a:xfrm rot="5400000">
          <a:off x="-91172" y="1195358"/>
          <a:ext cx="607815" cy="4254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1628</a:t>
          </a:r>
          <a:endParaRPr lang="en-US" sz="1800" b="1" kern="1200" dirty="0">
            <a:solidFill>
              <a:schemeClr val="tx1"/>
            </a:solidFill>
          </a:endParaRPr>
        </a:p>
      </dsp:txBody>
      <dsp:txXfrm rot="5400000">
        <a:off x="-91172" y="1195358"/>
        <a:ext cx="607815" cy="425470"/>
      </dsp:txXfrm>
    </dsp:sp>
    <dsp:sp modelId="{B29ECB05-374B-439B-8954-D25D8DE674EC}">
      <dsp:nvSpPr>
        <dsp:cNvPr id="0" name=""/>
        <dsp:cNvSpPr/>
      </dsp:nvSpPr>
      <dsp:spPr>
        <a:xfrm rot="5400000">
          <a:off x="4320495" y="-2790838"/>
          <a:ext cx="395079" cy="81851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Charles I signed the Petition of Right.</a:t>
          </a:r>
          <a:endParaRPr lang="en-US" sz="2100" kern="1200" dirty="0"/>
        </a:p>
      </dsp:txBody>
      <dsp:txXfrm rot="5400000">
        <a:off x="4320495" y="-2790838"/>
        <a:ext cx="395079" cy="8185129"/>
      </dsp:txXfrm>
    </dsp:sp>
    <dsp:sp modelId="{4EE89AF8-552B-4BDE-A5B7-0264584A2BC5}">
      <dsp:nvSpPr>
        <dsp:cNvPr id="0" name=""/>
        <dsp:cNvSpPr/>
      </dsp:nvSpPr>
      <dsp:spPr>
        <a:xfrm rot="5400000">
          <a:off x="-91172" y="1744641"/>
          <a:ext cx="607815" cy="4254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1642</a:t>
          </a:r>
          <a:endParaRPr lang="en-US" sz="1800" b="1" kern="1200" dirty="0">
            <a:solidFill>
              <a:schemeClr val="tx1"/>
            </a:solidFill>
          </a:endParaRPr>
        </a:p>
      </dsp:txBody>
      <dsp:txXfrm rot="5400000">
        <a:off x="-91172" y="1744641"/>
        <a:ext cx="607815" cy="425470"/>
      </dsp:txXfrm>
    </dsp:sp>
    <dsp:sp modelId="{C35D7B89-3C79-4C45-85CB-4A1C82BC9484}">
      <dsp:nvSpPr>
        <dsp:cNvPr id="0" name=""/>
        <dsp:cNvSpPr/>
      </dsp:nvSpPr>
      <dsp:spPr>
        <a:xfrm rot="5400000">
          <a:off x="4320495" y="-2241555"/>
          <a:ext cx="395079" cy="81851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The English Civil War, also called the Puritan Revolution, began.</a:t>
          </a:r>
          <a:endParaRPr lang="en-US" sz="2100" kern="1200" dirty="0"/>
        </a:p>
      </dsp:txBody>
      <dsp:txXfrm rot="5400000">
        <a:off x="4320495" y="-2241555"/>
        <a:ext cx="395079" cy="8185129"/>
      </dsp:txXfrm>
    </dsp:sp>
    <dsp:sp modelId="{5632F9C7-53AA-4B38-AA9F-BE58218436C8}">
      <dsp:nvSpPr>
        <dsp:cNvPr id="0" name=""/>
        <dsp:cNvSpPr/>
      </dsp:nvSpPr>
      <dsp:spPr>
        <a:xfrm rot="5400000">
          <a:off x="-91172" y="2293923"/>
          <a:ext cx="607815" cy="4254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1649</a:t>
          </a:r>
          <a:endParaRPr lang="en-US" sz="1800" b="1" kern="1200" dirty="0">
            <a:solidFill>
              <a:schemeClr val="tx1"/>
            </a:solidFill>
          </a:endParaRPr>
        </a:p>
      </dsp:txBody>
      <dsp:txXfrm rot="5400000">
        <a:off x="-91172" y="2293923"/>
        <a:ext cx="607815" cy="425470"/>
      </dsp:txXfrm>
    </dsp:sp>
    <dsp:sp modelId="{075A191E-58CB-4426-BEE5-71E291C73D1B}">
      <dsp:nvSpPr>
        <dsp:cNvPr id="0" name=""/>
        <dsp:cNvSpPr/>
      </dsp:nvSpPr>
      <dsp:spPr>
        <a:xfrm rot="5400000">
          <a:off x="4320495" y="-1692273"/>
          <a:ext cx="395079" cy="81851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Charles I was beheaded for treason.</a:t>
          </a:r>
          <a:endParaRPr lang="en-US" sz="2100" kern="1200" dirty="0"/>
        </a:p>
      </dsp:txBody>
      <dsp:txXfrm rot="5400000">
        <a:off x="4320495" y="-1692273"/>
        <a:ext cx="395079" cy="8185129"/>
      </dsp:txXfrm>
    </dsp:sp>
    <dsp:sp modelId="{41D83D8F-DAF5-4E37-8373-3BA731323579}">
      <dsp:nvSpPr>
        <dsp:cNvPr id="0" name=""/>
        <dsp:cNvSpPr/>
      </dsp:nvSpPr>
      <dsp:spPr>
        <a:xfrm rot="5400000">
          <a:off x="-91172" y="2843205"/>
          <a:ext cx="607815" cy="4254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1649-1660</a:t>
          </a:r>
          <a:endParaRPr lang="en-US" sz="1400" b="1" kern="1200" dirty="0">
            <a:solidFill>
              <a:schemeClr val="tx1"/>
            </a:solidFill>
          </a:endParaRPr>
        </a:p>
      </dsp:txBody>
      <dsp:txXfrm rot="5400000">
        <a:off x="-91172" y="2843205"/>
        <a:ext cx="607815" cy="425470"/>
      </dsp:txXfrm>
    </dsp:sp>
    <dsp:sp modelId="{D7D43C29-6043-445F-8D10-6781EE2241BF}">
      <dsp:nvSpPr>
        <dsp:cNvPr id="0" name=""/>
        <dsp:cNvSpPr/>
      </dsp:nvSpPr>
      <dsp:spPr>
        <a:xfrm rot="5400000">
          <a:off x="4320495" y="-1142991"/>
          <a:ext cx="395079" cy="81851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England was run as the Commonwealth, led primarily by Oliver Cromwell.</a:t>
          </a:r>
          <a:endParaRPr lang="en-US" sz="2100" kern="1200" dirty="0"/>
        </a:p>
      </dsp:txBody>
      <dsp:txXfrm rot="5400000">
        <a:off x="4320495" y="-1142991"/>
        <a:ext cx="395079" cy="8185129"/>
      </dsp:txXfrm>
    </dsp:sp>
    <dsp:sp modelId="{DD9C45BD-FF75-4FA6-9363-20C55C40904F}">
      <dsp:nvSpPr>
        <dsp:cNvPr id="0" name=""/>
        <dsp:cNvSpPr/>
      </dsp:nvSpPr>
      <dsp:spPr>
        <a:xfrm rot="5400000">
          <a:off x="-91172" y="3392488"/>
          <a:ext cx="607815" cy="4254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1660</a:t>
          </a:r>
          <a:endParaRPr lang="en-US" sz="1800" b="1" kern="1200" dirty="0">
            <a:solidFill>
              <a:schemeClr val="tx1"/>
            </a:solidFill>
          </a:endParaRPr>
        </a:p>
      </dsp:txBody>
      <dsp:txXfrm rot="5400000">
        <a:off x="-91172" y="3392488"/>
        <a:ext cx="607815" cy="425470"/>
      </dsp:txXfrm>
    </dsp:sp>
    <dsp:sp modelId="{E9DF28E9-18DB-49F9-9EAB-77A328E189BD}">
      <dsp:nvSpPr>
        <dsp:cNvPr id="0" name=""/>
        <dsp:cNvSpPr/>
      </dsp:nvSpPr>
      <dsp:spPr>
        <a:xfrm rot="5400000">
          <a:off x="4320495" y="-593708"/>
          <a:ext cx="395079" cy="81851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The Restoration period began as Charles II (son of Charles I) was crowned king.</a:t>
          </a:r>
          <a:endParaRPr lang="en-US" sz="2100" kern="1200" dirty="0"/>
        </a:p>
      </dsp:txBody>
      <dsp:txXfrm rot="5400000">
        <a:off x="4320495" y="-593708"/>
        <a:ext cx="395079" cy="8185129"/>
      </dsp:txXfrm>
    </dsp:sp>
    <dsp:sp modelId="{96D37FB7-6E7D-43DE-B728-F8C45D86E977}">
      <dsp:nvSpPr>
        <dsp:cNvPr id="0" name=""/>
        <dsp:cNvSpPr/>
      </dsp:nvSpPr>
      <dsp:spPr>
        <a:xfrm rot="5400000">
          <a:off x="-91172" y="3941770"/>
          <a:ext cx="607815" cy="4254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1685</a:t>
          </a:r>
          <a:endParaRPr lang="en-US" sz="1800" b="1" kern="1200" dirty="0">
            <a:solidFill>
              <a:schemeClr val="tx1"/>
            </a:solidFill>
          </a:endParaRPr>
        </a:p>
      </dsp:txBody>
      <dsp:txXfrm rot="5400000">
        <a:off x="-91172" y="3941770"/>
        <a:ext cx="607815" cy="425470"/>
      </dsp:txXfrm>
    </dsp:sp>
    <dsp:sp modelId="{76B4CCB9-A085-4D68-96B0-3B10231FFA8A}">
      <dsp:nvSpPr>
        <dsp:cNvPr id="0" name=""/>
        <dsp:cNvSpPr/>
      </dsp:nvSpPr>
      <dsp:spPr>
        <a:xfrm rot="5400000">
          <a:off x="4320495" y="-44426"/>
          <a:ext cx="395079" cy="81851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James II inherited the throne from his brother, Charles II.</a:t>
          </a:r>
          <a:endParaRPr lang="en-US" sz="2100" kern="1200" dirty="0"/>
        </a:p>
      </dsp:txBody>
      <dsp:txXfrm rot="5400000">
        <a:off x="4320495" y="-44426"/>
        <a:ext cx="395079" cy="8185129"/>
      </dsp:txXfrm>
    </dsp:sp>
    <dsp:sp modelId="{727C0381-A171-4E66-9D75-0CE900504CE3}">
      <dsp:nvSpPr>
        <dsp:cNvPr id="0" name=""/>
        <dsp:cNvSpPr/>
      </dsp:nvSpPr>
      <dsp:spPr>
        <a:xfrm rot="5400000">
          <a:off x="-91172" y="4491053"/>
          <a:ext cx="607815" cy="4254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1688</a:t>
          </a:r>
          <a:endParaRPr lang="en-US" sz="1800" b="1" kern="1200" dirty="0">
            <a:solidFill>
              <a:schemeClr val="tx1"/>
            </a:solidFill>
          </a:endParaRPr>
        </a:p>
      </dsp:txBody>
      <dsp:txXfrm rot="5400000">
        <a:off x="-91172" y="4491053"/>
        <a:ext cx="607815" cy="425470"/>
      </dsp:txXfrm>
    </dsp:sp>
    <dsp:sp modelId="{45DD4022-680B-44CE-BDDA-E60DF8971544}">
      <dsp:nvSpPr>
        <dsp:cNvPr id="0" name=""/>
        <dsp:cNvSpPr/>
      </dsp:nvSpPr>
      <dsp:spPr>
        <a:xfrm rot="5400000">
          <a:off x="4320495" y="504856"/>
          <a:ext cx="395079" cy="81851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James II fled England.</a:t>
          </a:r>
          <a:endParaRPr lang="en-US" sz="2100" kern="1200" dirty="0"/>
        </a:p>
      </dsp:txBody>
      <dsp:txXfrm rot="5400000">
        <a:off x="4320495" y="504856"/>
        <a:ext cx="395079" cy="8185129"/>
      </dsp:txXfrm>
    </dsp:sp>
    <dsp:sp modelId="{F972CC54-A678-4309-8684-B377F36CFC43}">
      <dsp:nvSpPr>
        <dsp:cNvPr id="0" name=""/>
        <dsp:cNvSpPr/>
      </dsp:nvSpPr>
      <dsp:spPr>
        <a:xfrm rot="5400000">
          <a:off x="-91172" y="5040335"/>
          <a:ext cx="607815" cy="4254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1689</a:t>
          </a:r>
          <a:endParaRPr lang="en-US" sz="1800" b="1" kern="1200" dirty="0">
            <a:solidFill>
              <a:schemeClr val="tx1"/>
            </a:solidFill>
          </a:endParaRPr>
        </a:p>
      </dsp:txBody>
      <dsp:txXfrm rot="5400000">
        <a:off x="-91172" y="5040335"/>
        <a:ext cx="607815" cy="425470"/>
      </dsp:txXfrm>
    </dsp:sp>
    <dsp:sp modelId="{D75AB036-5D49-436C-851B-96856DC39566}">
      <dsp:nvSpPr>
        <dsp:cNvPr id="0" name=""/>
        <dsp:cNvSpPr/>
      </dsp:nvSpPr>
      <dsp:spPr>
        <a:xfrm rot="5400000">
          <a:off x="4320495" y="1054138"/>
          <a:ext cx="395079" cy="81851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William III and Mary II took the throne of England.  They agreed to the English Bill of Rights.</a:t>
          </a:r>
          <a:endParaRPr lang="en-US" sz="2100" kern="1200" dirty="0"/>
        </a:p>
      </dsp:txBody>
      <dsp:txXfrm rot="5400000">
        <a:off x="4320495" y="1054138"/>
        <a:ext cx="395079" cy="81851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F4BD019-1787-47A7-8DF6-7B2DA54A0351}" type="datetimeFigureOut">
              <a:rPr lang="en-US"/>
              <a:pPr>
                <a:defRPr/>
              </a:pPr>
              <a:t>3/24/2011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B828950-4104-4C1E-AA0A-A8A1ABB737E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Image courtesy of Wikipedia: http://upload.wikimedia.org/wikipedia/commons/9/96/King_Charles_I_by_Antoon_van_Dyck.jpg</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89AE9F-5AAD-477D-9A90-3EC7D7006531}" type="slidenum">
              <a:rPr lang="en-US">
                <a:cs typeface="Arial" pitchFamily="34" charset="0"/>
              </a:rPr>
              <a:pPr fontAlgn="base">
                <a:spcBef>
                  <a:spcPct val="0"/>
                </a:spcBef>
                <a:spcAft>
                  <a:spcPct val="0"/>
                </a:spcAft>
              </a:pPr>
              <a:t>3</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for the teacher:  Regarding the last question, students can be prompted to think about Protestants who butted heads with Parliament, like Henry VIII and Elizabeth I, as well of foreign rulers.  Were different forms of Christianity used as the pretexts for squabbles that were ultimately about power?</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625F0B-C4CF-4D8E-A5A4-AA5EC9500F77}" type="slidenum">
              <a:rPr lang="en-US">
                <a:cs typeface="Arial" pitchFamily="34" charset="0"/>
              </a:rPr>
              <a:pPr fontAlgn="base">
                <a:spcBef>
                  <a:spcPct val="0"/>
                </a:spcBef>
                <a:spcAft>
                  <a:spcPct val="0"/>
                </a:spcAft>
              </a:pPr>
              <a:t>21</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048EF6-BCD6-4617-B4B0-A4EB65DFF300}" type="datetimeFigureOut">
              <a:rPr lang="en-US"/>
              <a:pPr>
                <a:defRPr/>
              </a:pPr>
              <a:t>3/24/2011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74BD7B-BA59-4C77-B673-2FEE767AB93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0F40E0-190B-401A-8329-6932E7B96502}" type="datetimeFigureOut">
              <a:rPr lang="en-US"/>
              <a:pPr>
                <a:defRPr/>
              </a:pPr>
              <a:t>3/24/2011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546B90-F69B-486B-AD4B-CDC365B96A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5576E6-1DAB-4898-8030-5D4D80E1DB2D}" type="datetimeFigureOut">
              <a:rPr lang="en-US"/>
              <a:pPr>
                <a:defRPr/>
              </a:pPr>
              <a:t>3/24/2011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26FAE1-DDA8-4B5E-BA26-F7647A1779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63951F-6C04-4834-B01B-062EAFEDCC83}" type="datetimeFigureOut">
              <a:rPr lang="en-US"/>
              <a:pPr>
                <a:defRPr/>
              </a:pPr>
              <a:t>3/24/2011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BB105F-E700-4B53-9F7B-18320C5D98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EB405C-5587-433D-A0A5-59BED361C943}" type="datetimeFigureOut">
              <a:rPr lang="en-US"/>
              <a:pPr>
                <a:defRPr/>
              </a:pPr>
              <a:t>3/24/2011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41A6FC-A9CD-415B-80C2-CC61960B06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CFF8CAA-0F22-4865-88B8-D8BDAB3B904C}" type="datetimeFigureOut">
              <a:rPr lang="en-US"/>
              <a:pPr>
                <a:defRPr/>
              </a:pPr>
              <a:t>3/24/2011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4755E5-A670-48EB-A425-350551F372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6158240-E8D6-495C-91F3-D14AB46843F4}" type="datetimeFigureOut">
              <a:rPr lang="en-US"/>
              <a:pPr>
                <a:defRPr/>
              </a:pPr>
              <a:t>3/24/2011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5FC6B9E-2530-43D4-AE2A-45DF1D088D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F2E875-188A-47F0-9D25-31CAFCDCED33}" type="datetimeFigureOut">
              <a:rPr lang="en-US"/>
              <a:pPr>
                <a:defRPr/>
              </a:pPr>
              <a:t>3/24/2011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FA8F92-1E22-4A4F-A8EF-FEC7F2D3DB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229B08-5601-4900-B804-567BD8B8B552}" type="datetimeFigureOut">
              <a:rPr lang="en-US"/>
              <a:pPr>
                <a:defRPr/>
              </a:pPr>
              <a:t>3/24/2011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13D191-7B4C-44CC-8197-B80245F070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7FAE23-3697-419C-B0E6-FA9F60E28E19}" type="datetimeFigureOut">
              <a:rPr lang="en-US"/>
              <a:pPr>
                <a:defRPr/>
              </a:pPr>
              <a:t>3/24/2011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8CB2CE-BDCE-47D3-89FE-2DE8E9C068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027610-34B3-4E29-A58A-91BBD8AA37C0}" type="datetimeFigureOut">
              <a:rPr lang="en-US"/>
              <a:pPr>
                <a:defRPr/>
              </a:pPr>
              <a:t>3/24/2011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59E515-4986-40EE-94B7-527EA23981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7D7839F-EBCE-475A-AD22-4FE807D3A9D0}" type="datetimeFigureOut">
              <a:rPr lang="en-US"/>
              <a:pPr>
                <a:defRPr/>
              </a:pPr>
              <a:t>3/24/2011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4EAF8A2-9CE7-41AB-AB97-5DD4E10C39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nnual Condensed"/>
        </a:defRPr>
      </a:lvl2pPr>
      <a:lvl3pPr algn="ctr" rtl="0" fontAlgn="base">
        <a:spcBef>
          <a:spcPct val="0"/>
        </a:spcBef>
        <a:spcAft>
          <a:spcPct val="0"/>
        </a:spcAft>
        <a:defRPr sz="4400">
          <a:solidFill>
            <a:schemeClr val="tx1"/>
          </a:solidFill>
          <a:latin typeface="Annual Condensed"/>
        </a:defRPr>
      </a:lvl3pPr>
      <a:lvl4pPr algn="ctr" rtl="0" fontAlgn="base">
        <a:spcBef>
          <a:spcPct val="0"/>
        </a:spcBef>
        <a:spcAft>
          <a:spcPct val="0"/>
        </a:spcAft>
        <a:defRPr sz="4400">
          <a:solidFill>
            <a:schemeClr val="tx1"/>
          </a:solidFill>
          <a:latin typeface="Annual Condensed"/>
        </a:defRPr>
      </a:lvl4pPr>
      <a:lvl5pPr algn="ctr" rtl="0" fontAlgn="base">
        <a:spcBef>
          <a:spcPct val="0"/>
        </a:spcBef>
        <a:spcAft>
          <a:spcPct val="0"/>
        </a:spcAft>
        <a:defRPr sz="4400">
          <a:solidFill>
            <a:schemeClr val="tx1"/>
          </a:solidFill>
          <a:latin typeface="Annual Condensed"/>
        </a:defRPr>
      </a:lvl5pPr>
      <a:lvl6pPr marL="457200" algn="ctr" rtl="0" fontAlgn="base">
        <a:spcBef>
          <a:spcPct val="0"/>
        </a:spcBef>
        <a:spcAft>
          <a:spcPct val="0"/>
        </a:spcAft>
        <a:defRPr sz="4400">
          <a:solidFill>
            <a:schemeClr val="tx1"/>
          </a:solidFill>
          <a:latin typeface="Annual Condensed"/>
        </a:defRPr>
      </a:lvl6pPr>
      <a:lvl7pPr marL="914400" algn="ctr" rtl="0" fontAlgn="base">
        <a:spcBef>
          <a:spcPct val="0"/>
        </a:spcBef>
        <a:spcAft>
          <a:spcPct val="0"/>
        </a:spcAft>
        <a:defRPr sz="4400">
          <a:solidFill>
            <a:schemeClr val="tx1"/>
          </a:solidFill>
          <a:latin typeface="Annual Condensed"/>
        </a:defRPr>
      </a:lvl7pPr>
      <a:lvl8pPr marL="1371600" algn="ctr" rtl="0" fontAlgn="base">
        <a:spcBef>
          <a:spcPct val="0"/>
        </a:spcBef>
        <a:spcAft>
          <a:spcPct val="0"/>
        </a:spcAft>
        <a:defRPr sz="4400">
          <a:solidFill>
            <a:schemeClr val="tx1"/>
          </a:solidFill>
          <a:latin typeface="Annual Condensed"/>
        </a:defRPr>
      </a:lvl8pPr>
      <a:lvl9pPr marL="1828800" algn="ctr" rtl="0" fontAlgn="base">
        <a:spcBef>
          <a:spcPct val="0"/>
        </a:spcBef>
        <a:spcAft>
          <a:spcPct val="0"/>
        </a:spcAft>
        <a:defRPr sz="4400">
          <a:solidFill>
            <a:schemeClr val="tx1"/>
          </a:solidFill>
          <a:latin typeface="Annual Condensed"/>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3999" y="1371600"/>
            <a:ext cx="3685309" cy="3276600"/>
          </a:xfrm>
        </p:spPr>
        <p:txBody>
          <a:bodyPr rtlCol="0">
            <a:normAutofit/>
          </a:bodyPr>
          <a:lstStyle/>
          <a:p>
            <a:pPr fontAlgn="auto">
              <a:spcAft>
                <a:spcPts val="0"/>
              </a:spcAft>
              <a:defRPr/>
            </a:pPr>
            <a:r>
              <a:rPr lang="en-US" dirty="0" smtClean="0">
                <a:solidFill>
                  <a:schemeClr val="accent4">
                    <a:lumMod val="50000"/>
                  </a:schemeClr>
                </a:solidFill>
              </a:rPr>
              <a:t>The Rise of Parliamentary Democracy in England</a:t>
            </a:r>
            <a:endParaRPr lang="en-US" dirty="0">
              <a:solidFill>
                <a:schemeClr val="accent4">
                  <a:lumMod val="50000"/>
                </a:schemeClr>
              </a:solidFill>
            </a:endParaRPr>
          </a:p>
        </p:txBody>
      </p:sp>
      <p:sp>
        <p:nvSpPr>
          <p:cNvPr id="3" name="Subtitle 2"/>
          <p:cNvSpPr>
            <a:spLocks noGrp="1"/>
          </p:cNvSpPr>
          <p:nvPr>
            <p:ph type="subTitle" idx="1"/>
          </p:nvPr>
        </p:nvSpPr>
        <p:spPr>
          <a:xfrm>
            <a:off x="5410200" y="5638800"/>
            <a:ext cx="3505200" cy="609600"/>
          </a:xfrm>
        </p:spPr>
        <p:txBody>
          <a:bodyPr rtlCol="0">
            <a:normAutofit/>
          </a:bodyPr>
          <a:lstStyle/>
          <a:p>
            <a:pPr fontAlgn="auto">
              <a:spcAft>
                <a:spcPts val="0"/>
              </a:spcAft>
              <a:defRPr/>
            </a:pPr>
            <a:r>
              <a:rPr lang="en-US" sz="1400" dirty="0" smtClean="0"/>
              <a:t>© Student Handouts, Inc.</a:t>
            </a:r>
          </a:p>
          <a:p>
            <a:pPr fontAlgn="auto">
              <a:spcAft>
                <a:spcPts val="0"/>
              </a:spcAft>
              <a:defRPr/>
            </a:pPr>
            <a:r>
              <a:rPr lang="en-US" sz="1400" dirty="0" smtClean="0"/>
              <a:t>www.studenthandouts.com</a:t>
            </a:r>
            <a:endParaRPr lang="en-US" sz="1400" dirty="0"/>
          </a:p>
        </p:txBody>
      </p:sp>
      <p:pic>
        <p:nvPicPr>
          <p:cNvPr id="14339" name="Picture 2" descr="http://i281.photobucket.com/albums/kk204/StudentHandoutsInc/MapofEnglandintheEnglishCivilWar-1.jpg"/>
          <p:cNvPicPr>
            <a:picLocks noChangeAspect="1" noChangeArrowheads="1"/>
          </p:cNvPicPr>
          <p:nvPr/>
        </p:nvPicPr>
        <p:blipFill>
          <a:blip r:embed="rId2" cstate="print"/>
          <a:srcRect/>
          <a:stretch>
            <a:fillRect/>
          </a:stretch>
        </p:blipFill>
        <p:spPr bwMode="auto">
          <a:xfrm>
            <a:off x="227013" y="0"/>
            <a:ext cx="49577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4">
                    <a:lumMod val="50000"/>
                  </a:schemeClr>
                </a:solidFill>
              </a:rPr>
              <a:t>Cromwell and the Puritan Revolution</a:t>
            </a:r>
            <a:endParaRPr lang="en-US" dirty="0">
              <a:solidFill>
                <a:schemeClr val="accent4">
                  <a:lumMod val="50000"/>
                </a:schemeClr>
              </a:solidFill>
            </a:endParaRPr>
          </a:p>
        </p:txBody>
      </p:sp>
      <p:sp>
        <p:nvSpPr>
          <p:cNvPr id="24578" name="Content Placeholder 2"/>
          <p:cNvSpPr>
            <a:spLocks noGrp="1"/>
          </p:cNvSpPr>
          <p:nvPr>
            <p:ph idx="1"/>
          </p:nvPr>
        </p:nvSpPr>
        <p:spPr>
          <a:xfrm>
            <a:off x="457200" y="1600200"/>
            <a:ext cx="8229600" cy="5029200"/>
          </a:xfrm>
        </p:spPr>
        <p:txBody>
          <a:bodyPr/>
          <a:lstStyle/>
          <a:p>
            <a:r>
              <a:rPr lang="en-US" smtClean="0"/>
              <a:t>Tried to create a </a:t>
            </a:r>
            <a:r>
              <a:rPr lang="en-US" b="1" smtClean="0"/>
              <a:t>Puritan</a:t>
            </a:r>
            <a:r>
              <a:rPr lang="en-US" smtClean="0"/>
              <a:t> society in England</a:t>
            </a:r>
          </a:p>
          <a:p>
            <a:pPr lvl="1"/>
            <a:r>
              <a:rPr lang="en-US" smtClean="0"/>
              <a:t>Attempted to “purify” it by banning “sinful” activities</a:t>
            </a:r>
          </a:p>
          <a:p>
            <a:pPr lvl="1"/>
            <a:r>
              <a:rPr lang="en-US" smtClean="0"/>
              <a:t>“Sinful” activities included dancing, sports, and theater</a:t>
            </a:r>
          </a:p>
          <a:p>
            <a:r>
              <a:rPr lang="en-US" smtClean="0"/>
              <a:t>Some religious toleration</a:t>
            </a:r>
          </a:p>
          <a:p>
            <a:pPr lvl="1"/>
            <a:r>
              <a:rPr lang="en-US" smtClean="0"/>
              <a:t>Christians</a:t>
            </a:r>
          </a:p>
          <a:p>
            <a:pPr lvl="2"/>
            <a:r>
              <a:rPr lang="en-US" smtClean="0"/>
              <a:t>Protestants were tolerated</a:t>
            </a:r>
          </a:p>
          <a:p>
            <a:pPr lvl="2"/>
            <a:r>
              <a:rPr lang="en-US" smtClean="0"/>
              <a:t>Catholics were not tolerated</a:t>
            </a:r>
          </a:p>
          <a:p>
            <a:pPr lvl="1"/>
            <a:r>
              <a:rPr lang="en-US" smtClean="0"/>
              <a:t>Jews</a:t>
            </a:r>
          </a:p>
          <a:p>
            <a:pPr lvl="2"/>
            <a:r>
              <a:rPr lang="en-US" smtClean="0"/>
              <a:t>Had been expelled in 1290</a:t>
            </a:r>
          </a:p>
          <a:p>
            <a:pPr lvl="2"/>
            <a:r>
              <a:rPr lang="en-US" smtClean="0"/>
              <a:t>Cromwell let them back into England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rtlCol="0">
            <a:normAutofit/>
          </a:bodyPr>
          <a:lstStyle/>
          <a:p>
            <a:pPr fontAlgn="auto">
              <a:spcAft>
                <a:spcPts val="0"/>
              </a:spcAft>
              <a:defRPr/>
            </a:pPr>
            <a:r>
              <a:rPr lang="en-US" dirty="0" smtClean="0">
                <a:solidFill>
                  <a:schemeClr val="accent4">
                    <a:lumMod val="50000"/>
                  </a:schemeClr>
                </a:solidFill>
              </a:rPr>
              <a:t>Conquest of Ireland</a:t>
            </a:r>
            <a:endParaRPr lang="en-US" dirty="0">
              <a:solidFill>
                <a:schemeClr val="accent4">
                  <a:lumMod val="50000"/>
                </a:schemeClr>
              </a:solidFill>
            </a:endParaRPr>
          </a:p>
        </p:txBody>
      </p:sp>
      <p:sp>
        <p:nvSpPr>
          <p:cNvPr id="3" name="Content Placeholder 2"/>
          <p:cNvSpPr>
            <a:spLocks noGrp="1"/>
          </p:cNvSpPr>
          <p:nvPr>
            <p:ph idx="1"/>
          </p:nvPr>
        </p:nvSpPr>
        <p:spPr>
          <a:xfrm>
            <a:off x="457200" y="1143000"/>
            <a:ext cx="8229600" cy="5715000"/>
          </a:xfrm>
        </p:spPr>
        <p:txBody>
          <a:bodyPr rtlCol="0">
            <a:normAutofit fontScale="77500" lnSpcReduction="20000"/>
          </a:bodyPr>
          <a:lstStyle/>
          <a:p>
            <a:pPr fontAlgn="auto">
              <a:spcAft>
                <a:spcPts val="0"/>
              </a:spcAft>
              <a:defRPr/>
            </a:pPr>
            <a:r>
              <a:rPr lang="en-US" dirty="0" smtClean="0"/>
              <a:t>English had ruled and colonized </a:t>
            </a:r>
            <a:r>
              <a:rPr lang="en-US" dirty="0" smtClean="0"/>
              <a:t>Ireland </a:t>
            </a:r>
            <a:r>
              <a:rPr lang="en-US" dirty="0" smtClean="0"/>
              <a:t>for over 500 years</a:t>
            </a:r>
          </a:p>
          <a:p>
            <a:pPr lvl="1" fontAlgn="auto">
              <a:spcAft>
                <a:spcPts val="0"/>
              </a:spcAft>
              <a:defRPr/>
            </a:pPr>
            <a:r>
              <a:rPr lang="en-US" dirty="0" smtClean="0">
                <a:solidFill>
                  <a:schemeClr val="accent6">
                    <a:lumMod val="75000"/>
                  </a:schemeClr>
                </a:solidFill>
              </a:rPr>
              <a:t>But </a:t>
            </a:r>
            <a:r>
              <a:rPr lang="en-US" smtClean="0">
                <a:solidFill>
                  <a:schemeClr val="accent6">
                    <a:lumMod val="75000"/>
                  </a:schemeClr>
                </a:solidFill>
              </a:rPr>
              <a:t>Irish </a:t>
            </a:r>
            <a:r>
              <a:rPr lang="en-US" smtClean="0">
                <a:solidFill>
                  <a:schemeClr val="accent6">
                    <a:lumMod val="75000"/>
                  </a:schemeClr>
                </a:solidFill>
              </a:rPr>
              <a:t>disliked </a:t>
            </a:r>
            <a:r>
              <a:rPr lang="en-US" dirty="0" smtClean="0">
                <a:solidFill>
                  <a:schemeClr val="accent6">
                    <a:lumMod val="75000"/>
                  </a:schemeClr>
                </a:solidFill>
              </a:rPr>
              <a:t>and fought against foreign rule</a:t>
            </a:r>
          </a:p>
          <a:p>
            <a:pPr lvl="1" fontAlgn="auto">
              <a:spcAft>
                <a:spcPts val="0"/>
              </a:spcAft>
              <a:defRPr/>
            </a:pPr>
            <a:r>
              <a:rPr lang="en-US" dirty="0" smtClean="0">
                <a:solidFill>
                  <a:schemeClr val="accent6">
                    <a:lumMod val="75000"/>
                  </a:schemeClr>
                </a:solidFill>
              </a:rPr>
              <a:t>Most Irish were Catholic and opposed to Protestant Puritan reforms</a:t>
            </a:r>
          </a:p>
          <a:p>
            <a:pPr lvl="1" fontAlgn="auto">
              <a:spcAft>
                <a:spcPts val="0"/>
              </a:spcAft>
              <a:defRPr/>
            </a:pPr>
            <a:r>
              <a:rPr lang="en-US" dirty="0" smtClean="0">
                <a:solidFill>
                  <a:schemeClr val="accent6">
                    <a:lumMod val="75000"/>
                  </a:schemeClr>
                </a:solidFill>
              </a:rPr>
              <a:t>Cromwell was extremely anti-Catholic</a:t>
            </a:r>
          </a:p>
          <a:p>
            <a:pPr fontAlgn="auto">
              <a:spcAft>
                <a:spcPts val="0"/>
              </a:spcAft>
              <a:defRPr/>
            </a:pPr>
            <a:r>
              <a:rPr lang="en-US" dirty="0" smtClean="0"/>
              <a:t>Irish rebelled against Cromwell</a:t>
            </a:r>
          </a:p>
          <a:p>
            <a:pPr lvl="1" fontAlgn="auto">
              <a:spcAft>
                <a:spcPts val="0"/>
              </a:spcAft>
              <a:defRPr/>
            </a:pPr>
            <a:r>
              <a:rPr lang="en-US" dirty="0" smtClean="0">
                <a:solidFill>
                  <a:schemeClr val="accent6">
                    <a:lumMod val="75000"/>
                  </a:schemeClr>
                </a:solidFill>
              </a:rPr>
              <a:t>Cromwell’s New Model Army landed in Ireland in 1649</a:t>
            </a:r>
          </a:p>
          <a:p>
            <a:pPr lvl="1" fontAlgn="auto">
              <a:spcAft>
                <a:spcPts val="0"/>
              </a:spcAft>
              <a:defRPr/>
            </a:pPr>
            <a:r>
              <a:rPr lang="en-US" dirty="0" smtClean="0">
                <a:solidFill>
                  <a:schemeClr val="accent6">
                    <a:lumMod val="75000"/>
                  </a:schemeClr>
                </a:solidFill>
              </a:rPr>
              <a:t>Fighting was bitter and violent</a:t>
            </a:r>
          </a:p>
          <a:p>
            <a:pPr lvl="2" fontAlgn="auto">
              <a:spcAft>
                <a:spcPts val="0"/>
              </a:spcAft>
              <a:defRPr/>
            </a:pPr>
            <a:r>
              <a:rPr lang="en-US" dirty="0" smtClean="0"/>
              <a:t>Cromwell’s forces forcibly evicted civilians and destroyed food supplies, sparking a large famine</a:t>
            </a:r>
          </a:p>
          <a:p>
            <a:pPr fontAlgn="auto">
              <a:spcAft>
                <a:spcPts val="0"/>
              </a:spcAft>
              <a:defRPr/>
            </a:pPr>
            <a:r>
              <a:rPr lang="en-US" b="1" dirty="0" smtClean="0"/>
              <a:t>Act of Settlement </a:t>
            </a:r>
            <a:r>
              <a:rPr lang="en-US" dirty="0" smtClean="0"/>
              <a:t>(1652)</a:t>
            </a:r>
          </a:p>
          <a:p>
            <a:pPr lvl="1" fontAlgn="auto">
              <a:spcAft>
                <a:spcPts val="0"/>
              </a:spcAft>
              <a:defRPr/>
            </a:pPr>
            <a:r>
              <a:rPr lang="en-US" dirty="0" smtClean="0">
                <a:solidFill>
                  <a:schemeClr val="accent6">
                    <a:lumMod val="75000"/>
                  </a:schemeClr>
                </a:solidFill>
              </a:rPr>
              <a:t>Cromwell’s forces won</a:t>
            </a:r>
          </a:p>
          <a:p>
            <a:pPr lvl="1" fontAlgn="auto">
              <a:spcAft>
                <a:spcPts val="0"/>
              </a:spcAft>
              <a:defRPr/>
            </a:pPr>
            <a:r>
              <a:rPr lang="en-US" dirty="0" smtClean="0">
                <a:solidFill>
                  <a:schemeClr val="accent6">
                    <a:lumMod val="75000"/>
                  </a:schemeClr>
                </a:solidFill>
              </a:rPr>
              <a:t>All land owned by Catholics who’d fought Cromwell was confiscated by Cromwell’s government</a:t>
            </a:r>
          </a:p>
          <a:p>
            <a:pPr lvl="1" fontAlgn="auto">
              <a:spcAft>
                <a:spcPts val="0"/>
              </a:spcAft>
              <a:defRPr/>
            </a:pPr>
            <a:r>
              <a:rPr lang="en-US" dirty="0" smtClean="0">
                <a:solidFill>
                  <a:schemeClr val="accent6">
                    <a:lumMod val="75000"/>
                  </a:schemeClr>
                </a:solidFill>
              </a:rPr>
              <a:t>Circa 12,000 soldiers were paid with confiscated Irish lands</a:t>
            </a:r>
          </a:p>
          <a:p>
            <a:pPr lvl="1" fontAlgn="auto">
              <a:spcAft>
                <a:spcPts val="0"/>
              </a:spcAft>
              <a:defRPr/>
            </a:pPr>
            <a:r>
              <a:rPr lang="en-US" dirty="0" smtClean="0">
                <a:solidFill>
                  <a:schemeClr val="accent6">
                    <a:lumMod val="75000"/>
                  </a:schemeClr>
                </a:solidFill>
              </a:rPr>
              <a:t>The class of wealthy Catholic landowners was effectively destroyed in Ireland</a:t>
            </a:r>
          </a:p>
          <a:p>
            <a:pPr lvl="2" fontAlgn="auto">
              <a:spcAft>
                <a:spcPts val="0"/>
              </a:spcAft>
              <a:defRPr/>
            </a:pPr>
            <a:r>
              <a:rPr lang="en-US" dirty="0" smtClean="0"/>
              <a:t>Irish came to work as tenant farmers on their ancestral lands</a:t>
            </a:r>
          </a:p>
          <a:p>
            <a:pPr lvl="2" fontAlgn="auto">
              <a:spcAft>
                <a:spcPts val="0"/>
              </a:spcAft>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lumMod val="50000"/>
                  </a:schemeClr>
                </a:solidFill>
              </a:rPr>
              <a:t>Restoration</a:t>
            </a:r>
            <a:endParaRPr lang="en-US" dirty="0">
              <a:solidFill>
                <a:schemeClr val="accent4">
                  <a:lumMod val="50000"/>
                </a:schemeClr>
              </a:solidFill>
            </a:endParaRPr>
          </a:p>
        </p:txBody>
      </p:sp>
      <p:sp>
        <p:nvSpPr>
          <p:cNvPr id="3" name="Content Placeholder 2"/>
          <p:cNvSpPr>
            <a:spLocks noGrp="1"/>
          </p:cNvSpPr>
          <p:nvPr>
            <p:ph idx="1"/>
          </p:nvPr>
        </p:nvSpPr>
        <p:spPr>
          <a:xfrm>
            <a:off x="457200" y="1600200"/>
            <a:ext cx="8229600" cy="4648200"/>
          </a:xfrm>
        </p:spPr>
        <p:txBody>
          <a:bodyPr rtlCol="0">
            <a:normAutofit fontScale="92500" lnSpcReduction="10000"/>
          </a:bodyPr>
          <a:lstStyle/>
          <a:p>
            <a:pPr fontAlgn="auto">
              <a:spcAft>
                <a:spcPts val="0"/>
              </a:spcAft>
              <a:defRPr/>
            </a:pPr>
            <a:r>
              <a:rPr lang="en-US" b="1" dirty="0" smtClean="0"/>
              <a:t>Oliver Cromwell </a:t>
            </a:r>
            <a:r>
              <a:rPr lang="en-US" dirty="0" smtClean="0"/>
              <a:t>died in 1658</a:t>
            </a:r>
          </a:p>
          <a:p>
            <a:pPr lvl="1" fontAlgn="auto">
              <a:spcAft>
                <a:spcPts val="0"/>
              </a:spcAft>
              <a:defRPr/>
            </a:pPr>
            <a:r>
              <a:rPr lang="en-US" dirty="0" smtClean="0"/>
              <a:t>His son, Richard Cromwell, briefly ruled after his death</a:t>
            </a:r>
          </a:p>
          <a:p>
            <a:pPr fontAlgn="auto">
              <a:spcAft>
                <a:spcPts val="0"/>
              </a:spcAft>
              <a:defRPr/>
            </a:pPr>
            <a:r>
              <a:rPr lang="en-US" dirty="0" smtClean="0"/>
              <a:t>Parliament invited Charles I’s son to be king</a:t>
            </a:r>
          </a:p>
          <a:p>
            <a:pPr lvl="1" fontAlgn="auto">
              <a:spcAft>
                <a:spcPts val="0"/>
              </a:spcAft>
              <a:defRPr/>
            </a:pPr>
            <a:r>
              <a:rPr lang="en-US" dirty="0" smtClean="0"/>
              <a:t>The period when the Stuart dynasty (under Charles II) was restored to power is known as the </a:t>
            </a:r>
            <a:r>
              <a:rPr lang="en-US" b="1" i="1" dirty="0" smtClean="0"/>
              <a:t>Restoration</a:t>
            </a:r>
            <a:endParaRPr lang="en-US" b="1" dirty="0" smtClean="0"/>
          </a:p>
          <a:p>
            <a:pPr fontAlgn="auto">
              <a:spcAft>
                <a:spcPts val="0"/>
              </a:spcAft>
              <a:defRPr/>
            </a:pPr>
            <a:r>
              <a:rPr lang="en-US" dirty="0" smtClean="0"/>
              <a:t>Reign of </a:t>
            </a:r>
            <a:r>
              <a:rPr lang="en-US" b="1" dirty="0" smtClean="0"/>
              <a:t>Charles II </a:t>
            </a:r>
            <a:r>
              <a:rPr lang="en-US" dirty="0" smtClean="0"/>
              <a:t>(1660-1685)</a:t>
            </a:r>
          </a:p>
          <a:p>
            <a:pPr lvl="1" fontAlgn="auto">
              <a:spcAft>
                <a:spcPts val="0"/>
              </a:spcAft>
              <a:defRPr/>
            </a:pPr>
            <a:r>
              <a:rPr lang="en-US" dirty="0" smtClean="0"/>
              <a:t>1679 – Charles II agreed to right to writ of </a:t>
            </a:r>
            <a:r>
              <a:rPr lang="en-US" i="1" dirty="0" smtClean="0"/>
              <a:t>habeas corpus</a:t>
            </a:r>
            <a:r>
              <a:rPr lang="en-US" dirty="0" smtClean="0"/>
              <a:t> – “to have the body” </a:t>
            </a:r>
          </a:p>
          <a:p>
            <a:pPr lvl="2" fontAlgn="auto">
              <a:spcAft>
                <a:spcPts val="0"/>
              </a:spcAft>
              <a:defRPr/>
            </a:pPr>
            <a:r>
              <a:rPr lang="en-US" dirty="0" smtClean="0"/>
              <a:t>From earlier Petition of Right</a:t>
            </a:r>
          </a:p>
          <a:p>
            <a:pPr lvl="2" fontAlgn="auto">
              <a:spcAft>
                <a:spcPts val="0"/>
              </a:spcAft>
              <a:defRPr/>
            </a:pPr>
            <a:r>
              <a:rPr lang="en-US" dirty="0" smtClean="0"/>
              <a:t>Prisoner could demand to be brought before a judge to hear charges (could not be held indefinitely)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lumMod val="50000"/>
                  </a:schemeClr>
                </a:solidFill>
              </a:rPr>
              <a:t>Political Parties Develop</a:t>
            </a:r>
            <a:endParaRPr lang="en-US" dirty="0">
              <a:solidFill>
                <a:schemeClr val="accent4">
                  <a:lumMod val="50000"/>
                </a:schemeClr>
              </a:solidFill>
            </a:endParaRPr>
          </a:p>
        </p:txBody>
      </p:sp>
      <p:sp>
        <p:nvSpPr>
          <p:cNvPr id="3" name="Content Placeholder 2"/>
          <p:cNvSpPr>
            <a:spLocks noGrp="1"/>
          </p:cNvSpPr>
          <p:nvPr>
            <p:ph idx="1"/>
          </p:nvPr>
        </p:nvSpPr>
        <p:spPr>
          <a:xfrm>
            <a:off x="457200" y="1600200"/>
            <a:ext cx="8229600" cy="4800600"/>
          </a:xfrm>
        </p:spPr>
        <p:txBody>
          <a:bodyPr rtlCol="0">
            <a:normAutofit lnSpcReduction="10000"/>
          </a:bodyPr>
          <a:lstStyle/>
          <a:p>
            <a:pPr fontAlgn="auto">
              <a:spcAft>
                <a:spcPts val="0"/>
              </a:spcAft>
              <a:defRPr/>
            </a:pPr>
            <a:r>
              <a:rPr lang="en-US" dirty="0" smtClean="0"/>
              <a:t>Charles II died in 1685</a:t>
            </a:r>
          </a:p>
          <a:p>
            <a:pPr lvl="1" fontAlgn="auto">
              <a:spcAft>
                <a:spcPts val="0"/>
              </a:spcAft>
              <a:defRPr/>
            </a:pPr>
            <a:r>
              <a:rPr lang="en-US" dirty="0" smtClean="0"/>
              <a:t>He had no legitimate heir</a:t>
            </a:r>
          </a:p>
          <a:p>
            <a:pPr fontAlgn="auto">
              <a:spcAft>
                <a:spcPts val="0"/>
              </a:spcAft>
              <a:defRPr/>
            </a:pPr>
            <a:r>
              <a:rPr lang="en-US" dirty="0" smtClean="0"/>
              <a:t>First </a:t>
            </a:r>
            <a:r>
              <a:rPr lang="en-US" b="1" dirty="0" smtClean="0"/>
              <a:t>political parties </a:t>
            </a:r>
            <a:r>
              <a:rPr lang="en-US" dirty="0" smtClean="0"/>
              <a:t>in Parliament debated who’d be heir to the throne</a:t>
            </a:r>
          </a:p>
          <a:p>
            <a:pPr lvl="1" fontAlgn="auto">
              <a:spcAft>
                <a:spcPts val="0"/>
              </a:spcAft>
              <a:defRPr/>
            </a:pPr>
            <a:r>
              <a:rPr lang="en-US" b="1" dirty="0" smtClean="0"/>
              <a:t>Tories</a:t>
            </a:r>
          </a:p>
          <a:p>
            <a:pPr lvl="2" fontAlgn="auto">
              <a:spcAft>
                <a:spcPts val="0"/>
              </a:spcAft>
              <a:defRPr/>
            </a:pPr>
            <a:r>
              <a:rPr lang="en-US" dirty="0" smtClean="0"/>
              <a:t>Supported Charles II’s brother, James, who was a Catholic</a:t>
            </a:r>
          </a:p>
          <a:p>
            <a:pPr lvl="1" fontAlgn="auto">
              <a:spcAft>
                <a:spcPts val="0"/>
              </a:spcAft>
              <a:defRPr/>
            </a:pPr>
            <a:r>
              <a:rPr lang="en-US" b="1" dirty="0" smtClean="0"/>
              <a:t>Whigs</a:t>
            </a:r>
          </a:p>
          <a:p>
            <a:pPr lvl="2" fontAlgn="auto">
              <a:spcAft>
                <a:spcPts val="0"/>
              </a:spcAft>
              <a:defRPr/>
            </a:pPr>
            <a:r>
              <a:rPr lang="en-US" dirty="0" smtClean="0"/>
              <a:t>Did not want a Catholic monarch</a:t>
            </a:r>
          </a:p>
          <a:p>
            <a:pPr fontAlgn="auto">
              <a:spcAft>
                <a:spcPts val="0"/>
              </a:spcAft>
              <a:defRPr/>
            </a:pPr>
            <a:r>
              <a:rPr lang="en-US" b="1" dirty="0" smtClean="0"/>
              <a:t>James II </a:t>
            </a:r>
            <a:r>
              <a:rPr lang="en-US" dirty="0" smtClean="0"/>
              <a:t>came to the throne in 1685 when his brother, Charles II, died</a:t>
            </a:r>
          </a:p>
          <a:p>
            <a:pPr lvl="1" fontAlgn="auto">
              <a:spcAft>
                <a:spcPts val="0"/>
              </a:spcAft>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lumMod val="50000"/>
                  </a:schemeClr>
                </a:solidFill>
              </a:rPr>
              <a:t>Reign of James II (1685-1688)</a:t>
            </a:r>
            <a:endParaRPr lang="en-US" dirty="0">
              <a:solidFill>
                <a:schemeClr val="accent4">
                  <a:lumMod val="50000"/>
                </a:schemeClr>
              </a:solidFill>
            </a:endParaRPr>
          </a:p>
        </p:txBody>
      </p:sp>
      <p:sp>
        <p:nvSpPr>
          <p:cNvPr id="3" name="Content Placeholder 2"/>
          <p:cNvSpPr>
            <a:spLocks noGrp="1"/>
          </p:cNvSpPr>
          <p:nvPr>
            <p:ph idx="1"/>
          </p:nvPr>
        </p:nvSpPr>
        <p:spPr/>
        <p:txBody>
          <a:bodyPr rtlCol="0">
            <a:normAutofit/>
          </a:bodyPr>
          <a:lstStyle/>
          <a:p>
            <a:pPr fontAlgn="auto">
              <a:spcAft>
                <a:spcPts val="0"/>
              </a:spcAft>
              <a:defRPr/>
            </a:pPr>
            <a:r>
              <a:rPr lang="en-US" dirty="0" smtClean="0"/>
              <a:t>James II put Catholics in power (against English law)</a:t>
            </a:r>
          </a:p>
          <a:p>
            <a:pPr lvl="1" fontAlgn="auto">
              <a:spcAft>
                <a:spcPts val="0"/>
              </a:spcAft>
              <a:defRPr/>
            </a:pPr>
            <a:r>
              <a:rPr lang="en-US" dirty="0" smtClean="0"/>
              <a:t>He dissolved Parliament when it objected</a:t>
            </a:r>
          </a:p>
          <a:p>
            <a:pPr fontAlgn="auto">
              <a:spcAft>
                <a:spcPts val="0"/>
              </a:spcAft>
              <a:defRPr/>
            </a:pPr>
            <a:r>
              <a:rPr lang="en-US" dirty="0" smtClean="0"/>
              <a:t>James II was married twice</a:t>
            </a:r>
          </a:p>
          <a:p>
            <a:pPr lvl="1" fontAlgn="auto">
              <a:spcAft>
                <a:spcPts val="0"/>
              </a:spcAft>
              <a:defRPr/>
            </a:pPr>
            <a:r>
              <a:rPr lang="en-US" dirty="0" smtClean="0">
                <a:solidFill>
                  <a:schemeClr val="accent6">
                    <a:lumMod val="75000"/>
                  </a:schemeClr>
                </a:solidFill>
              </a:rPr>
              <a:t>First wife – Anne Hyde </a:t>
            </a:r>
          </a:p>
          <a:p>
            <a:pPr lvl="2" fontAlgn="auto">
              <a:spcAft>
                <a:spcPts val="0"/>
              </a:spcAft>
              <a:defRPr/>
            </a:pPr>
            <a:r>
              <a:rPr lang="en-US" dirty="0" smtClean="0"/>
              <a:t>Daughters Anne and Mary raised as Protestants</a:t>
            </a:r>
          </a:p>
          <a:p>
            <a:pPr lvl="3" fontAlgn="auto">
              <a:spcAft>
                <a:spcPts val="0"/>
              </a:spcAft>
              <a:defRPr/>
            </a:pPr>
            <a:r>
              <a:rPr lang="en-US" dirty="0" smtClean="0"/>
              <a:t>Mary married Prince William of Orange (part of the Netherlands)</a:t>
            </a:r>
          </a:p>
          <a:p>
            <a:pPr lvl="1" fontAlgn="auto">
              <a:spcAft>
                <a:spcPts val="0"/>
              </a:spcAft>
              <a:defRPr/>
            </a:pPr>
            <a:r>
              <a:rPr lang="en-US" dirty="0" smtClean="0">
                <a:solidFill>
                  <a:schemeClr val="accent6">
                    <a:lumMod val="75000"/>
                  </a:schemeClr>
                </a:solidFill>
              </a:rPr>
              <a:t>Second wife – Mary of Modena – Catholic </a:t>
            </a:r>
          </a:p>
          <a:p>
            <a:pPr lvl="2" fontAlgn="auto">
              <a:spcAft>
                <a:spcPts val="0"/>
              </a:spcAft>
              <a:defRPr/>
            </a:pPr>
            <a:r>
              <a:rPr lang="en-US" dirty="0" smtClean="0"/>
              <a:t>Gave birth to son, James Francis Edward Stuart</a:t>
            </a:r>
          </a:p>
          <a:p>
            <a:pPr lvl="2" fontAlgn="auto">
              <a:spcAft>
                <a:spcPts val="0"/>
              </a:spcAft>
              <a:defRPr/>
            </a:pPr>
            <a:r>
              <a:rPr lang="en-US" dirty="0" smtClean="0"/>
              <a:t>A Catholic son threatened Protestant rule in England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endParaRPr lang="en-US" smtClean="0"/>
          </a:p>
        </p:txBody>
      </p:sp>
      <p:pic>
        <p:nvPicPr>
          <p:cNvPr id="29698" name="Picture 2" descr="http://i281.photobucket.com/albums/kk204/StudentHandoutsInc/People/ChildrenofCharlesIofEngland-1.jpg"/>
          <p:cNvPicPr>
            <a:picLocks noChangeAspect="1" noChangeArrowheads="1"/>
          </p:cNvPicPr>
          <p:nvPr/>
        </p:nvPicPr>
        <p:blipFill>
          <a:blip r:embed="rId2" cstate="print"/>
          <a:srcRect/>
          <a:stretch>
            <a:fillRect/>
          </a:stretch>
        </p:blipFill>
        <p:spPr bwMode="auto">
          <a:xfrm>
            <a:off x="0" y="0"/>
            <a:ext cx="6884988" cy="6858000"/>
          </a:xfrm>
          <a:prstGeom prst="rect">
            <a:avLst/>
          </a:prstGeom>
          <a:noFill/>
          <a:ln w="9525">
            <a:noFill/>
            <a:miter lim="800000"/>
            <a:headEnd/>
            <a:tailEnd/>
          </a:ln>
        </p:spPr>
      </p:pic>
      <p:sp>
        <p:nvSpPr>
          <p:cNvPr id="29699" name="TextBox 4"/>
          <p:cNvSpPr txBox="1">
            <a:spLocks noChangeArrowheads="1"/>
          </p:cNvSpPr>
          <p:nvPr/>
        </p:nvSpPr>
        <p:spPr bwMode="auto">
          <a:xfrm>
            <a:off x="7086600" y="838200"/>
            <a:ext cx="1828800" cy="4832350"/>
          </a:xfrm>
          <a:prstGeom prst="rect">
            <a:avLst/>
          </a:prstGeom>
          <a:noFill/>
          <a:ln w="9525">
            <a:noFill/>
            <a:miter lim="800000"/>
            <a:headEnd/>
            <a:tailEnd/>
          </a:ln>
        </p:spPr>
        <p:txBody>
          <a:bodyPr>
            <a:spAutoFit/>
          </a:bodyPr>
          <a:lstStyle/>
          <a:p>
            <a:pPr algn="ctr"/>
            <a:r>
              <a:rPr lang="en-US" sz="2800">
                <a:latin typeface="Agency FB" pitchFamily="34" charset="0"/>
              </a:rPr>
              <a:t>William III and Mary II were not only husband and wife, but first cousins.  William III was the son of Mary, sister of Charles II and James II.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rtlCol="0">
            <a:normAutofit/>
          </a:bodyPr>
          <a:lstStyle/>
          <a:p>
            <a:pPr fontAlgn="auto">
              <a:spcAft>
                <a:spcPts val="0"/>
              </a:spcAft>
              <a:defRPr/>
            </a:pPr>
            <a:r>
              <a:rPr lang="en-US" dirty="0" smtClean="0">
                <a:solidFill>
                  <a:schemeClr val="accent4">
                    <a:lumMod val="50000"/>
                  </a:schemeClr>
                </a:solidFill>
              </a:rPr>
              <a:t>Glorious Revolution</a:t>
            </a:r>
            <a:endParaRPr lang="en-US" dirty="0">
              <a:solidFill>
                <a:schemeClr val="accent4">
                  <a:lumMod val="50000"/>
                </a:schemeClr>
              </a:solidFill>
            </a:endParaRPr>
          </a:p>
        </p:txBody>
      </p:sp>
      <p:sp>
        <p:nvSpPr>
          <p:cNvPr id="30722" name="Content Placeholder 2"/>
          <p:cNvSpPr>
            <a:spLocks noGrp="1"/>
          </p:cNvSpPr>
          <p:nvPr>
            <p:ph idx="1"/>
          </p:nvPr>
        </p:nvSpPr>
        <p:spPr>
          <a:xfrm>
            <a:off x="304800" y="1524000"/>
            <a:ext cx="3200400" cy="4800600"/>
          </a:xfrm>
        </p:spPr>
        <p:txBody>
          <a:bodyPr/>
          <a:lstStyle/>
          <a:p>
            <a:r>
              <a:rPr lang="en-US" sz="2800" smtClean="0"/>
              <a:t>Parliament was scared that Catholic monarchs would rule England</a:t>
            </a:r>
          </a:p>
          <a:p>
            <a:r>
              <a:rPr lang="en-US" sz="2800" smtClean="0"/>
              <a:t>Some members of Parliament offered the throne to James II’s Protestant daughter,  Mary, and her husband, William</a:t>
            </a:r>
          </a:p>
          <a:p>
            <a:r>
              <a:rPr lang="en-US" sz="2800" smtClean="0"/>
              <a:t>James II fled to France</a:t>
            </a:r>
          </a:p>
        </p:txBody>
      </p:sp>
      <p:pic>
        <p:nvPicPr>
          <p:cNvPr id="30723" name="Picture 2" descr="http://www.studenthandouts.com/eng3.jpg"/>
          <p:cNvPicPr>
            <a:picLocks noChangeAspect="1" noChangeArrowheads="1"/>
          </p:cNvPicPr>
          <p:nvPr/>
        </p:nvPicPr>
        <p:blipFill>
          <a:blip r:embed="rId2" cstate="print"/>
          <a:srcRect/>
          <a:stretch>
            <a:fillRect/>
          </a:stretch>
        </p:blipFill>
        <p:spPr bwMode="auto">
          <a:xfrm>
            <a:off x="3810000" y="1371600"/>
            <a:ext cx="5151438"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lumMod val="50000"/>
                  </a:schemeClr>
                </a:solidFill>
              </a:rPr>
              <a:t>English Bill of Rights (1689)</a:t>
            </a:r>
            <a:endParaRPr lang="en-US" dirty="0">
              <a:solidFill>
                <a:schemeClr val="accent4">
                  <a:lumMod val="50000"/>
                </a:schemeClr>
              </a:solidFill>
            </a:endParaRPr>
          </a:p>
        </p:txBody>
      </p:sp>
      <p:sp>
        <p:nvSpPr>
          <p:cNvPr id="31746" name="Content Placeholder 2"/>
          <p:cNvSpPr>
            <a:spLocks noGrp="1"/>
          </p:cNvSpPr>
          <p:nvPr>
            <p:ph idx="1"/>
          </p:nvPr>
        </p:nvSpPr>
        <p:spPr/>
        <p:txBody>
          <a:bodyPr/>
          <a:lstStyle/>
          <a:p>
            <a:r>
              <a:rPr lang="en-US" smtClean="0"/>
              <a:t>England became a </a:t>
            </a:r>
            <a:r>
              <a:rPr lang="en-US" b="1" smtClean="0"/>
              <a:t>constitutional monarchy</a:t>
            </a:r>
          </a:p>
          <a:p>
            <a:pPr lvl="1"/>
            <a:r>
              <a:rPr lang="en-US" smtClean="0"/>
              <a:t>Monarch’s power limited by laws</a:t>
            </a:r>
          </a:p>
          <a:p>
            <a:pPr lvl="1"/>
            <a:r>
              <a:rPr lang="en-US" smtClean="0"/>
              <a:t>William and Mary consented to these changes</a:t>
            </a:r>
          </a:p>
          <a:p>
            <a:r>
              <a:rPr lang="en-US" b="1" smtClean="0"/>
              <a:t>English Bill of Rights</a:t>
            </a:r>
          </a:p>
          <a:p>
            <a:pPr lvl="1"/>
            <a:r>
              <a:rPr lang="en-US" smtClean="0"/>
              <a:t>No taxation without consent of Parliament</a:t>
            </a:r>
          </a:p>
          <a:p>
            <a:pPr lvl="1"/>
            <a:r>
              <a:rPr lang="en-US" smtClean="0"/>
              <a:t>Monarch could not suspend the laws of Parliament</a:t>
            </a:r>
          </a:p>
          <a:p>
            <a:pPr lvl="1"/>
            <a:r>
              <a:rPr lang="en-US" smtClean="0"/>
              <a:t>Freedom of speech for parliamentary debates</a:t>
            </a:r>
          </a:p>
          <a:p>
            <a:pPr lvl="1"/>
            <a:r>
              <a:rPr lang="en-US" smtClean="0"/>
              <a:t>Citizens free to petition the monarch regarding grievances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lumMod val="50000"/>
                  </a:schemeClr>
                </a:solidFill>
              </a:rPr>
              <a:t>Cabinet Syste</a:t>
            </a:r>
            <a:r>
              <a:rPr lang="en-US" dirty="0">
                <a:solidFill>
                  <a:schemeClr val="accent4">
                    <a:lumMod val="50000"/>
                  </a:schemeClr>
                </a:solidFill>
              </a:rPr>
              <a:t>m</a:t>
            </a:r>
          </a:p>
        </p:txBody>
      </p:sp>
      <p:sp>
        <p:nvSpPr>
          <p:cNvPr id="3" name="Content Placeholder 2"/>
          <p:cNvSpPr>
            <a:spLocks noGrp="1"/>
          </p:cNvSpPr>
          <p:nvPr>
            <p:ph idx="1"/>
          </p:nvPr>
        </p:nvSpPr>
        <p:spPr>
          <a:xfrm>
            <a:off x="457200" y="1600200"/>
            <a:ext cx="8229600" cy="4876800"/>
          </a:xfrm>
        </p:spPr>
        <p:txBody>
          <a:bodyPr rtlCol="0">
            <a:normAutofit fontScale="92500" lnSpcReduction="20000"/>
          </a:bodyPr>
          <a:lstStyle/>
          <a:p>
            <a:pPr fontAlgn="auto">
              <a:spcAft>
                <a:spcPts val="0"/>
              </a:spcAft>
              <a:defRPr/>
            </a:pPr>
            <a:r>
              <a:rPr lang="en-US" dirty="0" smtClean="0"/>
              <a:t>Dilemma</a:t>
            </a:r>
          </a:p>
          <a:p>
            <a:pPr lvl="1" fontAlgn="auto">
              <a:spcAft>
                <a:spcPts val="0"/>
              </a:spcAft>
              <a:defRPr/>
            </a:pPr>
            <a:r>
              <a:rPr lang="en-US" dirty="0" smtClean="0"/>
              <a:t>1688 – no monarch could hold the throne without Parliament’s consent</a:t>
            </a:r>
          </a:p>
          <a:p>
            <a:pPr lvl="1" fontAlgn="auto">
              <a:spcAft>
                <a:spcPts val="0"/>
              </a:spcAft>
              <a:defRPr/>
            </a:pPr>
            <a:r>
              <a:rPr lang="en-US" dirty="0" smtClean="0"/>
              <a:t>But Parliament needed the monarch’s permission to rule</a:t>
            </a:r>
          </a:p>
          <a:p>
            <a:pPr fontAlgn="auto">
              <a:spcAft>
                <a:spcPts val="0"/>
              </a:spcAft>
              <a:defRPr/>
            </a:pPr>
            <a:r>
              <a:rPr lang="en-US" dirty="0" smtClean="0"/>
              <a:t>18</a:t>
            </a:r>
            <a:r>
              <a:rPr lang="en-US" baseline="30000" dirty="0" smtClean="0"/>
              <a:t>th</a:t>
            </a:r>
            <a:r>
              <a:rPr lang="en-US" dirty="0" smtClean="0"/>
              <a:t> century (1700s)</a:t>
            </a:r>
          </a:p>
          <a:p>
            <a:pPr lvl="1" fontAlgn="auto">
              <a:spcAft>
                <a:spcPts val="0"/>
              </a:spcAft>
              <a:defRPr/>
            </a:pPr>
            <a:r>
              <a:rPr lang="en-US" dirty="0" smtClean="0"/>
              <a:t>Representatives of the majority party formed a </a:t>
            </a:r>
            <a:r>
              <a:rPr lang="en-US" b="1" dirty="0" smtClean="0"/>
              <a:t>cabinet</a:t>
            </a:r>
          </a:p>
          <a:p>
            <a:pPr lvl="1" fontAlgn="auto">
              <a:spcAft>
                <a:spcPts val="0"/>
              </a:spcAft>
              <a:defRPr/>
            </a:pPr>
            <a:r>
              <a:rPr lang="en-US" dirty="0" smtClean="0"/>
              <a:t>Cabinet worked closely with the monarch</a:t>
            </a:r>
          </a:p>
          <a:p>
            <a:pPr lvl="1" fontAlgn="auto">
              <a:spcAft>
                <a:spcPts val="0"/>
              </a:spcAft>
              <a:defRPr/>
            </a:pPr>
            <a:r>
              <a:rPr lang="en-US" dirty="0" smtClean="0"/>
              <a:t>Leader of the cabinet – </a:t>
            </a:r>
            <a:r>
              <a:rPr lang="en-US" b="1" dirty="0" smtClean="0"/>
              <a:t>Prime Minister</a:t>
            </a:r>
          </a:p>
          <a:p>
            <a:pPr lvl="1" fontAlgn="auto">
              <a:spcAft>
                <a:spcPts val="0"/>
              </a:spcAft>
              <a:defRPr/>
            </a:pPr>
            <a:r>
              <a:rPr lang="en-US" dirty="0" smtClean="0"/>
              <a:t>Prime minister and his/her cabinet are effectively the leaders of the British government today</a:t>
            </a:r>
          </a:p>
          <a:p>
            <a:pPr lvl="2" fontAlgn="auto">
              <a:spcAft>
                <a:spcPts val="0"/>
              </a:spcAft>
              <a:defRPr/>
            </a:pPr>
            <a:r>
              <a:rPr lang="en-US" dirty="0" smtClean="0"/>
              <a:t>Since the joint reign of William and Mary, the role of the monarch has weakened to the point of being only a ceremonial head of state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endParaRPr lang="en-US" smtClean="0"/>
          </a:p>
        </p:txBody>
      </p:sp>
      <p:sp>
        <p:nvSpPr>
          <p:cNvPr id="33794" name="Content Placeholder 2"/>
          <p:cNvSpPr>
            <a:spLocks noGrp="1"/>
          </p:cNvSpPr>
          <p:nvPr>
            <p:ph idx="1"/>
          </p:nvPr>
        </p:nvSpPr>
        <p:spPr/>
        <p:txBody>
          <a:bodyPr/>
          <a:lstStyle/>
          <a:p>
            <a:endParaRPr lang="en-US" smtClean="0"/>
          </a:p>
        </p:txBody>
      </p:sp>
      <p:pic>
        <p:nvPicPr>
          <p:cNvPr id="33795" name="Picture 2" descr="http://i281.photobucket.com/albums/kk204/StudentHandoutsInc/Pictures/LondonEnglandGreatBritain-1.jpg"/>
          <p:cNvPicPr>
            <a:picLocks noChangeAspect="1" noChangeArrowheads="1"/>
          </p:cNvPicPr>
          <p:nvPr/>
        </p:nvPicPr>
        <p:blipFill>
          <a:blip r:embed="rId2" cstate="print"/>
          <a:srcRect/>
          <a:stretch>
            <a:fillRect/>
          </a:stretch>
        </p:blipFill>
        <p:spPr bwMode="auto">
          <a:xfrm>
            <a:off x="234950" y="0"/>
            <a:ext cx="86312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lumMod val="50000"/>
                  </a:schemeClr>
                </a:solidFill>
              </a:rPr>
              <a:t>James I</a:t>
            </a:r>
            <a:endParaRPr lang="en-US" dirty="0">
              <a:solidFill>
                <a:schemeClr val="accent4">
                  <a:lumMod val="50000"/>
                </a:schemeClr>
              </a:solidFill>
            </a:endParaRPr>
          </a:p>
        </p:txBody>
      </p:sp>
      <p:sp>
        <p:nvSpPr>
          <p:cNvPr id="3" name="Content Placeholder 2"/>
          <p:cNvSpPr>
            <a:spLocks noGrp="1"/>
          </p:cNvSpPr>
          <p:nvPr>
            <p:ph idx="1"/>
          </p:nvPr>
        </p:nvSpPr>
        <p:spPr>
          <a:xfrm>
            <a:off x="457200" y="1600200"/>
            <a:ext cx="8229600" cy="4953000"/>
          </a:xfrm>
        </p:spPr>
        <p:txBody>
          <a:bodyPr rtlCol="0">
            <a:normAutofit lnSpcReduction="10000"/>
          </a:bodyPr>
          <a:lstStyle/>
          <a:p>
            <a:pPr fontAlgn="auto">
              <a:spcAft>
                <a:spcPts val="0"/>
              </a:spcAft>
              <a:defRPr/>
            </a:pPr>
            <a:r>
              <a:rPr lang="en-US" dirty="0" smtClean="0"/>
              <a:t>James Stuart (James VI of Scotland) inherited the English throne from his cousin, Elizabeth I, in 1603</a:t>
            </a:r>
          </a:p>
          <a:p>
            <a:pPr lvl="1" fontAlgn="auto">
              <a:spcAft>
                <a:spcPts val="0"/>
              </a:spcAft>
              <a:defRPr/>
            </a:pPr>
            <a:r>
              <a:rPr lang="en-US" dirty="0" smtClean="0"/>
              <a:t>Elizabeth I died without producing an heir</a:t>
            </a:r>
          </a:p>
          <a:p>
            <a:pPr lvl="1" fontAlgn="auto">
              <a:spcAft>
                <a:spcPts val="0"/>
              </a:spcAft>
              <a:defRPr/>
            </a:pPr>
            <a:r>
              <a:rPr lang="en-US" dirty="0" smtClean="0"/>
              <a:t>James VI of Scotland became James I of England</a:t>
            </a:r>
          </a:p>
          <a:p>
            <a:pPr fontAlgn="auto">
              <a:spcAft>
                <a:spcPts val="0"/>
              </a:spcAft>
              <a:defRPr/>
            </a:pPr>
            <a:r>
              <a:rPr lang="en-US" dirty="0" smtClean="0"/>
              <a:t>Problems with Parliament</a:t>
            </a:r>
          </a:p>
          <a:p>
            <a:pPr lvl="1" fontAlgn="auto">
              <a:spcAft>
                <a:spcPts val="0"/>
              </a:spcAft>
              <a:defRPr/>
            </a:pPr>
            <a:r>
              <a:rPr lang="en-US" dirty="0" smtClean="0"/>
              <a:t>Fought over money</a:t>
            </a:r>
          </a:p>
          <a:p>
            <a:pPr lvl="1" fontAlgn="auto">
              <a:spcAft>
                <a:spcPts val="0"/>
              </a:spcAft>
              <a:defRPr/>
            </a:pPr>
            <a:r>
              <a:rPr lang="en-US" dirty="0" smtClean="0"/>
              <a:t>Fought over religion</a:t>
            </a:r>
          </a:p>
          <a:p>
            <a:pPr lvl="2" fontAlgn="auto">
              <a:spcAft>
                <a:spcPts val="0"/>
              </a:spcAft>
              <a:defRPr/>
            </a:pPr>
            <a:r>
              <a:rPr lang="en-US" dirty="0" smtClean="0"/>
              <a:t>Refused to make reforms to “purify” the English church of Catholic practices</a:t>
            </a:r>
          </a:p>
          <a:p>
            <a:pPr lvl="2" fontAlgn="auto">
              <a:spcAft>
                <a:spcPts val="0"/>
              </a:spcAft>
              <a:defRPr/>
            </a:pPr>
            <a:r>
              <a:rPr lang="en-US" dirty="0" smtClean="0"/>
              <a:t>All he agreed to was a new translation of the Bible (the “King James Version”)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fontAlgn="auto">
              <a:spcAft>
                <a:spcPts val="0"/>
              </a:spcAft>
              <a:defRPr/>
            </a:pPr>
            <a:r>
              <a:rPr lang="en-US" dirty="0" smtClean="0">
                <a:solidFill>
                  <a:schemeClr val="accent4">
                    <a:lumMod val="50000"/>
                  </a:schemeClr>
                </a:solidFill>
              </a:rPr>
              <a:t>Time Line of 17</a:t>
            </a:r>
            <a:r>
              <a:rPr lang="en-US" baseline="30000" dirty="0" smtClean="0">
                <a:solidFill>
                  <a:schemeClr val="accent4">
                    <a:lumMod val="50000"/>
                  </a:schemeClr>
                </a:solidFill>
              </a:rPr>
              <a:t>th</a:t>
            </a:r>
            <a:r>
              <a:rPr lang="en-US" dirty="0" smtClean="0">
                <a:solidFill>
                  <a:schemeClr val="accent4">
                    <a:lumMod val="50000"/>
                  </a:schemeClr>
                </a:solidFill>
              </a:rPr>
              <a:t>-Century England</a:t>
            </a:r>
            <a:endParaRPr lang="en-US" dirty="0">
              <a:solidFill>
                <a:schemeClr val="accent4">
                  <a:lumMod val="50000"/>
                </a:schemeClr>
              </a:solidFill>
            </a:endParaRPr>
          </a:p>
        </p:txBody>
      </p:sp>
      <p:graphicFrame>
        <p:nvGraphicFramePr>
          <p:cNvPr id="4" name="Content Placeholder 3"/>
          <p:cNvGraphicFramePr>
            <a:graphicFrameLocks noGrp="1"/>
          </p:cNvGraphicFramePr>
          <p:nvPr>
            <p:ph idx="1"/>
          </p:nvPr>
        </p:nvGraphicFramePr>
        <p:xfrm>
          <a:off x="228600" y="1066800"/>
          <a:ext cx="8610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rtlCol="0">
            <a:normAutofit/>
          </a:bodyPr>
          <a:lstStyle/>
          <a:p>
            <a:pPr fontAlgn="auto">
              <a:spcAft>
                <a:spcPts val="0"/>
              </a:spcAft>
              <a:defRPr/>
            </a:pPr>
            <a:r>
              <a:rPr lang="en-US" dirty="0" smtClean="0">
                <a:solidFill>
                  <a:schemeClr val="accent4">
                    <a:lumMod val="50000"/>
                  </a:schemeClr>
                </a:solidFill>
              </a:rPr>
              <a:t>Review Questions</a:t>
            </a:r>
            <a:endParaRPr lang="en-US" dirty="0">
              <a:solidFill>
                <a:schemeClr val="accent4">
                  <a:lumMod val="50000"/>
                </a:schemeClr>
              </a:solidFill>
            </a:endParaRPr>
          </a:p>
        </p:txBody>
      </p:sp>
      <p:sp>
        <p:nvSpPr>
          <p:cNvPr id="3" name="Content Placeholder 2"/>
          <p:cNvSpPr>
            <a:spLocks noGrp="1"/>
          </p:cNvSpPr>
          <p:nvPr>
            <p:ph idx="1"/>
          </p:nvPr>
        </p:nvSpPr>
        <p:spPr>
          <a:xfrm>
            <a:off x="457200" y="1143000"/>
            <a:ext cx="8229600" cy="5410200"/>
          </a:xfrm>
        </p:spPr>
        <p:txBody>
          <a:bodyPr rtlCol="0">
            <a:normAutofit fontScale="92500" lnSpcReduction="20000"/>
          </a:bodyPr>
          <a:lstStyle/>
          <a:p>
            <a:pPr marL="514350" indent="-514350" fontAlgn="auto">
              <a:spcAft>
                <a:spcPts val="0"/>
              </a:spcAft>
              <a:buFont typeface="+mj-lt"/>
              <a:buAutoNum type="arabicPeriod"/>
              <a:defRPr/>
            </a:pPr>
            <a:r>
              <a:rPr lang="en-US" b="1" dirty="0" smtClean="0">
                <a:solidFill>
                  <a:schemeClr val="accent2">
                    <a:lumMod val="75000"/>
                  </a:schemeClr>
                </a:solidFill>
              </a:rPr>
              <a:t>How did the House of Stuart (the Stuart dynasty) come to power in England?</a:t>
            </a:r>
          </a:p>
          <a:p>
            <a:pPr marL="514350" indent="-514350" fontAlgn="auto">
              <a:spcAft>
                <a:spcPts val="0"/>
              </a:spcAft>
              <a:buFont typeface="+mj-lt"/>
              <a:buAutoNum type="arabicPeriod"/>
              <a:defRPr/>
            </a:pPr>
            <a:r>
              <a:rPr lang="en-US" b="1" dirty="0" smtClean="0">
                <a:solidFill>
                  <a:schemeClr val="tx2">
                    <a:lumMod val="90000"/>
                    <a:lumOff val="10000"/>
                  </a:schemeClr>
                </a:solidFill>
              </a:rPr>
              <a:t>Why did James I and Charles I have conflicts with Parliament?</a:t>
            </a:r>
          </a:p>
          <a:p>
            <a:pPr marL="514350" indent="-514350" fontAlgn="auto">
              <a:spcAft>
                <a:spcPts val="0"/>
              </a:spcAft>
              <a:buFont typeface="+mj-lt"/>
              <a:buAutoNum type="arabicPeriod"/>
              <a:defRPr/>
            </a:pPr>
            <a:r>
              <a:rPr lang="en-US" b="1" dirty="0" smtClean="0">
                <a:solidFill>
                  <a:schemeClr val="accent2">
                    <a:lumMod val="75000"/>
                  </a:schemeClr>
                </a:solidFill>
              </a:rPr>
              <a:t>Describe the Puritan Revolution led by Oliver Cromwell.</a:t>
            </a:r>
          </a:p>
          <a:p>
            <a:pPr marL="514350" indent="-514350" fontAlgn="auto">
              <a:spcAft>
                <a:spcPts val="0"/>
              </a:spcAft>
              <a:buFont typeface="+mj-lt"/>
              <a:buAutoNum type="arabicPeriod"/>
              <a:defRPr/>
            </a:pPr>
            <a:r>
              <a:rPr lang="en-US" b="1" dirty="0" smtClean="0">
                <a:solidFill>
                  <a:schemeClr val="tx2">
                    <a:lumMod val="90000"/>
                    <a:lumOff val="10000"/>
                  </a:schemeClr>
                </a:solidFill>
              </a:rPr>
              <a:t>How and why was Ireland conquered and colonized under Cromwell’s leadership?</a:t>
            </a:r>
          </a:p>
          <a:p>
            <a:pPr marL="514350" indent="-514350" fontAlgn="auto">
              <a:spcAft>
                <a:spcPts val="0"/>
              </a:spcAft>
              <a:buFont typeface="+mj-lt"/>
              <a:buAutoNum type="arabicPeriod"/>
              <a:defRPr/>
            </a:pPr>
            <a:r>
              <a:rPr lang="en-US" b="1" dirty="0" smtClean="0">
                <a:solidFill>
                  <a:schemeClr val="accent2">
                    <a:lumMod val="75000"/>
                  </a:schemeClr>
                </a:solidFill>
              </a:rPr>
              <a:t>What was the Restoration?</a:t>
            </a:r>
          </a:p>
          <a:p>
            <a:pPr marL="514350" indent="-514350" fontAlgn="auto">
              <a:spcAft>
                <a:spcPts val="0"/>
              </a:spcAft>
              <a:buFont typeface="+mj-lt"/>
              <a:buAutoNum type="arabicPeriod"/>
              <a:defRPr/>
            </a:pPr>
            <a:r>
              <a:rPr lang="en-US" b="1" dirty="0" smtClean="0">
                <a:solidFill>
                  <a:schemeClr val="tx2">
                    <a:lumMod val="90000"/>
                    <a:lumOff val="10000"/>
                  </a:schemeClr>
                </a:solidFill>
              </a:rPr>
              <a:t>What events led up to James II losing the English throne?</a:t>
            </a:r>
          </a:p>
          <a:p>
            <a:pPr marL="514350" indent="-514350" fontAlgn="auto">
              <a:spcAft>
                <a:spcPts val="0"/>
              </a:spcAft>
              <a:buFont typeface="+mj-lt"/>
              <a:buAutoNum type="arabicPeriod"/>
              <a:defRPr/>
            </a:pPr>
            <a:r>
              <a:rPr lang="en-US" b="1" dirty="0" smtClean="0">
                <a:solidFill>
                  <a:schemeClr val="accent2">
                    <a:lumMod val="75000"/>
                  </a:schemeClr>
                </a:solidFill>
              </a:rPr>
              <a:t>During the 17</a:t>
            </a:r>
            <a:r>
              <a:rPr lang="en-US" b="1" baseline="30000" dirty="0" smtClean="0">
                <a:solidFill>
                  <a:schemeClr val="accent2">
                    <a:lumMod val="75000"/>
                  </a:schemeClr>
                </a:solidFill>
              </a:rPr>
              <a:t>th</a:t>
            </a:r>
            <a:r>
              <a:rPr lang="en-US" b="1" dirty="0" smtClean="0">
                <a:solidFill>
                  <a:schemeClr val="accent2">
                    <a:lumMod val="75000"/>
                  </a:schemeClr>
                </a:solidFill>
              </a:rPr>
              <a:t> century, many English people came to associate Protestantism with parliamentary democracy, and Catholicism with absolute monarchy.  Do you agree with this way of thinking?  Why or why not?  </a:t>
            </a:r>
            <a:endParaRPr lang="en-US"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143000"/>
          </a:xfrm>
        </p:spPr>
        <p:txBody>
          <a:bodyPr rtlCol="0">
            <a:normAutofit/>
          </a:bodyPr>
          <a:lstStyle/>
          <a:p>
            <a:pPr fontAlgn="auto">
              <a:spcAft>
                <a:spcPts val="0"/>
              </a:spcAft>
              <a:defRPr/>
            </a:pPr>
            <a:r>
              <a:rPr lang="en-US" dirty="0" smtClean="0">
                <a:solidFill>
                  <a:schemeClr val="accent4">
                    <a:lumMod val="50000"/>
                  </a:schemeClr>
                </a:solidFill>
              </a:rPr>
              <a:t>Charles I</a:t>
            </a:r>
            <a:endParaRPr lang="en-US" dirty="0">
              <a:solidFill>
                <a:schemeClr val="accent4">
                  <a:lumMod val="50000"/>
                </a:schemeClr>
              </a:solidFill>
            </a:endParaRPr>
          </a:p>
        </p:txBody>
      </p:sp>
      <p:sp>
        <p:nvSpPr>
          <p:cNvPr id="3" name="Content Placeholder 2"/>
          <p:cNvSpPr>
            <a:spLocks noGrp="1"/>
          </p:cNvSpPr>
          <p:nvPr>
            <p:ph idx="1"/>
          </p:nvPr>
        </p:nvSpPr>
        <p:spPr>
          <a:xfrm>
            <a:off x="4343400" y="1600200"/>
            <a:ext cx="4495800" cy="5029200"/>
          </a:xfrm>
        </p:spPr>
        <p:txBody>
          <a:bodyPr rtlCol="0">
            <a:normAutofit lnSpcReduction="10000"/>
          </a:bodyPr>
          <a:lstStyle/>
          <a:p>
            <a:pPr fontAlgn="auto">
              <a:spcAft>
                <a:spcPts val="0"/>
              </a:spcAft>
              <a:defRPr/>
            </a:pPr>
            <a:r>
              <a:rPr lang="en-US" dirty="0" smtClean="0"/>
              <a:t>Charles I inherited the throne from his father in 1625</a:t>
            </a:r>
          </a:p>
          <a:p>
            <a:pPr lvl="1" fontAlgn="auto">
              <a:spcAft>
                <a:spcPts val="0"/>
              </a:spcAft>
              <a:defRPr/>
            </a:pPr>
            <a:r>
              <a:rPr lang="en-US" dirty="0" smtClean="0"/>
              <a:t>Fought with Parliament over money</a:t>
            </a:r>
          </a:p>
          <a:p>
            <a:pPr lvl="2" fontAlgn="auto">
              <a:spcAft>
                <a:spcPts val="0"/>
              </a:spcAft>
              <a:defRPr/>
            </a:pPr>
            <a:r>
              <a:rPr lang="en-US" dirty="0" smtClean="0"/>
              <a:t>Needed funding for wars with France and Spain</a:t>
            </a:r>
          </a:p>
          <a:p>
            <a:pPr lvl="1" fontAlgn="auto">
              <a:spcAft>
                <a:spcPts val="0"/>
              </a:spcAft>
              <a:defRPr/>
            </a:pPr>
            <a:r>
              <a:rPr lang="en-US" dirty="0" smtClean="0"/>
              <a:t>Dissolved Parliament whenever he couldn’t get his way</a:t>
            </a:r>
          </a:p>
          <a:p>
            <a:pPr lvl="2" fontAlgn="auto">
              <a:spcAft>
                <a:spcPts val="0"/>
              </a:spcAft>
              <a:defRPr/>
            </a:pPr>
            <a:r>
              <a:rPr lang="en-US" dirty="0" smtClean="0"/>
              <a:t>1628 – recalled Parliament</a:t>
            </a:r>
          </a:p>
          <a:p>
            <a:pPr lvl="2" fontAlgn="auto">
              <a:spcAft>
                <a:spcPts val="0"/>
              </a:spcAft>
              <a:defRPr/>
            </a:pPr>
            <a:r>
              <a:rPr lang="en-US" dirty="0" smtClean="0"/>
              <a:t>In exchange for money, Charles I had to sign the </a:t>
            </a:r>
            <a:r>
              <a:rPr lang="en-US" b="1" dirty="0" smtClean="0"/>
              <a:t>Petition of Right</a:t>
            </a:r>
          </a:p>
          <a:p>
            <a:pPr lvl="2" fontAlgn="auto">
              <a:spcAft>
                <a:spcPts val="0"/>
              </a:spcAft>
              <a:defRPr/>
            </a:pPr>
            <a:r>
              <a:rPr lang="en-US" dirty="0" smtClean="0"/>
              <a:t>He signed it, then ignored it</a:t>
            </a:r>
            <a:endParaRPr lang="en-US" dirty="0"/>
          </a:p>
        </p:txBody>
      </p:sp>
      <p:pic>
        <p:nvPicPr>
          <p:cNvPr id="16387" name="Picture 2" descr="http://upload.wikimedia.org/wikipedia/commons/9/96/King_Charles_I_by_Antoon_van_Dyck.jpg"/>
          <p:cNvPicPr>
            <a:picLocks noChangeAspect="1" noChangeArrowheads="1"/>
          </p:cNvPicPr>
          <p:nvPr/>
        </p:nvPicPr>
        <p:blipFill>
          <a:blip r:embed="rId3" cstate="print"/>
          <a:srcRect/>
          <a:stretch>
            <a:fillRect/>
          </a:stretch>
        </p:blipFill>
        <p:spPr bwMode="auto">
          <a:xfrm>
            <a:off x="228600" y="304800"/>
            <a:ext cx="4114800" cy="623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lumMod val="50000"/>
                  </a:schemeClr>
                </a:solidFill>
              </a:rPr>
              <a:t>Petition of Right (1628)</a:t>
            </a:r>
            <a:endParaRPr lang="en-US" dirty="0">
              <a:solidFill>
                <a:schemeClr val="accent4">
                  <a:lumMod val="50000"/>
                </a:schemeClr>
              </a:solidFill>
            </a:endParaRPr>
          </a:p>
        </p:txBody>
      </p:sp>
      <p:sp>
        <p:nvSpPr>
          <p:cNvPr id="3" name="Content Placeholder 2"/>
          <p:cNvSpPr>
            <a:spLocks noGrp="1"/>
          </p:cNvSpPr>
          <p:nvPr>
            <p:ph idx="1"/>
          </p:nvPr>
        </p:nvSpPr>
        <p:spPr>
          <a:xfrm>
            <a:off x="457200" y="1600200"/>
            <a:ext cx="8229600" cy="4876800"/>
          </a:xfrm>
        </p:spPr>
        <p:txBody>
          <a:bodyPr rtlCol="0">
            <a:normAutofit fontScale="92500" lnSpcReduction="20000"/>
          </a:bodyPr>
          <a:lstStyle/>
          <a:p>
            <a:pPr fontAlgn="auto">
              <a:spcAft>
                <a:spcPts val="0"/>
              </a:spcAft>
              <a:defRPr/>
            </a:pPr>
            <a:r>
              <a:rPr lang="en-US" dirty="0" smtClean="0"/>
              <a:t>Parliament had Charles I sign it in exchange for funding</a:t>
            </a:r>
          </a:p>
          <a:p>
            <a:pPr fontAlgn="auto">
              <a:spcAft>
                <a:spcPts val="0"/>
              </a:spcAft>
              <a:defRPr/>
            </a:pPr>
            <a:r>
              <a:rPr lang="en-US" b="1" dirty="0" smtClean="0"/>
              <a:t>Petition of Right </a:t>
            </a:r>
            <a:r>
              <a:rPr lang="en-US" dirty="0" smtClean="0"/>
              <a:t>guaranteed basic liberties</a:t>
            </a:r>
          </a:p>
          <a:p>
            <a:pPr lvl="1" fontAlgn="auto">
              <a:spcAft>
                <a:spcPts val="0"/>
              </a:spcAft>
              <a:defRPr/>
            </a:pPr>
            <a:r>
              <a:rPr lang="en-US" dirty="0" smtClean="0">
                <a:solidFill>
                  <a:schemeClr val="accent6">
                    <a:lumMod val="75000"/>
                  </a:schemeClr>
                </a:solidFill>
              </a:rPr>
              <a:t>Only Parliament could levy taxes</a:t>
            </a:r>
          </a:p>
          <a:p>
            <a:pPr lvl="1" fontAlgn="auto">
              <a:spcAft>
                <a:spcPts val="0"/>
              </a:spcAft>
              <a:defRPr/>
            </a:pPr>
            <a:r>
              <a:rPr lang="en-US" dirty="0" smtClean="0">
                <a:solidFill>
                  <a:schemeClr val="accent6">
                    <a:lumMod val="75000"/>
                  </a:schemeClr>
                </a:solidFill>
              </a:rPr>
              <a:t>No martial law during peacetime</a:t>
            </a:r>
          </a:p>
          <a:p>
            <a:pPr lvl="1" fontAlgn="auto">
              <a:spcAft>
                <a:spcPts val="0"/>
              </a:spcAft>
              <a:defRPr/>
            </a:pPr>
            <a:r>
              <a:rPr lang="en-US" b="1" i="1" dirty="0" smtClean="0">
                <a:solidFill>
                  <a:schemeClr val="accent6">
                    <a:lumMod val="75000"/>
                  </a:schemeClr>
                </a:solidFill>
              </a:rPr>
              <a:t>Habeas corpus</a:t>
            </a:r>
            <a:r>
              <a:rPr lang="en-US" b="1" dirty="0" smtClean="0">
                <a:solidFill>
                  <a:schemeClr val="accent6">
                    <a:lumMod val="75000"/>
                  </a:schemeClr>
                </a:solidFill>
              </a:rPr>
              <a:t> </a:t>
            </a:r>
            <a:r>
              <a:rPr lang="en-US" dirty="0" smtClean="0">
                <a:solidFill>
                  <a:schemeClr val="accent6">
                    <a:lumMod val="75000"/>
                  </a:schemeClr>
                </a:solidFill>
              </a:rPr>
              <a:t>– prisoners could not be held indefinitely without trial; they had the right to go before a judge and hear charges</a:t>
            </a:r>
          </a:p>
          <a:p>
            <a:pPr lvl="1" fontAlgn="auto">
              <a:spcAft>
                <a:spcPts val="0"/>
              </a:spcAft>
              <a:defRPr/>
            </a:pPr>
            <a:r>
              <a:rPr lang="en-US" dirty="0" smtClean="0">
                <a:solidFill>
                  <a:schemeClr val="accent6">
                    <a:lumMod val="75000"/>
                  </a:schemeClr>
                </a:solidFill>
              </a:rPr>
              <a:t>Soldiers could not be quartered (billeted) in private homes</a:t>
            </a:r>
          </a:p>
          <a:p>
            <a:pPr fontAlgn="auto">
              <a:spcAft>
                <a:spcPts val="0"/>
              </a:spcAft>
              <a:defRPr/>
            </a:pPr>
            <a:r>
              <a:rPr lang="en-US" dirty="0" smtClean="0"/>
              <a:t>Charles I signed it, then ignored it</a:t>
            </a:r>
          </a:p>
          <a:p>
            <a:pPr lvl="1" fontAlgn="auto">
              <a:spcAft>
                <a:spcPts val="0"/>
              </a:spcAft>
              <a:defRPr/>
            </a:pPr>
            <a:r>
              <a:rPr lang="en-US" dirty="0" smtClean="0"/>
              <a:t>Attempted to rule as an absolute monarch</a:t>
            </a:r>
          </a:p>
          <a:p>
            <a:pPr lvl="1" fontAlgn="auto">
              <a:spcAft>
                <a:spcPts val="0"/>
              </a:spcAft>
              <a:defRPr/>
            </a:pPr>
            <a:r>
              <a:rPr lang="en-US" dirty="0" smtClean="0"/>
              <a:t>1629 – Charles I dissolved Parliament</a:t>
            </a:r>
          </a:p>
          <a:p>
            <a:pPr lvl="2" fontAlgn="auto">
              <a:spcAft>
                <a:spcPts val="0"/>
              </a:spcAft>
              <a:defRPr/>
            </a:pPr>
            <a:r>
              <a:rPr lang="en-US" dirty="0" smtClean="0"/>
              <a:t>Set up fines and fees on the people</a:t>
            </a:r>
          </a:p>
          <a:p>
            <a:pPr lvl="2" fontAlgn="auto">
              <a:spcAft>
                <a:spcPts val="0"/>
              </a:spcAft>
              <a:defRPr/>
            </a:pPr>
            <a:r>
              <a:rPr lang="en-US" dirty="0" smtClean="0"/>
              <a:t>Increasingly unpopular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lumMod val="50000"/>
                  </a:schemeClr>
                </a:solidFill>
              </a:rPr>
              <a:t>Religious Problems</a:t>
            </a:r>
            <a:endParaRPr lang="en-US" dirty="0">
              <a:solidFill>
                <a:schemeClr val="accent4">
                  <a:lumMod val="50000"/>
                </a:schemeClr>
              </a:solidFill>
            </a:endParaRPr>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dirty="0" smtClean="0"/>
              <a:t>Protestants wanted to get rid of what they saw as Catholic elements in the Church of England</a:t>
            </a:r>
          </a:p>
          <a:p>
            <a:pPr fontAlgn="auto">
              <a:spcAft>
                <a:spcPts val="0"/>
              </a:spcAft>
              <a:defRPr/>
            </a:pPr>
            <a:r>
              <a:rPr lang="en-US" dirty="0" smtClean="0"/>
              <a:t>Charles I wanted to keep the Anglican (English) church as it was</a:t>
            </a:r>
          </a:p>
          <a:p>
            <a:pPr lvl="1" fontAlgn="auto">
              <a:spcAft>
                <a:spcPts val="0"/>
              </a:spcAft>
              <a:defRPr/>
            </a:pPr>
            <a:r>
              <a:rPr lang="en-US" dirty="0" smtClean="0"/>
              <a:t>Wanted to make the religion universal throughout England and Scotland</a:t>
            </a:r>
          </a:p>
          <a:p>
            <a:pPr lvl="2" fontAlgn="auto">
              <a:spcAft>
                <a:spcPts val="0"/>
              </a:spcAft>
              <a:defRPr/>
            </a:pPr>
            <a:r>
              <a:rPr lang="en-US" dirty="0" smtClean="0"/>
              <a:t>Introduced an Anglican prayer book to Scottish Presbyterians</a:t>
            </a:r>
          </a:p>
          <a:p>
            <a:pPr lvl="2" fontAlgn="auto">
              <a:spcAft>
                <a:spcPts val="0"/>
              </a:spcAft>
              <a:defRPr/>
            </a:pPr>
            <a:r>
              <a:rPr lang="en-US" dirty="0" smtClean="0"/>
              <a:t>Scots rebelled and threatened an invasion of England</a:t>
            </a:r>
          </a:p>
          <a:p>
            <a:pPr lvl="2" fontAlgn="auto">
              <a:spcAft>
                <a:spcPts val="0"/>
              </a:spcAft>
              <a:defRPr/>
            </a:pPr>
            <a:r>
              <a:rPr lang="en-US" dirty="0" smtClean="0"/>
              <a:t>Charles I had to recall Parliament yet again for funds for the defense of England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lumMod val="50000"/>
                  </a:schemeClr>
                </a:solidFill>
              </a:rPr>
              <a:t>Parliament Again in Session</a:t>
            </a:r>
            <a:endParaRPr lang="en-US" dirty="0">
              <a:solidFill>
                <a:schemeClr val="accent4">
                  <a:lumMod val="50000"/>
                </a:schemeClr>
              </a:solidFill>
            </a:endParaRPr>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dirty="0" smtClean="0"/>
              <a:t>Fall, 1641 – Parliament attempted to limit royal power</a:t>
            </a:r>
          </a:p>
          <a:p>
            <a:pPr fontAlgn="auto">
              <a:spcAft>
                <a:spcPts val="0"/>
              </a:spcAft>
              <a:defRPr/>
            </a:pPr>
            <a:endParaRPr lang="en-US" dirty="0" smtClean="0"/>
          </a:p>
          <a:p>
            <a:pPr fontAlgn="auto">
              <a:spcAft>
                <a:spcPts val="0"/>
              </a:spcAft>
              <a:defRPr/>
            </a:pPr>
            <a:r>
              <a:rPr lang="en-US" dirty="0" smtClean="0"/>
              <a:t>January, 1642 – Charles I tried to arrest the leaders of Parliament, but they got away</a:t>
            </a:r>
          </a:p>
          <a:p>
            <a:pPr fontAlgn="auto">
              <a:spcAft>
                <a:spcPts val="0"/>
              </a:spcAft>
              <a:defRPr/>
            </a:pPr>
            <a:endParaRPr lang="en-US" dirty="0" smtClean="0"/>
          </a:p>
          <a:p>
            <a:pPr fontAlgn="auto">
              <a:spcAft>
                <a:spcPts val="0"/>
              </a:spcAft>
              <a:defRPr/>
            </a:pPr>
            <a:r>
              <a:rPr lang="en-US" dirty="0" smtClean="0"/>
              <a:t>Mob gathered outside of the palace</a:t>
            </a:r>
          </a:p>
          <a:p>
            <a:pPr fontAlgn="auto">
              <a:spcAft>
                <a:spcPts val="0"/>
              </a:spcAft>
              <a:defRPr/>
            </a:pPr>
            <a:endParaRPr lang="en-US" dirty="0" smtClean="0"/>
          </a:p>
          <a:p>
            <a:pPr fontAlgn="auto">
              <a:spcAft>
                <a:spcPts val="0"/>
              </a:spcAft>
              <a:defRPr/>
            </a:pPr>
            <a:r>
              <a:rPr lang="en-US" dirty="0" smtClean="0"/>
              <a:t>Charles I fled to the north of England and raised an army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rtlCol="0">
            <a:normAutofit/>
          </a:bodyPr>
          <a:lstStyle/>
          <a:p>
            <a:pPr fontAlgn="auto">
              <a:spcAft>
                <a:spcPts val="0"/>
              </a:spcAft>
              <a:defRPr/>
            </a:pPr>
            <a:r>
              <a:rPr lang="en-US" dirty="0" smtClean="0">
                <a:solidFill>
                  <a:schemeClr val="accent4">
                    <a:lumMod val="50000"/>
                  </a:schemeClr>
                </a:solidFill>
              </a:rPr>
              <a:t>English Civil War (1642-1651)</a:t>
            </a:r>
            <a:endParaRPr lang="en-US" dirty="0">
              <a:solidFill>
                <a:schemeClr val="accent4">
                  <a:lumMod val="50000"/>
                </a:schemeClr>
              </a:solidFill>
            </a:endParaRPr>
          </a:p>
        </p:txBody>
      </p:sp>
      <p:sp>
        <p:nvSpPr>
          <p:cNvPr id="3" name="Content Placeholder 2"/>
          <p:cNvSpPr>
            <a:spLocks noGrp="1"/>
          </p:cNvSpPr>
          <p:nvPr>
            <p:ph idx="1"/>
          </p:nvPr>
        </p:nvSpPr>
        <p:spPr>
          <a:xfrm>
            <a:off x="304800" y="990600"/>
            <a:ext cx="8534400" cy="5867400"/>
          </a:xfrm>
        </p:spPr>
        <p:txBody>
          <a:bodyPr rtlCol="0">
            <a:normAutofit fontScale="85000" lnSpcReduction="20000"/>
          </a:bodyPr>
          <a:lstStyle/>
          <a:p>
            <a:pPr fontAlgn="auto">
              <a:spcAft>
                <a:spcPts val="0"/>
              </a:spcAft>
              <a:defRPr/>
            </a:pPr>
            <a:r>
              <a:rPr lang="en-US" dirty="0" smtClean="0"/>
              <a:t>Charles I’s supporters – </a:t>
            </a:r>
            <a:r>
              <a:rPr lang="en-US" b="1" dirty="0" smtClean="0"/>
              <a:t>Royalists (a.k.a. Cavaliers)</a:t>
            </a:r>
          </a:p>
          <a:p>
            <a:pPr fontAlgn="auto">
              <a:spcAft>
                <a:spcPts val="0"/>
              </a:spcAft>
              <a:defRPr/>
            </a:pPr>
            <a:r>
              <a:rPr lang="en-US" dirty="0" smtClean="0"/>
              <a:t>Parliament’s supporters – </a:t>
            </a:r>
            <a:r>
              <a:rPr lang="en-US" b="1" dirty="0" smtClean="0"/>
              <a:t>Puritans (a.k.a. Roundheads or Parliamentarians)</a:t>
            </a:r>
          </a:p>
          <a:p>
            <a:pPr lvl="1" fontAlgn="auto">
              <a:spcAft>
                <a:spcPts val="0"/>
              </a:spcAft>
              <a:defRPr/>
            </a:pPr>
            <a:r>
              <a:rPr lang="en-US" dirty="0" smtClean="0"/>
              <a:t>Led by </a:t>
            </a:r>
            <a:r>
              <a:rPr lang="en-US" b="1" dirty="0" smtClean="0"/>
              <a:t>Oliver Cromwell </a:t>
            </a:r>
            <a:r>
              <a:rPr lang="en-US" dirty="0" smtClean="0"/>
              <a:t>and his </a:t>
            </a:r>
            <a:r>
              <a:rPr lang="en-US" b="1" dirty="0" smtClean="0"/>
              <a:t>New Model Army</a:t>
            </a:r>
          </a:p>
          <a:p>
            <a:pPr lvl="2" fontAlgn="auto">
              <a:spcAft>
                <a:spcPts val="0"/>
              </a:spcAft>
              <a:defRPr/>
            </a:pPr>
            <a:r>
              <a:rPr lang="en-US" dirty="0" smtClean="0"/>
              <a:t>1647 – took Charles I prisoner</a:t>
            </a:r>
          </a:p>
          <a:p>
            <a:pPr fontAlgn="auto">
              <a:spcAft>
                <a:spcPts val="0"/>
              </a:spcAft>
              <a:defRPr/>
            </a:pPr>
            <a:r>
              <a:rPr lang="en-US" dirty="0" smtClean="0"/>
              <a:t>1649 – Charles I brought to trial and executed (beheaded) for treason against Parliament</a:t>
            </a:r>
          </a:p>
          <a:p>
            <a:pPr lvl="1" fontAlgn="auto">
              <a:spcAft>
                <a:spcPts val="0"/>
              </a:spcAft>
              <a:defRPr/>
            </a:pPr>
            <a:r>
              <a:rPr lang="en-US" dirty="0" smtClean="0"/>
              <a:t>Dramatic challenge to concept of absolute monarchy</a:t>
            </a:r>
          </a:p>
          <a:p>
            <a:pPr lvl="1" fontAlgn="auto">
              <a:spcAft>
                <a:spcPts val="0"/>
              </a:spcAft>
              <a:defRPr/>
            </a:pPr>
            <a:r>
              <a:rPr lang="en-US" dirty="0" smtClean="0"/>
              <a:t>Monarch was not “the state” because he/she was subject to the laws of the state</a:t>
            </a:r>
          </a:p>
          <a:p>
            <a:pPr fontAlgn="auto">
              <a:spcAft>
                <a:spcPts val="0"/>
              </a:spcAft>
              <a:defRPr/>
            </a:pPr>
            <a:r>
              <a:rPr lang="en-US" dirty="0" smtClean="0"/>
              <a:t>Civil war (a.k.a. Puritan Revolution) was actually several separate civil wars</a:t>
            </a:r>
          </a:p>
          <a:p>
            <a:pPr lvl="1" fontAlgn="auto">
              <a:spcAft>
                <a:spcPts val="0"/>
              </a:spcAft>
              <a:defRPr/>
            </a:pPr>
            <a:r>
              <a:rPr lang="en-US" dirty="0" smtClean="0"/>
              <a:t>But all fought for essentially the same reasons, and by almost the same groups</a:t>
            </a:r>
          </a:p>
          <a:p>
            <a:pPr lvl="1" fontAlgn="auto">
              <a:spcAft>
                <a:spcPts val="0"/>
              </a:spcAft>
              <a:defRPr/>
            </a:pPr>
            <a:r>
              <a:rPr lang="en-US" dirty="0" smtClean="0"/>
              <a:t>Charles II (son of Charles I) defeated by Oliver Cromwell’s New Model Army</a:t>
            </a:r>
          </a:p>
          <a:p>
            <a:pPr lvl="2" fontAlgn="auto">
              <a:spcAft>
                <a:spcPts val="0"/>
              </a:spcAft>
              <a:defRPr/>
            </a:pPr>
            <a:r>
              <a:rPr lang="en-US" dirty="0" smtClean="0"/>
              <a:t>Lived in exile in Europe until 1660</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lumMod val="50000"/>
                  </a:schemeClr>
                </a:solidFill>
              </a:rPr>
              <a:t>Commonwealth (1649-1660)</a:t>
            </a:r>
            <a:endParaRPr lang="en-US" dirty="0">
              <a:solidFill>
                <a:schemeClr val="accent4">
                  <a:lumMod val="50000"/>
                </a:schemeClr>
              </a:solidFill>
            </a:endParaRPr>
          </a:p>
        </p:txBody>
      </p:sp>
      <p:sp>
        <p:nvSpPr>
          <p:cNvPr id="3" name="Content Placeholder 2"/>
          <p:cNvSpPr>
            <a:spLocks noGrp="1"/>
          </p:cNvSpPr>
          <p:nvPr>
            <p:ph idx="1"/>
          </p:nvPr>
        </p:nvSpPr>
        <p:spPr>
          <a:xfrm>
            <a:off x="457200" y="1600200"/>
            <a:ext cx="8229600" cy="4724400"/>
          </a:xfrm>
        </p:spPr>
        <p:txBody>
          <a:bodyPr rtlCol="0">
            <a:normAutofit fontScale="92500"/>
          </a:bodyPr>
          <a:lstStyle/>
          <a:p>
            <a:pPr fontAlgn="auto">
              <a:spcAft>
                <a:spcPts val="0"/>
              </a:spcAft>
              <a:defRPr/>
            </a:pPr>
            <a:r>
              <a:rPr lang="en-US" dirty="0" smtClean="0"/>
              <a:t>Historians give different dates for this period</a:t>
            </a:r>
          </a:p>
          <a:p>
            <a:pPr lvl="1" fontAlgn="auto">
              <a:spcAft>
                <a:spcPts val="0"/>
              </a:spcAft>
              <a:defRPr/>
            </a:pPr>
            <a:r>
              <a:rPr lang="en-US" dirty="0" smtClean="0"/>
              <a:t>Civil war (a.k.a. Puritan Revolution) waged (especially during the early years), with different groups struggling for control of Parliament</a:t>
            </a:r>
          </a:p>
          <a:p>
            <a:pPr lvl="1" fontAlgn="auto">
              <a:spcAft>
                <a:spcPts val="0"/>
              </a:spcAft>
              <a:defRPr/>
            </a:pPr>
            <a:r>
              <a:rPr lang="en-US" dirty="0" smtClean="0"/>
              <a:t>1649-1660 – period during which the Stuarts were out of power in England</a:t>
            </a:r>
          </a:p>
          <a:p>
            <a:pPr fontAlgn="auto">
              <a:spcAft>
                <a:spcPts val="0"/>
              </a:spcAft>
              <a:defRPr/>
            </a:pPr>
            <a:r>
              <a:rPr lang="en-US" dirty="0" smtClean="0"/>
              <a:t>Parliament was dismissed</a:t>
            </a:r>
          </a:p>
          <a:p>
            <a:pPr fontAlgn="auto">
              <a:spcAft>
                <a:spcPts val="0"/>
              </a:spcAft>
              <a:defRPr/>
            </a:pPr>
            <a:r>
              <a:rPr lang="en-US" dirty="0" smtClean="0"/>
              <a:t>Cromwell established a republican government with a constitution written by John Lambert</a:t>
            </a:r>
          </a:p>
          <a:p>
            <a:pPr lvl="1" fontAlgn="auto">
              <a:spcAft>
                <a:spcPts val="0"/>
              </a:spcAft>
              <a:defRPr/>
            </a:pPr>
            <a:r>
              <a:rPr lang="en-US" dirty="0" smtClean="0"/>
              <a:t>But Cromwell ripped up the constitution</a:t>
            </a:r>
          </a:p>
          <a:p>
            <a:pPr lvl="2" fontAlgn="auto">
              <a:spcAft>
                <a:spcPts val="0"/>
              </a:spcAft>
              <a:defRPr/>
            </a:pPr>
            <a:r>
              <a:rPr lang="en-US" dirty="0" smtClean="0"/>
              <a:t>Cromwell became a dictator</a:t>
            </a:r>
          </a:p>
          <a:p>
            <a:pPr lvl="1" fontAlgn="auto">
              <a:spcAft>
                <a:spcPts val="0"/>
              </a:spcAft>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endParaRPr lang="en-US" smtClean="0"/>
          </a:p>
        </p:txBody>
      </p:sp>
      <p:sp>
        <p:nvSpPr>
          <p:cNvPr id="23554" name="Content Placeholder 2"/>
          <p:cNvSpPr>
            <a:spLocks noGrp="1"/>
          </p:cNvSpPr>
          <p:nvPr>
            <p:ph idx="1"/>
          </p:nvPr>
        </p:nvSpPr>
        <p:spPr/>
        <p:txBody>
          <a:bodyPr/>
          <a:lstStyle/>
          <a:p>
            <a:pPr>
              <a:buFont typeface="Arial" pitchFamily="34" charset="0"/>
              <a:buNone/>
            </a:pPr>
            <a:endParaRPr lang="en-US" smtClean="0"/>
          </a:p>
        </p:txBody>
      </p:sp>
      <p:pic>
        <p:nvPicPr>
          <p:cNvPr id="23555" name="Picture 2" descr="http://i281.photobucket.com/albums/kk204/StudentHandoutsInc/People/CromwellRefusingtheEnglishCrown-1.jpg"/>
          <p:cNvPicPr>
            <a:picLocks noChangeAspect="1" noChangeArrowheads="1"/>
          </p:cNvPicPr>
          <p:nvPr/>
        </p:nvPicPr>
        <p:blipFill>
          <a:blip r:embed="rId2" cstate="print"/>
          <a:srcRect/>
          <a:stretch>
            <a:fillRect/>
          </a:stretch>
        </p:blipFill>
        <p:spPr bwMode="auto">
          <a:xfrm>
            <a:off x="762000" y="0"/>
            <a:ext cx="75279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Custom 1">
      <a:majorFont>
        <a:latin typeface="Annual Condensed"/>
        <a:ea typeface=""/>
        <a:cs typeface=""/>
      </a:majorFont>
      <a:minorFont>
        <a:latin typeface="Agency F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TotalTime>
  <Words>1516</Words>
  <Application>Microsoft Office PowerPoint</Application>
  <PresentationFormat>On-screen Show (4:3)</PresentationFormat>
  <Paragraphs>178</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Agency FB</vt:lpstr>
      <vt:lpstr>Arial</vt:lpstr>
      <vt:lpstr>Annual Condensed</vt:lpstr>
      <vt:lpstr>Calibri</vt:lpstr>
      <vt:lpstr>Office Theme</vt:lpstr>
      <vt:lpstr>The Rise of Parliamentary Democracy in England</vt:lpstr>
      <vt:lpstr>James I</vt:lpstr>
      <vt:lpstr>Charles I</vt:lpstr>
      <vt:lpstr>Petition of Right (1628)</vt:lpstr>
      <vt:lpstr>Religious Problems</vt:lpstr>
      <vt:lpstr>Parliament Again in Session</vt:lpstr>
      <vt:lpstr>English Civil War (1642-1651)</vt:lpstr>
      <vt:lpstr>Commonwealth (1649-1660)</vt:lpstr>
      <vt:lpstr>Slide 9</vt:lpstr>
      <vt:lpstr>Cromwell and the Puritan Revolution</vt:lpstr>
      <vt:lpstr>Conquest of Ireland</vt:lpstr>
      <vt:lpstr>Restoration</vt:lpstr>
      <vt:lpstr>Political Parties Develop</vt:lpstr>
      <vt:lpstr>Reign of James II (1685-1688)</vt:lpstr>
      <vt:lpstr>Slide 15</vt:lpstr>
      <vt:lpstr>Glorious Revolution</vt:lpstr>
      <vt:lpstr>English Bill of Rights (1689)</vt:lpstr>
      <vt:lpstr>Cabinet System</vt:lpstr>
      <vt:lpstr>Slide 19</vt:lpstr>
      <vt:lpstr>Time Line of 17th-Century England</vt:lpstr>
      <vt:lpstr>Review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Parliamentary Democracy in 17th-Century England PowerPoint Presentation in PPTX Format</dc:title>
  <dc:subject>World History - Global Studies</dc:subject>
  <dc:creator>Student Handouts, Inc.</dc:creator>
  <cp:keywords>James I, Charles I, James II, Charles II, William III, Mary II, Oliver Cromwell, English Civil War, Puritan Revolution, Glorious Revolution, Act of Settlement of Ireland, Parliament, English Bill of Rights, Petition of Right, Habeas Corpus, Cabinet, Prime Minister</cp:keywords>
  <dc:description>21 slides including 7 review questions. From this web page: http://www.studenthandouts.com/World_History/worldhistory09section27.htm</dc:description>
  <cp:lastModifiedBy>Tonya Keogh</cp:lastModifiedBy>
  <cp:revision>36</cp:revision>
  <dcterms:created xsi:type="dcterms:W3CDTF">2010-02-01T23:41:38Z</dcterms:created>
  <dcterms:modified xsi:type="dcterms:W3CDTF">2011-03-24T20:10:52Z</dcterms:modified>
</cp:coreProperties>
</file>