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30" autoAdjust="0"/>
  </p:normalViewPr>
  <p:slideViewPr>
    <p:cSldViewPr>
      <p:cViewPr varScale="1">
        <p:scale>
          <a:sx n="60" d="100"/>
          <a:sy n="60" d="100"/>
        </p:scale>
        <p:origin x="-90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95DEE8-602F-481C-A1F9-949714F81139}" type="doc">
      <dgm:prSet loTypeId="urn:microsoft.com/office/officeart/2005/8/layout/hList1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F52DDAB-FBFD-4B50-8565-84D7F816FC6C}">
      <dgm:prSet phldrT="[Text]"/>
      <dgm:spPr/>
      <dgm:t>
        <a:bodyPr/>
        <a:lstStyle/>
        <a:p>
          <a:r>
            <a:rPr lang="en-US" b="1" dirty="0" smtClean="0"/>
            <a:t>Anthropologists</a:t>
          </a:r>
          <a:endParaRPr lang="en-US" b="1" dirty="0"/>
        </a:p>
      </dgm:t>
    </dgm:pt>
    <dgm:pt modelId="{2828BB07-C259-4B46-9D14-9AD1960B4E2A}" type="parTrans" cxnId="{00D65242-DE99-4B78-BA8E-6F9A2C49BC12}">
      <dgm:prSet/>
      <dgm:spPr/>
      <dgm:t>
        <a:bodyPr/>
        <a:lstStyle/>
        <a:p>
          <a:endParaRPr lang="en-US"/>
        </a:p>
      </dgm:t>
    </dgm:pt>
    <dgm:pt modelId="{8C777C3C-83C2-44F4-A394-CFAB1E3CACFB}" type="sibTrans" cxnId="{00D65242-DE99-4B78-BA8E-6F9A2C49BC12}">
      <dgm:prSet/>
      <dgm:spPr/>
      <dgm:t>
        <a:bodyPr/>
        <a:lstStyle/>
        <a:p>
          <a:endParaRPr lang="en-US"/>
        </a:p>
      </dgm:t>
    </dgm:pt>
    <dgm:pt modelId="{47B7E1DC-4304-4ABA-BD6E-8422311F6732}">
      <dgm:prSet phldrT="[Text]"/>
      <dgm:spPr/>
      <dgm:t>
        <a:bodyPr/>
        <a:lstStyle/>
        <a:p>
          <a:r>
            <a:rPr lang="en-US" dirty="0" smtClean="0"/>
            <a:t>Study human cultures, both past and present</a:t>
          </a:r>
          <a:endParaRPr lang="en-US" dirty="0"/>
        </a:p>
      </dgm:t>
    </dgm:pt>
    <dgm:pt modelId="{E465DBC5-9750-4BEC-BFA3-4E1BF65968CE}" type="parTrans" cxnId="{F90A5798-CA69-4844-9C77-2FF742D83467}">
      <dgm:prSet/>
      <dgm:spPr/>
      <dgm:t>
        <a:bodyPr/>
        <a:lstStyle/>
        <a:p>
          <a:endParaRPr lang="en-US"/>
        </a:p>
      </dgm:t>
    </dgm:pt>
    <dgm:pt modelId="{9FA0583B-E0DB-4CCF-A6DB-4DE157A31932}" type="sibTrans" cxnId="{F90A5798-CA69-4844-9C77-2FF742D83467}">
      <dgm:prSet/>
      <dgm:spPr/>
      <dgm:t>
        <a:bodyPr/>
        <a:lstStyle/>
        <a:p>
          <a:endParaRPr lang="en-US"/>
        </a:p>
      </dgm:t>
    </dgm:pt>
    <dgm:pt modelId="{D964DDFB-6D7D-4ABC-8472-E3FBCD7ABB39}">
      <dgm:prSet phldrT="[Text]"/>
      <dgm:spPr/>
      <dgm:t>
        <a:bodyPr/>
        <a:lstStyle/>
        <a:p>
          <a:r>
            <a:rPr lang="en-US" dirty="0" smtClean="0"/>
            <a:t>Cultures are the ways that groups of people live and see the world</a:t>
          </a:r>
          <a:endParaRPr lang="en-US" dirty="0"/>
        </a:p>
      </dgm:t>
    </dgm:pt>
    <dgm:pt modelId="{6F60CF1F-1D72-4F84-9CA8-F6F6BBE54B19}" type="parTrans" cxnId="{F8268373-6B0B-4A42-B6B1-D431D67D78E3}">
      <dgm:prSet/>
      <dgm:spPr/>
      <dgm:t>
        <a:bodyPr/>
        <a:lstStyle/>
        <a:p>
          <a:endParaRPr lang="en-US"/>
        </a:p>
      </dgm:t>
    </dgm:pt>
    <dgm:pt modelId="{F5F3D853-195C-43C1-BE52-A65614D76379}" type="sibTrans" cxnId="{F8268373-6B0B-4A42-B6B1-D431D67D78E3}">
      <dgm:prSet/>
      <dgm:spPr/>
      <dgm:t>
        <a:bodyPr/>
        <a:lstStyle/>
        <a:p>
          <a:endParaRPr lang="en-US"/>
        </a:p>
      </dgm:t>
    </dgm:pt>
    <dgm:pt modelId="{1A93E47A-39CE-4956-B287-6FFB324DD7F2}">
      <dgm:prSet phldrT="[Text]"/>
      <dgm:spPr/>
      <dgm:t>
        <a:bodyPr/>
        <a:lstStyle/>
        <a:p>
          <a:r>
            <a:rPr lang="en-US" b="1" dirty="0" smtClean="0"/>
            <a:t>Archaeologists</a:t>
          </a:r>
          <a:endParaRPr lang="en-US" b="1" dirty="0"/>
        </a:p>
      </dgm:t>
    </dgm:pt>
    <dgm:pt modelId="{5C422BF0-A18E-4386-8E98-827F0A6A08D7}" type="parTrans" cxnId="{F54C828E-14D4-410E-B631-BB2BE7F324D0}">
      <dgm:prSet/>
      <dgm:spPr/>
      <dgm:t>
        <a:bodyPr/>
        <a:lstStyle/>
        <a:p>
          <a:endParaRPr lang="en-US"/>
        </a:p>
      </dgm:t>
    </dgm:pt>
    <dgm:pt modelId="{D379409E-C100-4201-A793-94E122B2CF81}" type="sibTrans" cxnId="{F54C828E-14D4-410E-B631-BB2BE7F324D0}">
      <dgm:prSet/>
      <dgm:spPr/>
      <dgm:t>
        <a:bodyPr/>
        <a:lstStyle/>
        <a:p>
          <a:endParaRPr lang="en-US"/>
        </a:p>
      </dgm:t>
    </dgm:pt>
    <dgm:pt modelId="{AFA7795B-BE0B-4441-9092-A80F5C1DF8BD}">
      <dgm:prSet phldrT="[Text]"/>
      <dgm:spPr/>
      <dgm:t>
        <a:bodyPr/>
        <a:lstStyle/>
        <a:p>
          <a:r>
            <a:rPr lang="en-US" dirty="0" smtClean="0"/>
            <a:t>Excavate the sites where human beings used to live </a:t>
          </a:r>
          <a:endParaRPr lang="en-US" dirty="0"/>
        </a:p>
      </dgm:t>
    </dgm:pt>
    <dgm:pt modelId="{394E6D1A-B393-4ED6-9283-75FDF1631BE7}" type="parTrans" cxnId="{F138DEC5-EB25-4CC0-B451-8EF758E5BF61}">
      <dgm:prSet/>
      <dgm:spPr/>
      <dgm:t>
        <a:bodyPr/>
        <a:lstStyle/>
        <a:p>
          <a:endParaRPr lang="en-US"/>
        </a:p>
      </dgm:t>
    </dgm:pt>
    <dgm:pt modelId="{749F05AA-BE2E-4821-899A-DB3891990F62}" type="sibTrans" cxnId="{F138DEC5-EB25-4CC0-B451-8EF758E5BF61}">
      <dgm:prSet/>
      <dgm:spPr/>
      <dgm:t>
        <a:bodyPr/>
        <a:lstStyle/>
        <a:p>
          <a:endParaRPr lang="en-US"/>
        </a:p>
      </dgm:t>
    </dgm:pt>
    <dgm:pt modelId="{E36713E8-C97A-4916-A92E-8CC59281A135}">
      <dgm:prSet phldrT="[Text]"/>
      <dgm:spPr/>
      <dgm:t>
        <a:bodyPr/>
        <a:lstStyle/>
        <a:p>
          <a:r>
            <a:rPr lang="en-US" dirty="0" smtClean="0"/>
            <a:t>Examine the artifacts (objects made by human beings) that cultures left behind</a:t>
          </a:r>
          <a:endParaRPr lang="en-US" dirty="0"/>
        </a:p>
      </dgm:t>
    </dgm:pt>
    <dgm:pt modelId="{7BCBFE61-0CB6-4681-B26D-57FBC7C549A7}" type="parTrans" cxnId="{6CB810FD-05E6-40E8-B391-97E67A597BB2}">
      <dgm:prSet/>
      <dgm:spPr/>
      <dgm:t>
        <a:bodyPr/>
        <a:lstStyle/>
        <a:p>
          <a:endParaRPr lang="en-US"/>
        </a:p>
      </dgm:t>
    </dgm:pt>
    <dgm:pt modelId="{F1706B43-62C7-420C-ADF9-98A38506D888}" type="sibTrans" cxnId="{6CB810FD-05E6-40E8-B391-97E67A597BB2}">
      <dgm:prSet/>
      <dgm:spPr/>
      <dgm:t>
        <a:bodyPr/>
        <a:lstStyle/>
        <a:p>
          <a:endParaRPr lang="en-US"/>
        </a:p>
      </dgm:t>
    </dgm:pt>
    <dgm:pt modelId="{90AB4807-66A0-42AF-BF0C-8F1F96FBA27F}">
      <dgm:prSet phldrT="[Text]"/>
      <dgm:spPr/>
      <dgm:t>
        <a:bodyPr/>
        <a:lstStyle/>
        <a:p>
          <a:r>
            <a:rPr lang="en-US" b="1" dirty="0" smtClean="0"/>
            <a:t>Paleontologists</a:t>
          </a:r>
          <a:endParaRPr lang="en-US" b="1" dirty="0"/>
        </a:p>
      </dgm:t>
    </dgm:pt>
    <dgm:pt modelId="{3374A966-92ED-4708-AEC4-5BE6BE29FA6D}" type="parTrans" cxnId="{BC69119F-3C26-4236-900A-099E9B3B6773}">
      <dgm:prSet/>
      <dgm:spPr/>
      <dgm:t>
        <a:bodyPr/>
        <a:lstStyle/>
        <a:p>
          <a:endParaRPr lang="en-US"/>
        </a:p>
      </dgm:t>
    </dgm:pt>
    <dgm:pt modelId="{58E408B7-8FDA-46F1-AB23-260C4514B8EC}" type="sibTrans" cxnId="{BC69119F-3C26-4236-900A-099E9B3B6773}">
      <dgm:prSet/>
      <dgm:spPr/>
      <dgm:t>
        <a:bodyPr/>
        <a:lstStyle/>
        <a:p>
          <a:endParaRPr lang="en-US"/>
        </a:p>
      </dgm:t>
    </dgm:pt>
    <dgm:pt modelId="{3BF6CC58-50AD-4C82-B3AC-432F5A9501F5}">
      <dgm:prSet phldrT="[Text]"/>
      <dgm:spPr/>
      <dgm:t>
        <a:bodyPr/>
        <a:lstStyle/>
        <a:p>
          <a:r>
            <a:rPr lang="en-US" dirty="0" smtClean="0"/>
            <a:t>Study fossils</a:t>
          </a:r>
          <a:endParaRPr lang="en-US" dirty="0"/>
        </a:p>
      </dgm:t>
    </dgm:pt>
    <dgm:pt modelId="{301A78FB-DB1F-4644-8DDE-04B3B3996EA9}" type="parTrans" cxnId="{DBB82089-6419-40E6-A791-CF53947A921B}">
      <dgm:prSet/>
      <dgm:spPr/>
      <dgm:t>
        <a:bodyPr/>
        <a:lstStyle/>
        <a:p>
          <a:endParaRPr lang="en-US"/>
        </a:p>
      </dgm:t>
    </dgm:pt>
    <dgm:pt modelId="{F74B4F0D-F965-4EA0-B647-2DC00E483EF7}" type="sibTrans" cxnId="{DBB82089-6419-40E6-A791-CF53947A921B}">
      <dgm:prSet/>
      <dgm:spPr/>
      <dgm:t>
        <a:bodyPr/>
        <a:lstStyle/>
        <a:p>
          <a:endParaRPr lang="en-US"/>
        </a:p>
      </dgm:t>
    </dgm:pt>
    <dgm:pt modelId="{99D67DC1-7792-48B4-96D6-7192E8A32FAF}">
      <dgm:prSet phldrT="[Text]"/>
      <dgm:spPr/>
      <dgm:t>
        <a:bodyPr/>
        <a:lstStyle/>
        <a:p>
          <a:r>
            <a:rPr lang="en-US" dirty="0" smtClean="0"/>
            <a:t>Fossils are evidence of life preserved in rocks</a:t>
          </a:r>
          <a:endParaRPr lang="en-US" dirty="0"/>
        </a:p>
      </dgm:t>
    </dgm:pt>
    <dgm:pt modelId="{0DF73C12-938C-4DC4-BFA0-EE78F7F5E1DA}" type="parTrans" cxnId="{24CB0128-E682-449B-B6F7-194783AC77FC}">
      <dgm:prSet/>
      <dgm:spPr/>
      <dgm:t>
        <a:bodyPr/>
        <a:lstStyle/>
        <a:p>
          <a:endParaRPr lang="en-US"/>
        </a:p>
      </dgm:t>
    </dgm:pt>
    <dgm:pt modelId="{05CF71B1-801D-4960-9499-98DDBDDDC0D9}" type="sibTrans" cxnId="{24CB0128-E682-449B-B6F7-194783AC77FC}">
      <dgm:prSet/>
      <dgm:spPr/>
      <dgm:t>
        <a:bodyPr/>
        <a:lstStyle/>
        <a:p>
          <a:endParaRPr lang="en-US"/>
        </a:p>
      </dgm:t>
    </dgm:pt>
    <dgm:pt modelId="{46812AAA-A27F-4E16-AC2B-9B7B8AB3ECED}">
      <dgm:prSet phldrT="[Text]"/>
      <dgm:spPr/>
      <dgm:t>
        <a:bodyPr/>
        <a:lstStyle/>
        <a:p>
          <a:endParaRPr lang="en-US" dirty="0"/>
        </a:p>
      </dgm:t>
    </dgm:pt>
    <dgm:pt modelId="{C834B67F-D78F-4F1C-AB7A-0A65AF5C2B04}" type="parTrans" cxnId="{CC8AD8C3-B1C8-447F-BF1D-0734F1E38330}">
      <dgm:prSet/>
      <dgm:spPr/>
      <dgm:t>
        <a:bodyPr/>
        <a:lstStyle/>
        <a:p>
          <a:endParaRPr lang="en-US"/>
        </a:p>
      </dgm:t>
    </dgm:pt>
    <dgm:pt modelId="{8FEB22A5-B960-42B7-83BE-A9348732DC20}" type="sibTrans" cxnId="{CC8AD8C3-B1C8-447F-BF1D-0734F1E38330}">
      <dgm:prSet/>
      <dgm:spPr/>
      <dgm:t>
        <a:bodyPr/>
        <a:lstStyle/>
        <a:p>
          <a:endParaRPr lang="en-US"/>
        </a:p>
      </dgm:t>
    </dgm:pt>
    <dgm:pt modelId="{B709346F-AF24-4467-A194-B15467989A02}">
      <dgm:prSet phldrT="[Text]"/>
      <dgm:spPr/>
      <dgm:t>
        <a:bodyPr/>
        <a:lstStyle/>
        <a:p>
          <a:endParaRPr lang="en-US" dirty="0"/>
        </a:p>
      </dgm:t>
    </dgm:pt>
    <dgm:pt modelId="{EDFD4C73-04C1-48FC-9544-77FD13A005D9}" type="parTrans" cxnId="{90A8A3F7-3489-41FF-BA0C-A821B359471C}">
      <dgm:prSet/>
      <dgm:spPr/>
      <dgm:t>
        <a:bodyPr/>
        <a:lstStyle/>
        <a:p>
          <a:endParaRPr lang="en-US"/>
        </a:p>
      </dgm:t>
    </dgm:pt>
    <dgm:pt modelId="{5A6B5C86-4821-4025-A19C-82224EF51CC1}" type="sibTrans" cxnId="{90A8A3F7-3489-41FF-BA0C-A821B359471C}">
      <dgm:prSet/>
      <dgm:spPr/>
      <dgm:t>
        <a:bodyPr/>
        <a:lstStyle/>
        <a:p>
          <a:endParaRPr lang="en-US"/>
        </a:p>
      </dgm:t>
    </dgm:pt>
    <dgm:pt modelId="{7EC3ED25-C136-4C13-AD28-07BF155D093E}">
      <dgm:prSet phldrT="[Text]"/>
      <dgm:spPr/>
      <dgm:t>
        <a:bodyPr/>
        <a:lstStyle/>
        <a:p>
          <a:endParaRPr lang="en-US" dirty="0"/>
        </a:p>
      </dgm:t>
    </dgm:pt>
    <dgm:pt modelId="{DC3E42D7-A1F7-4A4D-BFAF-6ADCD3DB79A1}" type="parTrans" cxnId="{5E4AB24E-6ECA-4EF6-A101-AF2FC8E60A73}">
      <dgm:prSet/>
      <dgm:spPr/>
      <dgm:t>
        <a:bodyPr/>
        <a:lstStyle/>
        <a:p>
          <a:endParaRPr lang="en-US"/>
        </a:p>
      </dgm:t>
    </dgm:pt>
    <dgm:pt modelId="{0483CF1B-07CA-4531-A141-3345A3DCC1D8}" type="sibTrans" cxnId="{5E4AB24E-6ECA-4EF6-A101-AF2FC8E60A73}">
      <dgm:prSet/>
      <dgm:spPr/>
      <dgm:t>
        <a:bodyPr/>
        <a:lstStyle/>
        <a:p>
          <a:endParaRPr lang="en-US"/>
        </a:p>
      </dgm:t>
    </dgm:pt>
    <dgm:pt modelId="{A5A531EB-7AEA-499B-B619-1B0B3AD1F786}" type="pres">
      <dgm:prSet presAssocID="{BA95DEE8-602F-481C-A1F9-949714F81139}" presName="Name0" presStyleCnt="0">
        <dgm:presLayoutVars>
          <dgm:dir/>
          <dgm:animLvl val="lvl"/>
          <dgm:resizeHandles val="exact"/>
        </dgm:presLayoutVars>
      </dgm:prSet>
      <dgm:spPr/>
    </dgm:pt>
    <dgm:pt modelId="{31548B07-514B-4E9B-86F4-65156A0DB8BC}" type="pres">
      <dgm:prSet presAssocID="{BF52DDAB-FBFD-4B50-8565-84D7F816FC6C}" presName="composite" presStyleCnt="0"/>
      <dgm:spPr/>
    </dgm:pt>
    <dgm:pt modelId="{95C7C7C4-C147-4E8B-A493-A01BB7BE93E0}" type="pres">
      <dgm:prSet presAssocID="{BF52DDAB-FBFD-4B50-8565-84D7F816FC6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4446B6A-CFB7-4670-BC9C-52DF19E93BEF}" type="pres">
      <dgm:prSet presAssocID="{BF52DDAB-FBFD-4B50-8565-84D7F816FC6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0EDCF-EF8D-4B6C-9381-70E67A5FA877}" type="pres">
      <dgm:prSet presAssocID="{8C777C3C-83C2-44F4-A394-CFAB1E3CACFB}" presName="space" presStyleCnt="0"/>
      <dgm:spPr/>
    </dgm:pt>
    <dgm:pt modelId="{E58878AD-E0E8-44C0-A14C-5A9A69BF0D22}" type="pres">
      <dgm:prSet presAssocID="{1A93E47A-39CE-4956-B287-6FFB324DD7F2}" presName="composite" presStyleCnt="0"/>
      <dgm:spPr/>
    </dgm:pt>
    <dgm:pt modelId="{3AEF307E-A480-4B96-850A-C98EFAE3B491}" type="pres">
      <dgm:prSet presAssocID="{1A93E47A-39CE-4956-B287-6FFB324DD7F2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B89E4EE-9C4B-43E0-850B-0FA96C60C8B6}" type="pres">
      <dgm:prSet presAssocID="{1A93E47A-39CE-4956-B287-6FFB324DD7F2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E2BAA-2A37-4CE0-9614-4E5ED0BFAED2}" type="pres">
      <dgm:prSet presAssocID="{D379409E-C100-4201-A793-94E122B2CF81}" presName="space" presStyleCnt="0"/>
      <dgm:spPr/>
    </dgm:pt>
    <dgm:pt modelId="{CFCAE353-0CE4-4AC1-B533-88B6F87C878D}" type="pres">
      <dgm:prSet presAssocID="{90AB4807-66A0-42AF-BF0C-8F1F96FBA27F}" presName="composite" presStyleCnt="0"/>
      <dgm:spPr/>
    </dgm:pt>
    <dgm:pt modelId="{FE63D225-7BED-4EA5-93DB-7603CD31D842}" type="pres">
      <dgm:prSet presAssocID="{90AB4807-66A0-42AF-BF0C-8F1F96FBA27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F4BF24E-E5C1-45B1-8391-D5623F3B322E}" type="pres">
      <dgm:prSet presAssocID="{90AB4807-66A0-42AF-BF0C-8F1F96FBA27F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6CB810FD-05E6-40E8-B391-97E67A597BB2}" srcId="{1A93E47A-39CE-4956-B287-6FFB324DD7F2}" destId="{E36713E8-C97A-4916-A92E-8CC59281A135}" srcOrd="2" destOrd="0" parTransId="{7BCBFE61-0CB6-4681-B26D-57FBC7C549A7}" sibTransId="{F1706B43-62C7-420C-ADF9-98A38506D888}"/>
    <dgm:cxn modelId="{FE4503F1-A223-4C29-836B-1FFB9A1E4D92}" type="presOf" srcId="{46812AAA-A27F-4E16-AC2B-9B7B8AB3ECED}" destId="{54446B6A-CFB7-4670-BC9C-52DF19E93BEF}" srcOrd="0" destOrd="1" presId="urn:microsoft.com/office/officeart/2005/8/layout/hList1"/>
    <dgm:cxn modelId="{8BA0E35B-8F79-417E-B9BF-B4710BA8C971}" type="presOf" srcId="{99D67DC1-7792-48B4-96D6-7192E8A32FAF}" destId="{FF4BF24E-E5C1-45B1-8391-D5623F3B322E}" srcOrd="0" destOrd="2" presId="urn:microsoft.com/office/officeart/2005/8/layout/hList1"/>
    <dgm:cxn modelId="{349C938F-2CA3-4279-927D-B2447724049B}" type="presOf" srcId="{D964DDFB-6D7D-4ABC-8472-E3FBCD7ABB39}" destId="{54446B6A-CFB7-4670-BC9C-52DF19E93BEF}" srcOrd="0" destOrd="2" presId="urn:microsoft.com/office/officeart/2005/8/layout/hList1"/>
    <dgm:cxn modelId="{A562808F-B2B1-44F0-A86B-C15C5AAF70F7}" type="presOf" srcId="{7EC3ED25-C136-4C13-AD28-07BF155D093E}" destId="{FF4BF24E-E5C1-45B1-8391-D5623F3B322E}" srcOrd="0" destOrd="1" presId="urn:microsoft.com/office/officeart/2005/8/layout/hList1"/>
    <dgm:cxn modelId="{F54C828E-14D4-410E-B631-BB2BE7F324D0}" srcId="{BA95DEE8-602F-481C-A1F9-949714F81139}" destId="{1A93E47A-39CE-4956-B287-6FFB324DD7F2}" srcOrd="1" destOrd="0" parTransId="{5C422BF0-A18E-4386-8E98-827F0A6A08D7}" sibTransId="{D379409E-C100-4201-A793-94E122B2CF81}"/>
    <dgm:cxn modelId="{50C5B818-DC3E-4FC9-9FFC-2AC68FF91E09}" type="presOf" srcId="{1A93E47A-39CE-4956-B287-6FFB324DD7F2}" destId="{3AEF307E-A480-4B96-850A-C98EFAE3B491}" srcOrd="0" destOrd="0" presId="urn:microsoft.com/office/officeart/2005/8/layout/hList1"/>
    <dgm:cxn modelId="{F8268373-6B0B-4A42-B6B1-D431D67D78E3}" srcId="{BF52DDAB-FBFD-4B50-8565-84D7F816FC6C}" destId="{D964DDFB-6D7D-4ABC-8472-E3FBCD7ABB39}" srcOrd="2" destOrd="0" parTransId="{6F60CF1F-1D72-4F84-9CA8-F6F6BBE54B19}" sibTransId="{F5F3D853-195C-43C1-BE52-A65614D76379}"/>
    <dgm:cxn modelId="{62B9109F-7B11-4FC3-8BFA-1268CF5D6B10}" type="presOf" srcId="{3BF6CC58-50AD-4C82-B3AC-432F5A9501F5}" destId="{FF4BF24E-E5C1-45B1-8391-D5623F3B322E}" srcOrd="0" destOrd="0" presId="urn:microsoft.com/office/officeart/2005/8/layout/hList1"/>
    <dgm:cxn modelId="{11A5EB9F-E8F4-469D-9067-B718A03F3605}" type="presOf" srcId="{47B7E1DC-4304-4ABA-BD6E-8422311F6732}" destId="{54446B6A-CFB7-4670-BC9C-52DF19E93BEF}" srcOrd="0" destOrd="0" presId="urn:microsoft.com/office/officeart/2005/8/layout/hList1"/>
    <dgm:cxn modelId="{B0C83A1C-34E7-460B-8DEE-A034BA5FF25A}" type="presOf" srcId="{90AB4807-66A0-42AF-BF0C-8F1F96FBA27F}" destId="{FE63D225-7BED-4EA5-93DB-7603CD31D842}" srcOrd="0" destOrd="0" presId="urn:microsoft.com/office/officeart/2005/8/layout/hList1"/>
    <dgm:cxn modelId="{DBB82089-6419-40E6-A791-CF53947A921B}" srcId="{90AB4807-66A0-42AF-BF0C-8F1F96FBA27F}" destId="{3BF6CC58-50AD-4C82-B3AC-432F5A9501F5}" srcOrd="0" destOrd="0" parTransId="{301A78FB-DB1F-4644-8DDE-04B3B3996EA9}" sibTransId="{F74B4F0D-F965-4EA0-B647-2DC00E483EF7}"/>
    <dgm:cxn modelId="{24CB0128-E682-449B-B6F7-194783AC77FC}" srcId="{90AB4807-66A0-42AF-BF0C-8F1F96FBA27F}" destId="{99D67DC1-7792-48B4-96D6-7192E8A32FAF}" srcOrd="2" destOrd="0" parTransId="{0DF73C12-938C-4DC4-BFA0-EE78F7F5E1DA}" sibTransId="{05CF71B1-801D-4960-9499-98DDBDDDC0D9}"/>
    <dgm:cxn modelId="{F90A5798-CA69-4844-9C77-2FF742D83467}" srcId="{BF52DDAB-FBFD-4B50-8565-84D7F816FC6C}" destId="{47B7E1DC-4304-4ABA-BD6E-8422311F6732}" srcOrd="0" destOrd="0" parTransId="{E465DBC5-9750-4BEC-BFA3-4E1BF65968CE}" sibTransId="{9FA0583B-E0DB-4CCF-A6DB-4DE157A31932}"/>
    <dgm:cxn modelId="{5E4AB24E-6ECA-4EF6-A101-AF2FC8E60A73}" srcId="{90AB4807-66A0-42AF-BF0C-8F1F96FBA27F}" destId="{7EC3ED25-C136-4C13-AD28-07BF155D093E}" srcOrd="1" destOrd="0" parTransId="{DC3E42D7-A1F7-4A4D-BFAF-6ADCD3DB79A1}" sibTransId="{0483CF1B-07CA-4531-A141-3345A3DCC1D8}"/>
    <dgm:cxn modelId="{BC69119F-3C26-4236-900A-099E9B3B6773}" srcId="{BA95DEE8-602F-481C-A1F9-949714F81139}" destId="{90AB4807-66A0-42AF-BF0C-8F1F96FBA27F}" srcOrd="2" destOrd="0" parTransId="{3374A966-92ED-4708-AEC4-5BE6BE29FA6D}" sibTransId="{58E408B7-8FDA-46F1-AB23-260C4514B8EC}"/>
    <dgm:cxn modelId="{00D65242-DE99-4B78-BA8E-6F9A2C49BC12}" srcId="{BA95DEE8-602F-481C-A1F9-949714F81139}" destId="{BF52DDAB-FBFD-4B50-8565-84D7F816FC6C}" srcOrd="0" destOrd="0" parTransId="{2828BB07-C259-4B46-9D14-9AD1960B4E2A}" sibTransId="{8C777C3C-83C2-44F4-A394-CFAB1E3CACFB}"/>
    <dgm:cxn modelId="{F138DEC5-EB25-4CC0-B451-8EF758E5BF61}" srcId="{1A93E47A-39CE-4956-B287-6FFB324DD7F2}" destId="{AFA7795B-BE0B-4441-9092-A80F5C1DF8BD}" srcOrd="0" destOrd="0" parTransId="{394E6D1A-B393-4ED6-9283-75FDF1631BE7}" sibTransId="{749F05AA-BE2E-4821-899A-DB3891990F62}"/>
    <dgm:cxn modelId="{B220562D-D34F-44B7-AF5D-2CB598C27407}" type="presOf" srcId="{BF52DDAB-FBFD-4B50-8565-84D7F816FC6C}" destId="{95C7C7C4-C147-4E8B-A493-A01BB7BE93E0}" srcOrd="0" destOrd="0" presId="urn:microsoft.com/office/officeart/2005/8/layout/hList1"/>
    <dgm:cxn modelId="{CC8AD8C3-B1C8-447F-BF1D-0734F1E38330}" srcId="{BF52DDAB-FBFD-4B50-8565-84D7F816FC6C}" destId="{46812AAA-A27F-4E16-AC2B-9B7B8AB3ECED}" srcOrd="1" destOrd="0" parTransId="{C834B67F-D78F-4F1C-AB7A-0A65AF5C2B04}" sibTransId="{8FEB22A5-B960-42B7-83BE-A9348732DC20}"/>
    <dgm:cxn modelId="{0A58DEA5-8571-4DC9-B255-E17ACD1C6E87}" type="presOf" srcId="{BA95DEE8-602F-481C-A1F9-949714F81139}" destId="{A5A531EB-7AEA-499B-B619-1B0B3AD1F786}" srcOrd="0" destOrd="0" presId="urn:microsoft.com/office/officeart/2005/8/layout/hList1"/>
    <dgm:cxn modelId="{90A8A3F7-3489-41FF-BA0C-A821B359471C}" srcId="{1A93E47A-39CE-4956-B287-6FFB324DD7F2}" destId="{B709346F-AF24-4467-A194-B15467989A02}" srcOrd="1" destOrd="0" parTransId="{EDFD4C73-04C1-48FC-9544-77FD13A005D9}" sibTransId="{5A6B5C86-4821-4025-A19C-82224EF51CC1}"/>
    <dgm:cxn modelId="{4DB5DDB2-4F91-47DF-9BD2-A605E8515641}" type="presOf" srcId="{B709346F-AF24-4467-A194-B15467989A02}" destId="{5B89E4EE-9C4B-43E0-850B-0FA96C60C8B6}" srcOrd="0" destOrd="1" presId="urn:microsoft.com/office/officeart/2005/8/layout/hList1"/>
    <dgm:cxn modelId="{B623AAF6-5944-48AB-8114-D409F2F970E6}" type="presOf" srcId="{AFA7795B-BE0B-4441-9092-A80F5C1DF8BD}" destId="{5B89E4EE-9C4B-43E0-850B-0FA96C60C8B6}" srcOrd="0" destOrd="0" presId="urn:microsoft.com/office/officeart/2005/8/layout/hList1"/>
    <dgm:cxn modelId="{2CF63C2F-A9A2-458C-91D2-5873603C1562}" type="presOf" srcId="{E36713E8-C97A-4916-A92E-8CC59281A135}" destId="{5B89E4EE-9C4B-43E0-850B-0FA96C60C8B6}" srcOrd="0" destOrd="2" presId="urn:microsoft.com/office/officeart/2005/8/layout/hList1"/>
    <dgm:cxn modelId="{76C96C56-630C-4CB2-85C6-E93573C4FC7C}" type="presParOf" srcId="{A5A531EB-7AEA-499B-B619-1B0B3AD1F786}" destId="{31548B07-514B-4E9B-86F4-65156A0DB8BC}" srcOrd="0" destOrd="0" presId="urn:microsoft.com/office/officeart/2005/8/layout/hList1"/>
    <dgm:cxn modelId="{48FB5AA9-E43A-4E5C-A6F3-F5EB955C094F}" type="presParOf" srcId="{31548B07-514B-4E9B-86F4-65156A0DB8BC}" destId="{95C7C7C4-C147-4E8B-A493-A01BB7BE93E0}" srcOrd="0" destOrd="0" presId="urn:microsoft.com/office/officeart/2005/8/layout/hList1"/>
    <dgm:cxn modelId="{24A7AA78-20FD-4DA5-B0BA-86E521A85E81}" type="presParOf" srcId="{31548B07-514B-4E9B-86F4-65156A0DB8BC}" destId="{54446B6A-CFB7-4670-BC9C-52DF19E93BEF}" srcOrd="1" destOrd="0" presId="urn:microsoft.com/office/officeart/2005/8/layout/hList1"/>
    <dgm:cxn modelId="{CCDE63C6-9376-48AA-8DA0-B54B59FBF53C}" type="presParOf" srcId="{A5A531EB-7AEA-499B-B619-1B0B3AD1F786}" destId="{C0C0EDCF-EF8D-4B6C-9381-70E67A5FA877}" srcOrd="1" destOrd="0" presId="urn:microsoft.com/office/officeart/2005/8/layout/hList1"/>
    <dgm:cxn modelId="{4C111190-5558-4450-BD5A-C4AD626E290F}" type="presParOf" srcId="{A5A531EB-7AEA-499B-B619-1B0B3AD1F786}" destId="{E58878AD-E0E8-44C0-A14C-5A9A69BF0D22}" srcOrd="2" destOrd="0" presId="urn:microsoft.com/office/officeart/2005/8/layout/hList1"/>
    <dgm:cxn modelId="{9C8CDC74-3E8B-4399-8F27-CDEEA992A6C1}" type="presParOf" srcId="{E58878AD-E0E8-44C0-A14C-5A9A69BF0D22}" destId="{3AEF307E-A480-4B96-850A-C98EFAE3B491}" srcOrd="0" destOrd="0" presId="urn:microsoft.com/office/officeart/2005/8/layout/hList1"/>
    <dgm:cxn modelId="{B8AF0C35-E75D-40A4-A727-5A82F7A54F90}" type="presParOf" srcId="{E58878AD-E0E8-44C0-A14C-5A9A69BF0D22}" destId="{5B89E4EE-9C4B-43E0-850B-0FA96C60C8B6}" srcOrd="1" destOrd="0" presId="urn:microsoft.com/office/officeart/2005/8/layout/hList1"/>
    <dgm:cxn modelId="{32B63659-B70F-4547-A16D-AF82C3D14855}" type="presParOf" srcId="{A5A531EB-7AEA-499B-B619-1B0B3AD1F786}" destId="{6C8E2BAA-2A37-4CE0-9614-4E5ED0BFAED2}" srcOrd="3" destOrd="0" presId="urn:microsoft.com/office/officeart/2005/8/layout/hList1"/>
    <dgm:cxn modelId="{2796A57E-57E1-459E-822C-403087B38FA0}" type="presParOf" srcId="{A5A531EB-7AEA-499B-B619-1B0B3AD1F786}" destId="{CFCAE353-0CE4-4AC1-B533-88B6F87C878D}" srcOrd="4" destOrd="0" presId="urn:microsoft.com/office/officeart/2005/8/layout/hList1"/>
    <dgm:cxn modelId="{D0B4670A-BF7B-4921-B97C-3B08DF0EFBA9}" type="presParOf" srcId="{CFCAE353-0CE4-4AC1-B533-88B6F87C878D}" destId="{FE63D225-7BED-4EA5-93DB-7603CD31D842}" srcOrd="0" destOrd="0" presId="urn:microsoft.com/office/officeart/2005/8/layout/hList1"/>
    <dgm:cxn modelId="{4F8C5350-F79B-46FE-BC4F-2770F30C80FC}" type="presParOf" srcId="{CFCAE353-0CE4-4AC1-B533-88B6F87C878D}" destId="{FF4BF24E-E5C1-45B1-8391-D5623F3B32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657C35-1D90-4975-91ED-BA4FC6CE9E6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8E65C36-2E14-4D14-B630-ADC2F15C57A3}">
      <dgm:prSet phldrT="[Text]"/>
      <dgm:spPr/>
      <dgm:t>
        <a:bodyPr/>
        <a:lstStyle/>
        <a:p>
          <a:r>
            <a:rPr lang="en-US" b="1" dirty="0" smtClean="0"/>
            <a:t>Prehistory is everything that happened before written records.</a:t>
          </a:r>
          <a:endParaRPr lang="en-US" b="1" dirty="0"/>
        </a:p>
      </dgm:t>
    </dgm:pt>
    <dgm:pt modelId="{3E12EE1E-EF56-4B7F-8639-E0515ACEF9C3}" type="parTrans" cxnId="{D9B66EB6-0A8D-44A7-AD11-F309100E98CB}">
      <dgm:prSet/>
      <dgm:spPr/>
      <dgm:t>
        <a:bodyPr/>
        <a:lstStyle/>
        <a:p>
          <a:endParaRPr lang="en-US"/>
        </a:p>
      </dgm:t>
    </dgm:pt>
    <dgm:pt modelId="{DEE887BA-7D99-422B-B011-F51F31768CBD}" type="sibTrans" cxnId="{D9B66EB6-0A8D-44A7-AD11-F309100E98CB}">
      <dgm:prSet/>
      <dgm:spPr/>
      <dgm:t>
        <a:bodyPr/>
        <a:lstStyle/>
        <a:p>
          <a:endParaRPr lang="en-US"/>
        </a:p>
      </dgm:t>
    </dgm:pt>
    <dgm:pt modelId="{04A8DB39-7F7A-49DA-AD67-C3F319836B60}">
      <dgm:prSet phldrT="[Text]"/>
      <dgm:spPr/>
      <dgm:t>
        <a:bodyPr/>
        <a:lstStyle/>
        <a:p>
          <a:r>
            <a:rPr lang="en-US" b="1" dirty="0" smtClean="0"/>
            <a:t>Writing developed in different places at different times.</a:t>
          </a:r>
          <a:endParaRPr lang="en-US" b="1" dirty="0"/>
        </a:p>
      </dgm:t>
    </dgm:pt>
    <dgm:pt modelId="{5759D7A2-413F-4E17-ADF8-839903C6044F}" type="parTrans" cxnId="{EF6A71DA-E4EA-4C51-A0A7-2ECBDC479A19}">
      <dgm:prSet/>
      <dgm:spPr/>
      <dgm:t>
        <a:bodyPr/>
        <a:lstStyle/>
        <a:p>
          <a:endParaRPr lang="en-US"/>
        </a:p>
      </dgm:t>
    </dgm:pt>
    <dgm:pt modelId="{C6F78E24-A8D1-4B9D-8C68-7B38BBADB2EB}" type="sibTrans" cxnId="{EF6A71DA-E4EA-4C51-A0A7-2ECBDC479A19}">
      <dgm:prSet/>
      <dgm:spPr/>
      <dgm:t>
        <a:bodyPr/>
        <a:lstStyle/>
        <a:p>
          <a:endParaRPr lang="en-US"/>
        </a:p>
      </dgm:t>
    </dgm:pt>
    <dgm:pt modelId="{7DAFE74C-9EDD-4568-97FA-6A1F05688129}">
      <dgm:prSet phldrT="[Text]"/>
      <dgm:spPr/>
      <dgm:t>
        <a:bodyPr/>
        <a:lstStyle/>
        <a:p>
          <a:r>
            <a:rPr lang="en-US" b="1" dirty="0" smtClean="0"/>
            <a:t>This means that, technically, the dates for prehistory vary around the world.</a:t>
          </a:r>
          <a:endParaRPr lang="en-US" b="1" dirty="0"/>
        </a:p>
      </dgm:t>
    </dgm:pt>
    <dgm:pt modelId="{1BE7E25C-4329-44C0-B702-3CB3B2FA4F48}" type="parTrans" cxnId="{8BDD7945-FF89-465E-BA23-24B4EE01EC26}">
      <dgm:prSet/>
      <dgm:spPr/>
      <dgm:t>
        <a:bodyPr/>
        <a:lstStyle/>
        <a:p>
          <a:endParaRPr lang="en-US"/>
        </a:p>
      </dgm:t>
    </dgm:pt>
    <dgm:pt modelId="{E92FECE6-9D6A-4EBB-955A-EAC1160F4991}" type="sibTrans" cxnId="{8BDD7945-FF89-465E-BA23-24B4EE01EC26}">
      <dgm:prSet/>
      <dgm:spPr/>
      <dgm:t>
        <a:bodyPr/>
        <a:lstStyle/>
        <a:p>
          <a:endParaRPr lang="en-US"/>
        </a:p>
      </dgm:t>
    </dgm:pt>
    <dgm:pt modelId="{49B29FC8-8D69-4C43-B2FF-08428910CF76}">
      <dgm:prSet phldrT="[Text]"/>
      <dgm:spPr/>
      <dgm:t>
        <a:bodyPr/>
        <a:lstStyle/>
        <a:p>
          <a:r>
            <a:rPr lang="en-US" b="1" dirty="0" smtClean="0"/>
            <a:t>Historians using the term </a:t>
          </a:r>
          <a:r>
            <a:rPr lang="en-US" b="1" i="1" dirty="0" smtClean="0"/>
            <a:t>prehistory</a:t>
          </a:r>
          <a:r>
            <a:rPr lang="en-US" b="1" i="0" dirty="0" smtClean="0"/>
            <a:t> are generally referring to time before the very first human writing, about 5,000 years ago (circa 3000 BCE).</a:t>
          </a:r>
          <a:endParaRPr lang="en-US" b="1" dirty="0"/>
        </a:p>
      </dgm:t>
    </dgm:pt>
    <dgm:pt modelId="{169A4ADA-DC93-4431-BCED-333E9E2BF43C}" type="parTrans" cxnId="{677576EA-5D9F-48E6-9FBB-38D8224EB301}">
      <dgm:prSet/>
      <dgm:spPr/>
      <dgm:t>
        <a:bodyPr/>
        <a:lstStyle/>
        <a:p>
          <a:endParaRPr lang="en-US"/>
        </a:p>
      </dgm:t>
    </dgm:pt>
    <dgm:pt modelId="{0D2133C1-8FBD-4958-BE1C-EF7092FC7412}" type="sibTrans" cxnId="{677576EA-5D9F-48E6-9FBB-38D8224EB301}">
      <dgm:prSet/>
      <dgm:spPr/>
      <dgm:t>
        <a:bodyPr/>
        <a:lstStyle/>
        <a:p>
          <a:endParaRPr lang="en-US"/>
        </a:p>
      </dgm:t>
    </dgm:pt>
    <dgm:pt modelId="{AA67C90C-FC23-4A35-8C44-2561418C91A8}" type="pres">
      <dgm:prSet presAssocID="{15657C35-1D90-4975-91ED-BA4FC6CE9E6A}" presName="outerComposite" presStyleCnt="0">
        <dgm:presLayoutVars>
          <dgm:chMax val="5"/>
          <dgm:dir/>
          <dgm:resizeHandles val="exact"/>
        </dgm:presLayoutVars>
      </dgm:prSet>
      <dgm:spPr/>
    </dgm:pt>
    <dgm:pt modelId="{FE374A71-F94B-4233-B18B-38E825E006C8}" type="pres">
      <dgm:prSet presAssocID="{15657C35-1D90-4975-91ED-BA4FC6CE9E6A}" presName="dummyMaxCanvas" presStyleCnt="0">
        <dgm:presLayoutVars/>
      </dgm:prSet>
      <dgm:spPr/>
    </dgm:pt>
    <dgm:pt modelId="{B8A4EAE3-B3EA-472E-8B85-BD9D33E73344}" type="pres">
      <dgm:prSet presAssocID="{15657C35-1D90-4975-91ED-BA4FC6CE9E6A}" presName="FourNodes_1" presStyleLbl="node1" presStyleIdx="0" presStyleCnt="4">
        <dgm:presLayoutVars>
          <dgm:bulletEnabled val="1"/>
        </dgm:presLayoutVars>
      </dgm:prSet>
      <dgm:spPr/>
    </dgm:pt>
    <dgm:pt modelId="{6A010985-4B24-46A3-9DC6-46982B2719A7}" type="pres">
      <dgm:prSet presAssocID="{15657C35-1D90-4975-91ED-BA4FC6CE9E6A}" presName="FourNodes_2" presStyleLbl="node1" presStyleIdx="1" presStyleCnt="4">
        <dgm:presLayoutVars>
          <dgm:bulletEnabled val="1"/>
        </dgm:presLayoutVars>
      </dgm:prSet>
      <dgm:spPr/>
    </dgm:pt>
    <dgm:pt modelId="{1571A7CE-7E95-4826-B0D4-88529F1150B4}" type="pres">
      <dgm:prSet presAssocID="{15657C35-1D90-4975-91ED-BA4FC6CE9E6A}" presName="FourNodes_3" presStyleLbl="node1" presStyleIdx="2" presStyleCnt="4">
        <dgm:presLayoutVars>
          <dgm:bulletEnabled val="1"/>
        </dgm:presLayoutVars>
      </dgm:prSet>
      <dgm:spPr/>
    </dgm:pt>
    <dgm:pt modelId="{B61B2F9C-C7AD-475B-B820-3186980598F0}" type="pres">
      <dgm:prSet presAssocID="{15657C35-1D90-4975-91ED-BA4FC6CE9E6A}" presName="FourNodes_4" presStyleLbl="node1" presStyleIdx="3" presStyleCnt="4">
        <dgm:presLayoutVars>
          <dgm:bulletEnabled val="1"/>
        </dgm:presLayoutVars>
      </dgm:prSet>
      <dgm:spPr/>
    </dgm:pt>
    <dgm:pt modelId="{257A0DD5-4083-4015-B706-2ACB0F5ABEF5}" type="pres">
      <dgm:prSet presAssocID="{15657C35-1D90-4975-91ED-BA4FC6CE9E6A}" presName="FourConn_1-2" presStyleLbl="fgAccFollowNode1" presStyleIdx="0" presStyleCnt="3">
        <dgm:presLayoutVars>
          <dgm:bulletEnabled val="1"/>
        </dgm:presLayoutVars>
      </dgm:prSet>
      <dgm:spPr/>
    </dgm:pt>
    <dgm:pt modelId="{6E2CBB45-EC36-4CE6-8278-BB641C0D767B}" type="pres">
      <dgm:prSet presAssocID="{15657C35-1D90-4975-91ED-BA4FC6CE9E6A}" presName="FourConn_2-3" presStyleLbl="fgAccFollowNode1" presStyleIdx="1" presStyleCnt="3">
        <dgm:presLayoutVars>
          <dgm:bulletEnabled val="1"/>
        </dgm:presLayoutVars>
      </dgm:prSet>
      <dgm:spPr/>
    </dgm:pt>
    <dgm:pt modelId="{47D566BE-8272-4A13-ABD2-9812FC4E3411}" type="pres">
      <dgm:prSet presAssocID="{15657C35-1D90-4975-91ED-BA4FC6CE9E6A}" presName="FourConn_3-4" presStyleLbl="fgAccFollowNode1" presStyleIdx="2" presStyleCnt="3">
        <dgm:presLayoutVars>
          <dgm:bulletEnabled val="1"/>
        </dgm:presLayoutVars>
      </dgm:prSet>
      <dgm:spPr/>
    </dgm:pt>
    <dgm:pt modelId="{E0899F64-79F8-41C0-AA79-E9AAA6A928E5}" type="pres">
      <dgm:prSet presAssocID="{15657C35-1D90-4975-91ED-BA4FC6CE9E6A}" presName="FourNodes_1_text" presStyleLbl="node1" presStyleIdx="3" presStyleCnt="4">
        <dgm:presLayoutVars>
          <dgm:bulletEnabled val="1"/>
        </dgm:presLayoutVars>
      </dgm:prSet>
      <dgm:spPr/>
    </dgm:pt>
    <dgm:pt modelId="{12C0E083-B092-4BF8-90FD-298D5B8EFF74}" type="pres">
      <dgm:prSet presAssocID="{15657C35-1D90-4975-91ED-BA4FC6CE9E6A}" presName="FourNodes_2_text" presStyleLbl="node1" presStyleIdx="3" presStyleCnt="4">
        <dgm:presLayoutVars>
          <dgm:bulletEnabled val="1"/>
        </dgm:presLayoutVars>
      </dgm:prSet>
      <dgm:spPr/>
    </dgm:pt>
    <dgm:pt modelId="{ED69F4D2-BE01-4690-BA94-0EE5DBE3DDB8}" type="pres">
      <dgm:prSet presAssocID="{15657C35-1D90-4975-91ED-BA4FC6CE9E6A}" presName="FourNodes_3_text" presStyleLbl="node1" presStyleIdx="3" presStyleCnt="4">
        <dgm:presLayoutVars>
          <dgm:bulletEnabled val="1"/>
        </dgm:presLayoutVars>
      </dgm:prSet>
      <dgm:spPr/>
    </dgm:pt>
    <dgm:pt modelId="{CE23D047-5EBC-4EF7-9174-C78CB5F81AD3}" type="pres">
      <dgm:prSet presAssocID="{15657C35-1D90-4975-91ED-BA4FC6CE9E6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803F7DA-3A27-4CF8-B94D-DAD6FFB15527}" type="presOf" srcId="{C6F78E24-A8D1-4B9D-8C68-7B38BBADB2EB}" destId="{6E2CBB45-EC36-4CE6-8278-BB641C0D767B}" srcOrd="0" destOrd="0" presId="urn:microsoft.com/office/officeart/2005/8/layout/vProcess5"/>
    <dgm:cxn modelId="{677576EA-5D9F-48E6-9FBB-38D8224EB301}" srcId="{15657C35-1D90-4975-91ED-BA4FC6CE9E6A}" destId="{49B29FC8-8D69-4C43-B2FF-08428910CF76}" srcOrd="3" destOrd="0" parTransId="{169A4ADA-DC93-4431-BCED-333E9E2BF43C}" sibTransId="{0D2133C1-8FBD-4958-BE1C-EF7092FC7412}"/>
    <dgm:cxn modelId="{9AF74602-84F7-47B4-802E-AE67B16A4681}" type="presOf" srcId="{7DAFE74C-9EDD-4568-97FA-6A1F05688129}" destId="{1571A7CE-7E95-4826-B0D4-88529F1150B4}" srcOrd="0" destOrd="0" presId="urn:microsoft.com/office/officeart/2005/8/layout/vProcess5"/>
    <dgm:cxn modelId="{D906FDA6-8BE2-43A1-A859-79AB8AF02FC7}" type="presOf" srcId="{04A8DB39-7F7A-49DA-AD67-C3F319836B60}" destId="{12C0E083-B092-4BF8-90FD-298D5B8EFF74}" srcOrd="1" destOrd="0" presId="urn:microsoft.com/office/officeart/2005/8/layout/vProcess5"/>
    <dgm:cxn modelId="{EF6A71DA-E4EA-4C51-A0A7-2ECBDC479A19}" srcId="{15657C35-1D90-4975-91ED-BA4FC6CE9E6A}" destId="{04A8DB39-7F7A-49DA-AD67-C3F319836B60}" srcOrd="1" destOrd="0" parTransId="{5759D7A2-413F-4E17-ADF8-839903C6044F}" sibTransId="{C6F78E24-A8D1-4B9D-8C68-7B38BBADB2EB}"/>
    <dgm:cxn modelId="{4689E9FD-2209-4BAF-8037-1771E8F0E85A}" type="presOf" srcId="{49B29FC8-8D69-4C43-B2FF-08428910CF76}" destId="{B61B2F9C-C7AD-475B-B820-3186980598F0}" srcOrd="0" destOrd="0" presId="urn:microsoft.com/office/officeart/2005/8/layout/vProcess5"/>
    <dgm:cxn modelId="{33B4EB45-6F52-4B1F-943B-E14B7CEC31F4}" type="presOf" srcId="{E92FECE6-9D6A-4EBB-955A-EAC1160F4991}" destId="{47D566BE-8272-4A13-ABD2-9812FC4E3411}" srcOrd="0" destOrd="0" presId="urn:microsoft.com/office/officeart/2005/8/layout/vProcess5"/>
    <dgm:cxn modelId="{8BDD7945-FF89-465E-BA23-24B4EE01EC26}" srcId="{15657C35-1D90-4975-91ED-BA4FC6CE9E6A}" destId="{7DAFE74C-9EDD-4568-97FA-6A1F05688129}" srcOrd="2" destOrd="0" parTransId="{1BE7E25C-4329-44C0-B702-3CB3B2FA4F48}" sibTransId="{E92FECE6-9D6A-4EBB-955A-EAC1160F4991}"/>
    <dgm:cxn modelId="{06D87589-DAF5-4A2A-96E1-69C2423FBE4F}" type="presOf" srcId="{DEE887BA-7D99-422B-B011-F51F31768CBD}" destId="{257A0DD5-4083-4015-B706-2ACB0F5ABEF5}" srcOrd="0" destOrd="0" presId="urn:microsoft.com/office/officeart/2005/8/layout/vProcess5"/>
    <dgm:cxn modelId="{7982D06E-FBED-402F-B6DD-5C9A35CF353B}" type="presOf" srcId="{7DAFE74C-9EDD-4568-97FA-6A1F05688129}" destId="{ED69F4D2-BE01-4690-BA94-0EE5DBE3DDB8}" srcOrd="1" destOrd="0" presId="urn:microsoft.com/office/officeart/2005/8/layout/vProcess5"/>
    <dgm:cxn modelId="{A22AE3D9-088E-40F5-8628-9D361C52C543}" type="presOf" srcId="{18E65C36-2E14-4D14-B630-ADC2F15C57A3}" destId="{E0899F64-79F8-41C0-AA79-E9AAA6A928E5}" srcOrd="1" destOrd="0" presId="urn:microsoft.com/office/officeart/2005/8/layout/vProcess5"/>
    <dgm:cxn modelId="{DEADAEF2-013D-4EEE-B8F6-A43865E92CC7}" type="presOf" srcId="{04A8DB39-7F7A-49DA-AD67-C3F319836B60}" destId="{6A010985-4B24-46A3-9DC6-46982B2719A7}" srcOrd="0" destOrd="0" presId="urn:microsoft.com/office/officeart/2005/8/layout/vProcess5"/>
    <dgm:cxn modelId="{4DF6FF3C-3DBB-4263-99B9-D0A74D722064}" type="presOf" srcId="{15657C35-1D90-4975-91ED-BA4FC6CE9E6A}" destId="{AA67C90C-FC23-4A35-8C44-2561418C91A8}" srcOrd="0" destOrd="0" presId="urn:microsoft.com/office/officeart/2005/8/layout/vProcess5"/>
    <dgm:cxn modelId="{2B1B3CEC-2E4A-43B5-8B00-BD59A2BCEA74}" type="presOf" srcId="{18E65C36-2E14-4D14-B630-ADC2F15C57A3}" destId="{B8A4EAE3-B3EA-472E-8B85-BD9D33E73344}" srcOrd="0" destOrd="0" presId="urn:microsoft.com/office/officeart/2005/8/layout/vProcess5"/>
    <dgm:cxn modelId="{9B55A924-77FD-41D0-996D-43AA4552E209}" type="presOf" srcId="{49B29FC8-8D69-4C43-B2FF-08428910CF76}" destId="{CE23D047-5EBC-4EF7-9174-C78CB5F81AD3}" srcOrd="1" destOrd="0" presId="urn:microsoft.com/office/officeart/2005/8/layout/vProcess5"/>
    <dgm:cxn modelId="{D9B66EB6-0A8D-44A7-AD11-F309100E98CB}" srcId="{15657C35-1D90-4975-91ED-BA4FC6CE9E6A}" destId="{18E65C36-2E14-4D14-B630-ADC2F15C57A3}" srcOrd="0" destOrd="0" parTransId="{3E12EE1E-EF56-4B7F-8639-E0515ACEF9C3}" sibTransId="{DEE887BA-7D99-422B-B011-F51F31768CBD}"/>
    <dgm:cxn modelId="{2A075515-7EA1-44F0-B4AD-BA0C0AD082D0}" type="presParOf" srcId="{AA67C90C-FC23-4A35-8C44-2561418C91A8}" destId="{FE374A71-F94B-4233-B18B-38E825E006C8}" srcOrd="0" destOrd="0" presId="urn:microsoft.com/office/officeart/2005/8/layout/vProcess5"/>
    <dgm:cxn modelId="{F492F3CA-F59B-411B-B3E2-CD8A54A90BD3}" type="presParOf" srcId="{AA67C90C-FC23-4A35-8C44-2561418C91A8}" destId="{B8A4EAE3-B3EA-472E-8B85-BD9D33E73344}" srcOrd="1" destOrd="0" presId="urn:microsoft.com/office/officeart/2005/8/layout/vProcess5"/>
    <dgm:cxn modelId="{A40D6FA7-D740-454E-BD54-F50F6D61B040}" type="presParOf" srcId="{AA67C90C-FC23-4A35-8C44-2561418C91A8}" destId="{6A010985-4B24-46A3-9DC6-46982B2719A7}" srcOrd="2" destOrd="0" presId="urn:microsoft.com/office/officeart/2005/8/layout/vProcess5"/>
    <dgm:cxn modelId="{EB6B79FA-1E8D-4FD8-BF25-755131D4F3CA}" type="presParOf" srcId="{AA67C90C-FC23-4A35-8C44-2561418C91A8}" destId="{1571A7CE-7E95-4826-B0D4-88529F1150B4}" srcOrd="3" destOrd="0" presId="urn:microsoft.com/office/officeart/2005/8/layout/vProcess5"/>
    <dgm:cxn modelId="{148FF2A1-8851-4667-BFB4-C620BA05164E}" type="presParOf" srcId="{AA67C90C-FC23-4A35-8C44-2561418C91A8}" destId="{B61B2F9C-C7AD-475B-B820-3186980598F0}" srcOrd="4" destOrd="0" presId="urn:microsoft.com/office/officeart/2005/8/layout/vProcess5"/>
    <dgm:cxn modelId="{DB2A1257-F155-4149-9455-13667E9E0FC3}" type="presParOf" srcId="{AA67C90C-FC23-4A35-8C44-2561418C91A8}" destId="{257A0DD5-4083-4015-B706-2ACB0F5ABEF5}" srcOrd="5" destOrd="0" presId="urn:microsoft.com/office/officeart/2005/8/layout/vProcess5"/>
    <dgm:cxn modelId="{B5F2861E-E375-4783-A464-E48D0B0CE736}" type="presParOf" srcId="{AA67C90C-FC23-4A35-8C44-2561418C91A8}" destId="{6E2CBB45-EC36-4CE6-8278-BB641C0D767B}" srcOrd="6" destOrd="0" presId="urn:microsoft.com/office/officeart/2005/8/layout/vProcess5"/>
    <dgm:cxn modelId="{99B6FB93-705E-48C2-813C-EF81D4E3DB98}" type="presParOf" srcId="{AA67C90C-FC23-4A35-8C44-2561418C91A8}" destId="{47D566BE-8272-4A13-ABD2-9812FC4E3411}" srcOrd="7" destOrd="0" presId="urn:microsoft.com/office/officeart/2005/8/layout/vProcess5"/>
    <dgm:cxn modelId="{5EF9742B-716B-47B6-94C1-58E751485594}" type="presParOf" srcId="{AA67C90C-FC23-4A35-8C44-2561418C91A8}" destId="{E0899F64-79F8-41C0-AA79-E9AAA6A928E5}" srcOrd="8" destOrd="0" presId="urn:microsoft.com/office/officeart/2005/8/layout/vProcess5"/>
    <dgm:cxn modelId="{7BFF781E-5C71-4228-8137-C5B21E0A05BB}" type="presParOf" srcId="{AA67C90C-FC23-4A35-8C44-2561418C91A8}" destId="{12C0E083-B092-4BF8-90FD-298D5B8EFF74}" srcOrd="9" destOrd="0" presId="urn:microsoft.com/office/officeart/2005/8/layout/vProcess5"/>
    <dgm:cxn modelId="{947457C8-C3D1-4CF7-BC3B-31AE554EB4EF}" type="presParOf" srcId="{AA67C90C-FC23-4A35-8C44-2561418C91A8}" destId="{ED69F4D2-BE01-4690-BA94-0EE5DBE3DDB8}" srcOrd="10" destOrd="0" presId="urn:microsoft.com/office/officeart/2005/8/layout/vProcess5"/>
    <dgm:cxn modelId="{46BD07EE-CC99-44FB-B1A7-D470C235D300}" type="presParOf" srcId="{AA67C90C-FC23-4A35-8C44-2561418C91A8}" destId="{CE23D047-5EBC-4EF7-9174-C78CB5F81AD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391B7F-6460-42F1-9360-44FC9CC041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90471C-56E5-4E92-A6D0-0138D7C0A1C0}">
      <dgm:prSet phldrT="[Text]" custT="1"/>
      <dgm:spPr/>
      <dgm:t>
        <a:bodyPr/>
        <a:lstStyle/>
        <a:p>
          <a:r>
            <a:rPr lang="en-US" sz="2400" b="1" dirty="0" smtClean="0"/>
            <a:t>Old Stone Age</a:t>
          </a:r>
          <a:endParaRPr lang="en-US" sz="2400" b="1" dirty="0"/>
        </a:p>
      </dgm:t>
    </dgm:pt>
    <dgm:pt modelId="{D99B42D3-6684-4770-BB2B-594DAD74B03A}" type="parTrans" cxnId="{1702DC57-5A76-4C25-ACC3-C2DED7E3ED1A}">
      <dgm:prSet/>
      <dgm:spPr/>
      <dgm:t>
        <a:bodyPr/>
        <a:lstStyle/>
        <a:p>
          <a:endParaRPr lang="en-US"/>
        </a:p>
      </dgm:t>
    </dgm:pt>
    <dgm:pt modelId="{27B42B2C-40E5-460D-AFBE-FB8705D9F2DF}" type="sibTrans" cxnId="{1702DC57-5A76-4C25-ACC3-C2DED7E3ED1A}">
      <dgm:prSet/>
      <dgm:spPr/>
      <dgm:t>
        <a:bodyPr/>
        <a:lstStyle/>
        <a:p>
          <a:endParaRPr lang="en-US"/>
        </a:p>
      </dgm:t>
    </dgm:pt>
    <dgm:pt modelId="{A8359C8D-78E0-47C1-A86F-A0C269541494}">
      <dgm:prSet phldrT="[Text]"/>
      <dgm:spPr/>
      <dgm:t>
        <a:bodyPr/>
        <a:lstStyle/>
        <a:p>
          <a:r>
            <a:rPr lang="en-US" dirty="0" smtClean="0"/>
            <a:t>Humans migrated across the globe</a:t>
          </a:r>
          <a:endParaRPr lang="en-US" dirty="0"/>
        </a:p>
      </dgm:t>
    </dgm:pt>
    <dgm:pt modelId="{B8B119A3-564B-45FF-A01D-87C9A176E72E}" type="parTrans" cxnId="{455F74BF-C82E-4B32-AD6D-4C2B036AE8DA}">
      <dgm:prSet/>
      <dgm:spPr/>
      <dgm:t>
        <a:bodyPr/>
        <a:lstStyle/>
        <a:p>
          <a:endParaRPr lang="en-US"/>
        </a:p>
      </dgm:t>
    </dgm:pt>
    <dgm:pt modelId="{218561C8-3935-4335-847E-3314348F6B92}" type="sibTrans" cxnId="{455F74BF-C82E-4B32-AD6D-4C2B036AE8DA}">
      <dgm:prSet/>
      <dgm:spPr/>
      <dgm:t>
        <a:bodyPr/>
        <a:lstStyle/>
        <a:p>
          <a:endParaRPr lang="en-US"/>
        </a:p>
      </dgm:t>
    </dgm:pt>
    <dgm:pt modelId="{3B4CE776-55DD-4CA8-9499-44C82D3B4D32}">
      <dgm:prSet phldrT="[Text]"/>
      <dgm:spPr/>
      <dgm:t>
        <a:bodyPr/>
        <a:lstStyle/>
        <a:p>
          <a:r>
            <a:rPr lang="en-US" dirty="0" smtClean="0"/>
            <a:t>End of the Paleolithic coincided with the end of the last ice age</a:t>
          </a:r>
          <a:endParaRPr lang="en-US" dirty="0"/>
        </a:p>
      </dgm:t>
    </dgm:pt>
    <dgm:pt modelId="{7980119C-1EDF-4D57-A9E1-C43BF29CBD1E}" type="parTrans" cxnId="{3FC3DE16-42CF-483F-ACD6-0A490AB5BC34}">
      <dgm:prSet/>
      <dgm:spPr/>
      <dgm:t>
        <a:bodyPr/>
        <a:lstStyle/>
        <a:p>
          <a:endParaRPr lang="en-US"/>
        </a:p>
      </dgm:t>
    </dgm:pt>
    <dgm:pt modelId="{50A65682-BD3A-4A73-8020-5E6A2E4A3D1B}" type="sibTrans" cxnId="{3FC3DE16-42CF-483F-ACD6-0A490AB5BC34}">
      <dgm:prSet/>
      <dgm:spPr/>
      <dgm:t>
        <a:bodyPr/>
        <a:lstStyle/>
        <a:p>
          <a:endParaRPr lang="en-US"/>
        </a:p>
      </dgm:t>
    </dgm:pt>
    <dgm:pt modelId="{7CD136FB-EC21-4C60-B055-CE379D1EB20F}">
      <dgm:prSet phldrT="[Text]" custT="1"/>
      <dgm:spPr/>
      <dgm:t>
        <a:bodyPr/>
        <a:lstStyle/>
        <a:p>
          <a:r>
            <a:rPr lang="en-US" sz="2400" b="1" dirty="0" smtClean="0"/>
            <a:t>New Stone Age</a:t>
          </a:r>
          <a:endParaRPr lang="en-US" sz="2400" b="1" dirty="0"/>
        </a:p>
      </dgm:t>
    </dgm:pt>
    <dgm:pt modelId="{3FAD762B-6EB8-431D-BA82-56923611C981}" type="parTrans" cxnId="{2405B90F-1708-4D40-8C5D-7645C8EE1206}">
      <dgm:prSet/>
      <dgm:spPr/>
      <dgm:t>
        <a:bodyPr/>
        <a:lstStyle/>
        <a:p>
          <a:endParaRPr lang="en-US"/>
        </a:p>
      </dgm:t>
    </dgm:pt>
    <dgm:pt modelId="{86A3EC0B-6822-45F3-9394-316D77FB817F}" type="sibTrans" cxnId="{2405B90F-1708-4D40-8C5D-7645C8EE1206}">
      <dgm:prSet/>
      <dgm:spPr/>
      <dgm:t>
        <a:bodyPr/>
        <a:lstStyle/>
        <a:p>
          <a:endParaRPr lang="en-US"/>
        </a:p>
      </dgm:t>
    </dgm:pt>
    <dgm:pt modelId="{3E357348-BE72-40ED-BF60-0B1EDC055892}">
      <dgm:prSet phldrT="[Text]"/>
      <dgm:spPr/>
      <dgm:t>
        <a:bodyPr/>
        <a:lstStyle/>
        <a:p>
          <a:r>
            <a:rPr lang="en-US" dirty="0" smtClean="0"/>
            <a:t>Neolithic Age</a:t>
          </a:r>
          <a:endParaRPr lang="en-US" dirty="0"/>
        </a:p>
      </dgm:t>
    </dgm:pt>
    <dgm:pt modelId="{4B829E81-38E8-4E03-91F9-BF85E39DC719}" type="parTrans" cxnId="{20D86BC7-E386-4FC0-A050-B635759C2EFC}">
      <dgm:prSet/>
      <dgm:spPr/>
      <dgm:t>
        <a:bodyPr/>
        <a:lstStyle/>
        <a:p>
          <a:endParaRPr lang="en-US"/>
        </a:p>
      </dgm:t>
    </dgm:pt>
    <dgm:pt modelId="{AD0BD0AE-1E5E-439F-89B7-D0D0414BAFF7}" type="sibTrans" cxnId="{20D86BC7-E386-4FC0-A050-B635759C2EFC}">
      <dgm:prSet/>
      <dgm:spPr/>
      <dgm:t>
        <a:bodyPr/>
        <a:lstStyle/>
        <a:p>
          <a:endParaRPr lang="en-US"/>
        </a:p>
      </dgm:t>
    </dgm:pt>
    <dgm:pt modelId="{DDDD2B4B-D2EA-414F-BE84-D0461188893F}">
      <dgm:prSet phldrT="[Text]"/>
      <dgm:spPr/>
      <dgm:t>
        <a:bodyPr/>
        <a:lstStyle/>
        <a:p>
          <a:r>
            <a:rPr lang="en-US" dirty="0" smtClean="0"/>
            <a:t>8000-3000 BCE</a:t>
          </a:r>
          <a:endParaRPr lang="en-US" dirty="0"/>
        </a:p>
      </dgm:t>
    </dgm:pt>
    <dgm:pt modelId="{005698AD-7827-437E-98FC-A55748E1A459}" type="parTrans" cxnId="{0A0CF17F-242F-40F0-B0CE-1B28A3EE1E05}">
      <dgm:prSet/>
      <dgm:spPr/>
      <dgm:t>
        <a:bodyPr/>
        <a:lstStyle/>
        <a:p>
          <a:endParaRPr lang="en-US"/>
        </a:p>
      </dgm:t>
    </dgm:pt>
    <dgm:pt modelId="{DF577FF8-840F-40FE-A600-369A3D3689C8}" type="sibTrans" cxnId="{0A0CF17F-242F-40F0-B0CE-1B28A3EE1E05}">
      <dgm:prSet/>
      <dgm:spPr/>
      <dgm:t>
        <a:bodyPr/>
        <a:lstStyle/>
        <a:p>
          <a:endParaRPr lang="en-US"/>
        </a:p>
      </dgm:t>
    </dgm:pt>
    <dgm:pt modelId="{74D9F503-1114-451E-9C75-112B09821E80}">
      <dgm:prSet phldrT="[Text]"/>
      <dgm:spPr/>
      <dgm:t>
        <a:bodyPr/>
        <a:lstStyle/>
        <a:p>
          <a:r>
            <a:rPr lang="en-US" dirty="0" smtClean="0"/>
            <a:t>Paleolithic Age</a:t>
          </a:r>
          <a:endParaRPr lang="en-US" dirty="0"/>
        </a:p>
      </dgm:t>
    </dgm:pt>
    <dgm:pt modelId="{655C6893-1011-477D-B54F-6FBCD93DA051}" type="parTrans" cxnId="{658E3BAA-B2C2-4757-AF0A-A33B5DA204BA}">
      <dgm:prSet/>
      <dgm:spPr/>
      <dgm:t>
        <a:bodyPr/>
        <a:lstStyle/>
        <a:p>
          <a:endParaRPr lang="en-US"/>
        </a:p>
      </dgm:t>
    </dgm:pt>
    <dgm:pt modelId="{04107BD7-20DC-4698-A98C-B3BCDE7DA003}" type="sibTrans" cxnId="{658E3BAA-B2C2-4757-AF0A-A33B5DA204BA}">
      <dgm:prSet/>
      <dgm:spPr/>
      <dgm:t>
        <a:bodyPr/>
        <a:lstStyle/>
        <a:p>
          <a:endParaRPr lang="en-US"/>
        </a:p>
      </dgm:t>
    </dgm:pt>
    <dgm:pt modelId="{67A401DC-DAE8-406F-9D6C-D6EA3EBA50CF}">
      <dgm:prSet phldrT="[Text]"/>
      <dgm:spPr/>
      <dgm:t>
        <a:bodyPr/>
        <a:lstStyle/>
        <a:p>
          <a:r>
            <a:rPr lang="en-US" dirty="0" smtClean="0"/>
            <a:t>2,500,000 to 8000 BCE</a:t>
          </a:r>
          <a:endParaRPr lang="en-US" dirty="0"/>
        </a:p>
      </dgm:t>
    </dgm:pt>
    <dgm:pt modelId="{0A3C8E41-01BA-46F3-9254-F5FB03FFC804}" type="parTrans" cxnId="{27AE7236-11FC-4327-A9D5-5AAC7C98B5BD}">
      <dgm:prSet/>
      <dgm:spPr/>
      <dgm:t>
        <a:bodyPr/>
        <a:lstStyle/>
        <a:p>
          <a:endParaRPr lang="en-US"/>
        </a:p>
      </dgm:t>
    </dgm:pt>
    <dgm:pt modelId="{BF6C7A94-4999-4B60-838A-51F6B7DFAF74}" type="sibTrans" cxnId="{27AE7236-11FC-4327-A9D5-5AAC7C98B5BD}">
      <dgm:prSet/>
      <dgm:spPr/>
      <dgm:t>
        <a:bodyPr/>
        <a:lstStyle/>
        <a:p>
          <a:endParaRPr lang="en-US"/>
        </a:p>
      </dgm:t>
    </dgm:pt>
    <dgm:pt modelId="{42AD1DCD-2A4C-4EB5-912A-0E7341AC8A47}">
      <dgm:prSet phldrT="[Text]"/>
      <dgm:spPr/>
      <dgm:t>
        <a:bodyPr/>
        <a:lstStyle/>
        <a:p>
          <a:r>
            <a:rPr lang="en-US" dirty="0" smtClean="0"/>
            <a:t>Made stone chopping tools</a:t>
          </a:r>
          <a:endParaRPr lang="en-US" dirty="0"/>
        </a:p>
      </dgm:t>
    </dgm:pt>
    <dgm:pt modelId="{843CD61E-226F-4A16-BA9C-74F5DD46DCE1}" type="parTrans" cxnId="{85FCA492-8917-48C1-BC37-FCFDBA8944A4}">
      <dgm:prSet/>
      <dgm:spPr/>
      <dgm:t>
        <a:bodyPr/>
        <a:lstStyle/>
        <a:p>
          <a:endParaRPr lang="en-US"/>
        </a:p>
      </dgm:t>
    </dgm:pt>
    <dgm:pt modelId="{342C1C0A-5F7A-4055-8D95-7894B88BBB3A}" type="sibTrans" cxnId="{85FCA492-8917-48C1-BC37-FCFDBA8944A4}">
      <dgm:prSet/>
      <dgm:spPr/>
      <dgm:t>
        <a:bodyPr/>
        <a:lstStyle/>
        <a:p>
          <a:endParaRPr lang="en-US"/>
        </a:p>
      </dgm:t>
    </dgm:pt>
    <dgm:pt modelId="{6806B99F-F111-4C79-B385-67144C731D1A}">
      <dgm:prSet phldrT="[Text]"/>
      <dgm:spPr/>
      <dgm:t>
        <a:bodyPr/>
        <a:lstStyle/>
        <a:p>
          <a:r>
            <a:rPr lang="en-US" dirty="0" smtClean="0"/>
            <a:t>Humans made numerous tools, as well as jewelry, from bone, wood, stone, tusks, etc.</a:t>
          </a:r>
          <a:endParaRPr lang="en-US" dirty="0"/>
        </a:p>
      </dgm:t>
    </dgm:pt>
    <dgm:pt modelId="{2F6F9D73-D90D-417C-B791-3D8D57D2C38F}" type="parTrans" cxnId="{BDE85991-7EAD-4F12-AAE5-9101C2C5CA18}">
      <dgm:prSet/>
      <dgm:spPr/>
      <dgm:t>
        <a:bodyPr/>
        <a:lstStyle/>
        <a:p>
          <a:endParaRPr lang="en-US"/>
        </a:p>
      </dgm:t>
    </dgm:pt>
    <dgm:pt modelId="{8AC38910-19D4-4389-8C42-FFDA90F6B277}" type="sibTrans" cxnId="{BDE85991-7EAD-4F12-AAE5-9101C2C5CA18}">
      <dgm:prSet/>
      <dgm:spPr/>
      <dgm:t>
        <a:bodyPr/>
        <a:lstStyle/>
        <a:p>
          <a:endParaRPr lang="en-US"/>
        </a:p>
      </dgm:t>
    </dgm:pt>
    <dgm:pt modelId="{A210444D-F6DB-4B55-9766-5A2D862E3081}">
      <dgm:prSet phldrT="[Text]"/>
      <dgm:spPr/>
      <dgm:t>
        <a:bodyPr/>
        <a:lstStyle/>
        <a:p>
          <a:r>
            <a:rPr lang="en-US" dirty="0" smtClean="0"/>
            <a:t>Pottery</a:t>
          </a:r>
          <a:endParaRPr lang="en-US" dirty="0"/>
        </a:p>
      </dgm:t>
    </dgm:pt>
    <dgm:pt modelId="{79E55598-7820-4C2F-90DB-588746619369}" type="parTrans" cxnId="{6DCB2136-6663-4087-BD60-77B89C0C9AAE}">
      <dgm:prSet/>
      <dgm:spPr/>
      <dgm:t>
        <a:bodyPr/>
        <a:lstStyle/>
        <a:p>
          <a:endParaRPr lang="en-US"/>
        </a:p>
      </dgm:t>
    </dgm:pt>
    <dgm:pt modelId="{6524784C-C5EB-4947-A952-853524973E7D}" type="sibTrans" cxnId="{6DCB2136-6663-4087-BD60-77B89C0C9AAE}">
      <dgm:prSet/>
      <dgm:spPr/>
      <dgm:t>
        <a:bodyPr/>
        <a:lstStyle/>
        <a:p>
          <a:endParaRPr lang="en-US"/>
        </a:p>
      </dgm:t>
    </dgm:pt>
    <dgm:pt modelId="{D1671547-EBE5-40D7-BA1C-6C9DD993980E}">
      <dgm:prSet phldrT="[Text]"/>
      <dgm:spPr/>
      <dgm:t>
        <a:bodyPr/>
        <a:lstStyle/>
        <a:p>
          <a:r>
            <a:rPr lang="en-US" dirty="0" smtClean="0"/>
            <a:t>Agriculture (farming)</a:t>
          </a:r>
          <a:endParaRPr lang="en-US" dirty="0"/>
        </a:p>
      </dgm:t>
    </dgm:pt>
    <dgm:pt modelId="{229D45E9-9012-4C49-9070-76074FB5730E}" type="parTrans" cxnId="{38630077-A891-40A2-94CF-A8EE26D1843F}">
      <dgm:prSet/>
      <dgm:spPr/>
      <dgm:t>
        <a:bodyPr/>
        <a:lstStyle/>
        <a:p>
          <a:endParaRPr lang="en-US"/>
        </a:p>
      </dgm:t>
    </dgm:pt>
    <dgm:pt modelId="{DB985AFB-8BE7-4B72-8B21-AB85E76E9790}" type="sibTrans" cxnId="{38630077-A891-40A2-94CF-A8EE26D1843F}">
      <dgm:prSet/>
      <dgm:spPr/>
      <dgm:t>
        <a:bodyPr/>
        <a:lstStyle/>
        <a:p>
          <a:endParaRPr lang="en-US"/>
        </a:p>
      </dgm:t>
    </dgm:pt>
    <dgm:pt modelId="{E9AF3486-C1B8-4107-88EB-9EC2E8D484D6}">
      <dgm:prSet phldrT="[Text]"/>
      <dgm:spPr/>
      <dgm:t>
        <a:bodyPr/>
        <a:lstStyle/>
        <a:p>
          <a:r>
            <a:rPr lang="en-US" dirty="0" smtClean="0"/>
            <a:t>Animal domestication</a:t>
          </a:r>
          <a:endParaRPr lang="en-US" dirty="0"/>
        </a:p>
      </dgm:t>
    </dgm:pt>
    <dgm:pt modelId="{9CF18094-94B4-4FE7-B184-97A591E6766D}" type="parTrans" cxnId="{5E8064BD-7881-4A83-A895-243A343ACFF1}">
      <dgm:prSet/>
      <dgm:spPr/>
      <dgm:t>
        <a:bodyPr/>
        <a:lstStyle/>
        <a:p>
          <a:endParaRPr lang="en-US"/>
        </a:p>
      </dgm:t>
    </dgm:pt>
    <dgm:pt modelId="{69E8C97A-55E4-455F-B912-83FE035C6C21}" type="sibTrans" cxnId="{5E8064BD-7881-4A83-A895-243A343ACFF1}">
      <dgm:prSet/>
      <dgm:spPr/>
      <dgm:t>
        <a:bodyPr/>
        <a:lstStyle/>
        <a:p>
          <a:endParaRPr lang="en-US"/>
        </a:p>
      </dgm:t>
    </dgm:pt>
    <dgm:pt modelId="{47F6C667-11D3-49E9-AE7E-8C99E92CDF23}">
      <dgm:prSet phldrT="[Text]"/>
      <dgm:spPr/>
      <dgm:t>
        <a:bodyPr/>
        <a:lstStyle/>
        <a:p>
          <a:r>
            <a:rPr lang="en-US" dirty="0" smtClean="0"/>
            <a:t>Modern human beings overlapped with </a:t>
          </a:r>
          <a:r>
            <a:rPr lang="en-US" i="1" dirty="0" smtClean="0"/>
            <a:t>Homo erectus</a:t>
          </a:r>
          <a:r>
            <a:rPr lang="en-US" i="0" dirty="0" smtClean="0"/>
            <a:t> and Neanderthals</a:t>
          </a:r>
          <a:endParaRPr lang="en-US" dirty="0"/>
        </a:p>
      </dgm:t>
    </dgm:pt>
    <dgm:pt modelId="{400283A9-BF91-4B29-BAA6-04ACB45E4252}" type="parTrans" cxnId="{832DACC7-7D6A-4B57-838A-E6EF75EFE971}">
      <dgm:prSet/>
      <dgm:spPr/>
      <dgm:t>
        <a:bodyPr/>
        <a:lstStyle/>
        <a:p>
          <a:endParaRPr lang="en-US"/>
        </a:p>
      </dgm:t>
    </dgm:pt>
    <dgm:pt modelId="{5239A1D2-3B4E-42AF-A6C6-DFB944A6053F}" type="sibTrans" cxnId="{832DACC7-7D6A-4B57-838A-E6EF75EFE971}">
      <dgm:prSet/>
      <dgm:spPr/>
      <dgm:t>
        <a:bodyPr/>
        <a:lstStyle/>
        <a:p>
          <a:endParaRPr lang="en-US"/>
        </a:p>
      </dgm:t>
    </dgm:pt>
    <dgm:pt modelId="{6951B528-1915-47D8-9649-B0882B0D3C70}">
      <dgm:prSet phldrT="[Text]"/>
      <dgm:spPr/>
      <dgm:t>
        <a:bodyPr/>
        <a:lstStyle/>
        <a:p>
          <a:r>
            <a:rPr lang="en-US" dirty="0" smtClean="0"/>
            <a:t>Modern human beings left as the only hominids on the planet</a:t>
          </a:r>
          <a:endParaRPr lang="en-US" dirty="0"/>
        </a:p>
      </dgm:t>
    </dgm:pt>
    <dgm:pt modelId="{D9703CD3-7B69-4B35-A7C3-57BBFCB31966}" type="parTrans" cxnId="{5FBDB7AD-94AB-4614-B0F3-7C3C1796B621}">
      <dgm:prSet/>
      <dgm:spPr/>
      <dgm:t>
        <a:bodyPr/>
        <a:lstStyle/>
        <a:p>
          <a:endParaRPr lang="en-US"/>
        </a:p>
      </dgm:t>
    </dgm:pt>
    <dgm:pt modelId="{D55EC54A-A99B-459A-9AE6-CA51B5F3903C}" type="sibTrans" cxnId="{5FBDB7AD-94AB-4614-B0F3-7C3C1796B621}">
      <dgm:prSet/>
      <dgm:spPr/>
      <dgm:t>
        <a:bodyPr/>
        <a:lstStyle/>
        <a:p>
          <a:endParaRPr lang="en-US"/>
        </a:p>
      </dgm:t>
    </dgm:pt>
    <dgm:pt modelId="{8BB06A0F-C55C-4742-80AB-39D9B2CA2540}">
      <dgm:prSet phldrT="[Text]"/>
      <dgm:spPr/>
      <dgm:t>
        <a:bodyPr/>
        <a:lstStyle/>
        <a:p>
          <a:r>
            <a:rPr lang="en-US" dirty="0" smtClean="0"/>
            <a:t>Permanent settlements</a:t>
          </a:r>
          <a:endParaRPr lang="en-US" dirty="0"/>
        </a:p>
      </dgm:t>
    </dgm:pt>
    <dgm:pt modelId="{50E25A93-B112-49CF-A7BF-132AF3E02BC0}" type="parTrans" cxnId="{099DC253-0C94-4443-9C43-5848B6A5740B}">
      <dgm:prSet/>
      <dgm:spPr/>
      <dgm:t>
        <a:bodyPr/>
        <a:lstStyle/>
        <a:p>
          <a:endParaRPr lang="en-US"/>
        </a:p>
      </dgm:t>
    </dgm:pt>
    <dgm:pt modelId="{2B73EB7B-F29B-4FED-935A-8FE3DEC4C5C5}" type="sibTrans" cxnId="{099DC253-0C94-4443-9C43-5848B6A5740B}">
      <dgm:prSet/>
      <dgm:spPr/>
      <dgm:t>
        <a:bodyPr/>
        <a:lstStyle/>
        <a:p>
          <a:endParaRPr lang="en-US"/>
        </a:p>
      </dgm:t>
    </dgm:pt>
    <dgm:pt modelId="{9E0B2F41-FDD5-44B1-BB36-312D65DE35B7}">
      <dgm:prSet phldrT="[Text]"/>
      <dgm:spPr/>
      <dgm:t>
        <a:bodyPr/>
        <a:lstStyle/>
        <a:p>
          <a:r>
            <a:rPr lang="en-US" dirty="0" smtClean="0"/>
            <a:t>Hunter-gatherers</a:t>
          </a:r>
          <a:endParaRPr lang="en-US" dirty="0"/>
        </a:p>
      </dgm:t>
    </dgm:pt>
    <dgm:pt modelId="{37B0F9A6-4327-4297-961A-11F65EDA576B}" type="parTrans" cxnId="{7CDCE003-A20A-443E-B9C9-97666CEF1ADE}">
      <dgm:prSet/>
      <dgm:spPr/>
      <dgm:t>
        <a:bodyPr/>
        <a:lstStyle/>
        <a:p>
          <a:endParaRPr lang="en-US"/>
        </a:p>
      </dgm:t>
    </dgm:pt>
    <dgm:pt modelId="{4FA6BA0A-7268-4DEA-8DE5-F4C1768DD048}" type="sibTrans" cxnId="{7CDCE003-A20A-443E-B9C9-97666CEF1ADE}">
      <dgm:prSet/>
      <dgm:spPr/>
      <dgm:t>
        <a:bodyPr/>
        <a:lstStyle/>
        <a:p>
          <a:endParaRPr lang="en-US"/>
        </a:p>
      </dgm:t>
    </dgm:pt>
    <dgm:pt modelId="{20A83319-2652-4184-BD88-5C0962D95755}">
      <dgm:prSet phldrT="[Text]"/>
      <dgm:spPr/>
      <dgm:t>
        <a:bodyPr/>
        <a:lstStyle/>
        <a:p>
          <a:r>
            <a:rPr lang="en-US" dirty="0" smtClean="0"/>
            <a:t>Cave paintings and small carvings</a:t>
          </a:r>
          <a:endParaRPr lang="en-US" dirty="0"/>
        </a:p>
      </dgm:t>
    </dgm:pt>
    <dgm:pt modelId="{B85AD5F0-0EF1-42E9-B0C8-D54FD5067F1F}" type="parTrans" cxnId="{A5934161-4A9D-416C-86BC-3C1ABB62A283}">
      <dgm:prSet/>
      <dgm:spPr/>
      <dgm:t>
        <a:bodyPr/>
        <a:lstStyle/>
        <a:p>
          <a:endParaRPr lang="en-US"/>
        </a:p>
      </dgm:t>
    </dgm:pt>
    <dgm:pt modelId="{77CFA820-1E67-4D4D-A5B3-AF477266FC6D}" type="sibTrans" cxnId="{A5934161-4A9D-416C-86BC-3C1ABB62A283}">
      <dgm:prSet/>
      <dgm:spPr/>
      <dgm:t>
        <a:bodyPr/>
        <a:lstStyle/>
        <a:p>
          <a:endParaRPr lang="en-US"/>
        </a:p>
      </dgm:t>
    </dgm:pt>
    <dgm:pt modelId="{D4AA3A04-67B4-43C5-9CD1-53FF0A09BA9A}" type="pres">
      <dgm:prSet presAssocID="{E2391B7F-6460-42F1-9360-44FC9CC041E1}" presName="Name0" presStyleCnt="0">
        <dgm:presLayoutVars>
          <dgm:dir/>
          <dgm:animLvl val="lvl"/>
          <dgm:resizeHandles val="exact"/>
        </dgm:presLayoutVars>
      </dgm:prSet>
      <dgm:spPr/>
    </dgm:pt>
    <dgm:pt modelId="{1DBE27BD-CA3C-4ECE-BFC0-15A6EFE0C2C6}" type="pres">
      <dgm:prSet presAssocID="{4C90471C-56E5-4E92-A6D0-0138D7C0A1C0}" presName="composite" presStyleCnt="0"/>
      <dgm:spPr/>
    </dgm:pt>
    <dgm:pt modelId="{A3F3B767-9D7B-494D-98DC-DEA43321DEBE}" type="pres">
      <dgm:prSet presAssocID="{4C90471C-56E5-4E92-A6D0-0138D7C0A1C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C3D26C-9B6D-4B71-A15D-90D0D35A0214}" type="pres">
      <dgm:prSet presAssocID="{4C90471C-56E5-4E92-A6D0-0138D7C0A1C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1429F8-2CC4-4C0B-8FB4-E2B66319B84E}" type="pres">
      <dgm:prSet presAssocID="{27B42B2C-40E5-460D-AFBE-FB8705D9F2DF}" presName="space" presStyleCnt="0"/>
      <dgm:spPr/>
    </dgm:pt>
    <dgm:pt modelId="{EE529B4C-FFA7-4729-8199-A05A70E0E552}" type="pres">
      <dgm:prSet presAssocID="{7CD136FB-EC21-4C60-B055-CE379D1EB20F}" presName="composite" presStyleCnt="0"/>
      <dgm:spPr/>
    </dgm:pt>
    <dgm:pt modelId="{973702E9-7CA3-4623-9F3F-332E9E047C5F}" type="pres">
      <dgm:prSet presAssocID="{7CD136FB-EC21-4C60-B055-CE379D1EB20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17BF55BF-9A28-4092-8189-ACD2FBC52E98}" type="pres">
      <dgm:prSet presAssocID="{7CD136FB-EC21-4C60-B055-CE379D1EB20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C61369-460A-4A50-A152-2DB8D2B4F578}" type="presOf" srcId="{4C90471C-56E5-4E92-A6D0-0138D7C0A1C0}" destId="{A3F3B767-9D7B-494D-98DC-DEA43321DEBE}" srcOrd="0" destOrd="0" presId="urn:microsoft.com/office/officeart/2005/8/layout/hList1"/>
    <dgm:cxn modelId="{BEC656CB-3494-4F94-88E2-4705CE3EAD7F}" type="presOf" srcId="{E2391B7F-6460-42F1-9360-44FC9CC041E1}" destId="{D4AA3A04-67B4-43C5-9CD1-53FF0A09BA9A}" srcOrd="0" destOrd="0" presId="urn:microsoft.com/office/officeart/2005/8/layout/hList1"/>
    <dgm:cxn modelId="{3FC3DE16-42CF-483F-ACD6-0A490AB5BC34}" srcId="{4C90471C-56E5-4E92-A6D0-0138D7C0A1C0}" destId="{3B4CE776-55DD-4CA8-9499-44C82D3B4D32}" srcOrd="5" destOrd="0" parTransId="{7980119C-1EDF-4D57-A9E1-C43BF29CBD1E}" sibTransId="{50A65682-BD3A-4A73-8020-5E6A2E4A3D1B}"/>
    <dgm:cxn modelId="{B32A6C08-72CC-40EF-95F8-9D1777A19CEA}" type="presOf" srcId="{6951B528-1915-47D8-9649-B0882B0D3C70}" destId="{17BF55BF-9A28-4092-8189-ACD2FBC52E98}" srcOrd="0" destOrd="7" presId="urn:microsoft.com/office/officeart/2005/8/layout/hList1"/>
    <dgm:cxn modelId="{83A76837-D86E-40C3-A72D-AC9FC25338C1}" type="presOf" srcId="{A210444D-F6DB-4B55-9766-5A2D862E3081}" destId="{17BF55BF-9A28-4092-8189-ACD2FBC52E98}" srcOrd="0" destOrd="3" presId="urn:microsoft.com/office/officeart/2005/8/layout/hList1"/>
    <dgm:cxn modelId="{6A9ACD3B-A470-45E0-B7D8-09D3087C1FD7}" type="presOf" srcId="{42AD1DCD-2A4C-4EB5-912A-0E7341AC8A47}" destId="{60C3D26C-9B6D-4B71-A15D-90D0D35A0214}" srcOrd="0" destOrd="2" presId="urn:microsoft.com/office/officeart/2005/8/layout/hList1"/>
    <dgm:cxn modelId="{27AE7236-11FC-4327-A9D5-5AAC7C98B5BD}" srcId="{4C90471C-56E5-4E92-A6D0-0138D7C0A1C0}" destId="{67A401DC-DAE8-406F-9D6C-D6EA3EBA50CF}" srcOrd="1" destOrd="0" parTransId="{0A3C8E41-01BA-46F3-9254-F5FB03FFC804}" sibTransId="{BF6C7A94-4999-4B60-838A-51F6B7DFAF74}"/>
    <dgm:cxn modelId="{099DC253-0C94-4443-9C43-5848B6A5740B}" srcId="{7CD136FB-EC21-4C60-B055-CE379D1EB20F}" destId="{8BB06A0F-C55C-4742-80AB-39D9B2CA2540}" srcOrd="4" destOrd="0" parTransId="{50E25A93-B112-49CF-A7BF-132AF3E02BC0}" sibTransId="{2B73EB7B-F29B-4FED-935A-8FE3DEC4C5C5}"/>
    <dgm:cxn modelId="{C6CF5E48-2FC3-4B51-9229-65EE4F8F94EA}" type="presOf" srcId="{67A401DC-DAE8-406F-9D6C-D6EA3EBA50CF}" destId="{60C3D26C-9B6D-4B71-A15D-90D0D35A0214}" srcOrd="0" destOrd="1" presId="urn:microsoft.com/office/officeart/2005/8/layout/hList1"/>
    <dgm:cxn modelId="{1702DC57-5A76-4C25-ACC3-C2DED7E3ED1A}" srcId="{E2391B7F-6460-42F1-9360-44FC9CC041E1}" destId="{4C90471C-56E5-4E92-A6D0-0138D7C0A1C0}" srcOrd="0" destOrd="0" parTransId="{D99B42D3-6684-4770-BB2B-594DAD74B03A}" sibTransId="{27B42B2C-40E5-460D-AFBE-FB8705D9F2DF}"/>
    <dgm:cxn modelId="{BDE85991-7EAD-4F12-AAE5-9101C2C5CA18}" srcId="{7CD136FB-EC21-4C60-B055-CE379D1EB20F}" destId="{6806B99F-F111-4C79-B385-67144C731D1A}" srcOrd="2" destOrd="0" parTransId="{2F6F9D73-D90D-417C-B791-3D8D57D2C38F}" sibTransId="{8AC38910-19D4-4389-8C42-FFDA90F6B277}"/>
    <dgm:cxn modelId="{448A84DF-310A-4DA4-A011-0D2711B2C2F8}" type="presOf" srcId="{3E357348-BE72-40ED-BF60-0B1EDC055892}" destId="{17BF55BF-9A28-4092-8189-ACD2FBC52E98}" srcOrd="0" destOrd="0" presId="urn:microsoft.com/office/officeart/2005/8/layout/hList1"/>
    <dgm:cxn modelId="{2405B90F-1708-4D40-8C5D-7645C8EE1206}" srcId="{E2391B7F-6460-42F1-9360-44FC9CC041E1}" destId="{7CD136FB-EC21-4C60-B055-CE379D1EB20F}" srcOrd="1" destOrd="0" parTransId="{3FAD762B-6EB8-431D-BA82-56923611C981}" sibTransId="{86A3EC0B-6822-45F3-9394-316D77FB817F}"/>
    <dgm:cxn modelId="{8FA594F3-35D5-4DE4-BB42-DF7975F4859E}" type="presOf" srcId="{7CD136FB-EC21-4C60-B055-CE379D1EB20F}" destId="{973702E9-7CA3-4623-9F3F-332E9E047C5F}" srcOrd="0" destOrd="0" presId="urn:microsoft.com/office/officeart/2005/8/layout/hList1"/>
    <dgm:cxn modelId="{2EE16F9E-7333-4DD7-8272-18FB2E8FCECE}" type="presOf" srcId="{3B4CE776-55DD-4CA8-9499-44C82D3B4D32}" destId="{60C3D26C-9B6D-4B71-A15D-90D0D35A0214}" srcOrd="0" destOrd="5" presId="urn:microsoft.com/office/officeart/2005/8/layout/hList1"/>
    <dgm:cxn modelId="{38630077-A891-40A2-94CF-A8EE26D1843F}" srcId="{7CD136FB-EC21-4C60-B055-CE379D1EB20F}" destId="{D1671547-EBE5-40D7-BA1C-6C9DD993980E}" srcOrd="5" destOrd="0" parTransId="{229D45E9-9012-4C49-9070-76074FB5730E}" sibTransId="{DB985AFB-8BE7-4B72-8B21-AB85E76E9790}"/>
    <dgm:cxn modelId="{5FBDB7AD-94AB-4614-B0F3-7C3C1796B621}" srcId="{7CD136FB-EC21-4C60-B055-CE379D1EB20F}" destId="{6951B528-1915-47D8-9649-B0882B0D3C70}" srcOrd="7" destOrd="0" parTransId="{D9703CD3-7B69-4B35-A7C3-57BBFCB31966}" sibTransId="{D55EC54A-A99B-459A-9AE6-CA51B5F3903C}"/>
    <dgm:cxn modelId="{0A0CF17F-242F-40F0-B0CE-1B28A3EE1E05}" srcId="{7CD136FB-EC21-4C60-B055-CE379D1EB20F}" destId="{DDDD2B4B-D2EA-414F-BE84-D0461188893F}" srcOrd="1" destOrd="0" parTransId="{005698AD-7827-437E-98FC-A55748E1A459}" sibTransId="{DF577FF8-840F-40FE-A600-369A3D3689C8}"/>
    <dgm:cxn modelId="{04E4BD7A-B425-4E8F-BD62-40030A69B33D}" type="presOf" srcId="{8BB06A0F-C55C-4742-80AB-39D9B2CA2540}" destId="{17BF55BF-9A28-4092-8189-ACD2FBC52E98}" srcOrd="0" destOrd="4" presId="urn:microsoft.com/office/officeart/2005/8/layout/hList1"/>
    <dgm:cxn modelId="{455F74BF-C82E-4B32-AD6D-4C2B036AE8DA}" srcId="{4C90471C-56E5-4E92-A6D0-0138D7C0A1C0}" destId="{A8359C8D-78E0-47C1-A86F-A0C269541494}" srcOrd="4" destOrd="0" parTransId="{B8B119A3-564B-45FF-A01D-87C9A176E72E}" sibTransId="{218561C8-3935-4335-847E-3314348F6B92}"/>
    <dgm:cxn modelId="{91C01BFC-4B04-4674-A839-759CAB9EB9EB}" type="presOf" srcId="{74D9F503-1114-451E-9C75-112B09821E80}" destId="{60C3D26C-9B6D-4B71-A15D-90D0D35A0214}" srcOrd="0" destOrd="0" presId="urn:microsoft.com/office/officeart/2005/8/layout/hList1"/>
    <dgm:cxn modelId="{5E8064BD-7881-4A83-A895-243A343ACFF1}" srcId="{7CD136FB-EC21-4C60-B055-CE379D1EB20F}" destId="{E9AF3486-C1B8-4107-88EB-9EC2E8D484D6}" srcOrd="6" destOrd="0" parTransId="{9CF18094-94B4-4FE7-B184-97A591E6766D}" sibTransId="{69E8C97A-55E4-455F-B912-83FE035C6C21}"/>
    <dgm:cxn modelId="{0ABDCF88-65EF-49C8-9C86-8EC6238FED29}" type="presOf" srcId="{A8359C8D-78E0-47C1-A86F-A0C269541494}" destId="{60C3D26C-9B6D-4B71-A15D-90D0D35A0214}" srcOrd="0" destOrd="4" presId="urn:microsoft.com/office/officeart/2005/8/layout/hList1"/>
    <dgm:cxn modelId="{51F413D9-DEA2-4508-9450-A8E084B84457}" type="presOf" srcId="{6806B99F-F111-4C79-B385-67144C731D1A}" destId="{17BF55BF-9A28-4092-8189-ACD2FBC52E98}" srcOrd="0" destOrd="2" presId="urn:microsoft.com/office/officeart/2005/8/layout/hList1"/>
    <dgm:cxn modelId="{6DCB2136-6663-4087-BD60-77B89C0C9AAE}" srcId="{7CD136FB-EC21-4C60-B055-CE379D1EB20F}" destId="{A210444D-F6DB-4B55-9766-5A2D862E3081}" srcOrd="3" destOrd="0" parTransId="{79E55598-7820-4C2F-90DB-588746619369}" sibTransId="{6524784C-C5EB-4947-A952-853524973E7D}"/>
    <dgm:cxn modelId="{658E3BAA-B2C2-4757-AF0A-A33B5DA204BA}" srcId="{4C90471C-56E5-4E92-A6D0-0138D7C0A1C0}" destId="{74D9F503-1114-451E-9C75-112B09821E80}" srcOrd="0" destOrd="0" parTransId="{655C6893-1011-477D-B54F-6FBCD93DA051}" sibTransId="{04107BD7-20DC-4698-A98C-B3BCDE7DA003}"/>
    <dgm:cxn modelId="{C5CDCC2A-18B5-4093-87F6-FFE0F8721213}" type="presOf" srcId="{20A83319-2652-4184-BD88-5C0962D95755}" destId="{60C3D26C-9B6D-4B71-A15D-90D0D35A0214}" srcOrd="0" destOrd="7" presId="urn:microsoft.com/office/officeart/2005/8/layout/hList1"/>
    <dgm:cxn modelId="{A5934161-4A9D-416C-86BC-3C1ABB62A283}" srcId="{4C90471C-56E5-4E92-A6D0-0138D7C0A1C0}" destId="{20A83319-2652-4184-BD88-5C0962D95755}" srcOrd="7" destOrd="0" parTransId="{B85AD5F0-0EF1-42E9-B0C8-D54FD5067F1F}" sibTransId="{77CFA820-1E67-4D4D-A5B3-AF477266FC6D}"/>
    <dgm:cxn modelId="{BA1E640B-4B60-4392-AECA-E09E734B5B0A}" type="presOf" srcId="{47F6C667-11D3-49E9-AE7E-8C99E92CDF23}" destId="{60C3D26C-9B6D-4B71-A15D-90D0D35A0214}" srcOrd="0" destOrd="6" presId="urn:microsoft.com/office/officeart/2005/8/layout/hList1"/>
    <dgm:cxn modelId="{832DACC7-7D6A-4B57-838A-E6EF75EFE971}" srcId="{4C90471C-56E5-4E92-A6D0-0138D7C0A1C0}" destId="{47F6C667-11D3-49E9-AE7E-8C99E92CDF23}" srcOrd="6" destOrd="0" parTransId="{400283A9-BF91-4B29-BAA6-04ACB45E4252}" sibTransId="{5239A1D2-3B4E-42AF-A6C6-DFB944A6053F}"/>
    <dgm:cxn modelId="{48686984-686B-4C8E-93D9-09EC595EC6DD}" type="presOf" srcId="{DDDD2B4B-D2EA-414F-BE84-D0461188893F}" destId="{17BF55BF-9A28-4092-8189-ACD2FBC52E98}" srcOrd="0" destOrd="1" presId="urn:microsoft.com/office/officeart/2005/8/layout/hList1"/>
    <dgm:cxn modelId="{5C2D4179-FADB-439A-AD64-D168B2C1A58A}" type="presOf" srcId="{D1671547-EBE5-40D7-BA1C-6C9DD993980E}" destId="{17BF55BF-9A28-4092-8189-ACD2FBC52E98}" srcOrd="0" destOrd="5" presId="urn:microsoft.com/office/officeart/2005/8/layout/hList1"/>
    <dgm:cxn modelId="{20D86BC7-E386-4FC0-A050-B635759C2EFC}" srcId="{7CD136FB-EC21-4C60-B055-CE379D1EB20F}" destId="{3E357348-BE72-40ED-BF60-0B1EDC055892}" srcOrd="0" destOrd="0" parTransId="{4B829E81-38E8-4E03-91F9-BF85E39DC719}" sibTransId="{AD0BD0AE-1E5E-439F-89B7-D0D0414BAFF7}"/>
    <dgm:cxn modelId="{85FCA492-8917-48C1-BC37-FCFDBA8944A4}" srcId="{4C90471C-56E5-4E92-A6D0-0138D7C0A1C0}" destId="{42AD1DCD-2A4C-4EB5-912A-0E7341AC8A47}" srcOrd="2" destOrd="0" parTransId="{843CD61E-226F-4A16-BA9C-74F5DD46DCE1}" sibTransId="{342C1C0A-5F7A-4055-8D95-7894B88BBB3A}"/>
    <dgm:cxn modelId="{1447629B-22D8-4A3B-929A-F2459612C1BC}" type="presOf" srcId="{E9AF3486-C1B8-4107-88EB-9EC2E8D484D6}" destId="{17BF55BF-9A28-4092-8189-ACD2FBC52E98}" srcOrd="0" destOrd="6" presId="urn:microsoft.com/office/officeart/2005/8/layout/hList1"/>
    <dgm:cxn modelId="{18D328EB-9BFF-47F9-A698-F66F91C3FA8C}" type="presOf" srcId="{9E0B2F41-FDD5-44B1-BB36-312D65DE35B7}" destId="{60C3D26C-9B6D-4B71-A15D-90D0D35A0214}" srcOrd="0" destOrd="3" presId="urn:microsoft.com/office/officeart/2005/8/layout/hList1"/>
    <dgm:cxn modelId="{7CDCE003-A20A-443E-B9C9-97666CEF1ADE}" srcId="{4C90471C-56E5-4E92-A6D0-0138D7C0A1C0}" destId="{9E0B2F41-FDD5-44B1-BB36-312D65DE35B7}" srcOrd="3" destOrd="0" parTransId="{37B0F9A6-4327-4297-961A-11F65EDA576B}" sibTransId="{4FA6BA0A-7268-4DEA-8DE5-F4C1768DD048}"/>
    <dgm:cxn modelId="{E5D9D5BA-5770-42C4-9CDD-32A6F8B97164}" type="presParOf" srcId="{D4AA3A04-67B4-43C5-9CD1-53FF0A09BA9A}" destId="{1DBE27BD-CA3C-4ECE-BFC0-15A6EFE0C2C6}" srcOrd="0" destOrd="0" presId="urn:microsoft.com/office/officeart/2005/8/layout/hList1"/>
    <dgm:cxn modelId="{A9409424-196B-4AC0-B46E-CF9A16D5D87A}" type="presParOf" srcId="{1DBE27BD-CA3C-4ECE-BFC0-15A6EFE0C2C6}" destId="{A3F3B767-9D7B-494D-98DC-DEA43321DEBE}" srcOrd="0" destOrd="0" presId="urn:microsoft.com/office/officeart/2005/8/layout/hList1"/>
    <dgm:cxn modelId="{CF94AD18-BDBF-4B04-82BB-9966F6D9340D}" type="presParOf" srcId="{1DBE27BD-CA3C-4ECE-BFC0-15A6EFE0C2C6}" destId="{60C3D26C-9B6D-4B71-A15D-90D0D35A0214}" srcOrd="1" destOrd="0" presId="urn:microsoft.com/office/officeart/2005/8/layout/hList1"/>
    <dgm:cxn modelId="{DD734688-1894-4863-8989-916A4511F53D}" type="presParOf" srcId="{D4AA3A04-67B4-43C5-9CD1-53FF0A09BA9A}" destId="{731429F8-2CC4-4C0B-8FB4-E2B66319B84E}" srcOrd="1" destOrd="0" presId="urn:microsoft.com/office/officeart/2005/8/layout/hList1"/>
    <dgm:cxn modelId="{FF2F8E2D-D801-4910-8A8B-0349D72EFA10}" type="presParOf" srcId="{D4AA3A04-67B4-43C5-9CD1-53FF0A09BA9A}" destId="{EE529B4C-FFA7-4729-8199-A05A70E0E552}" srcOrd="2" destOrd="0" presId="urn:microsoft.com/office/officeart/2005/8/layout/hList1"/>
    <dgm:cxn modelId="{952A84FA-4D6B-413D-9CBE-B6D43EF81173}" type="presParOf" srcId="{EE529B4C-FFA7-4729-8199-A05A70E0E552}" destId="{973702E9-7CA3-4623-9F3F-332E9E047C5F}" srcOrd="0" destOrd="0" presId="urn:microsoft.com/office/officeart/2005/8/layout/hList1"/>
    <dgm:cxn modelId="{F5CEF361-2012-4510-A512-B7FFC1295BE1}" type="presParOf" srcId="{EE529B4C-FFA7-4729-8199-A05A70E0E552}" destId="{17BF55BF-9A28-4092-8189-ACD2FBC52E9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4C1A33-4F1E-4754-9444-98419DDFCF7B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B8528D3-CE91-4DDD-974F-42A63D6850D7}">
      <dgm:prSet phldrT="[Text]"/>
      <dgm:spPr/>
      <dgm:t>
        <a:bodyPr/>
        <a:lstStyle/>
        <a:p>
          <a:r>
            <a:rPr lang="en-US" dirty="0" smtClean="0"/>
            <a:t>Humans (nomadic hunter-gatherers) spread out across the globe (in bands of 25-70 people) in search of game and edible plants.  </a:t>
          </a:r>
          <a:endParaRPr lang="en-US" dirty="0"/>
        </a:p>
      </dgm:t>
    </dgm:pt>
    <dgm:pt modelId="{B92AB837-9D73-4C86-8866-6CEC8B247885}" type="parTrans" cxnId="{E52617C9-DAC3-4042-85F1-41F8DBEE28CF}">
      <dgm:prSet/>
      <dgm:spPr/>
      <dgm:t>
        <a:bodyPr/>
        <a:lstStyle/>
        <a:p>
          <a:endParaRPr lang="en-US"/>
        </a:p>
      </dgm:t>
    </dgm:pt>
    <dgm:pt modelId="{E5D2F1B1-44FE-4152-A358-9BBD6F1193AA}" type="sibTrans" cxnId="{E52617C9-DAC3-4042-85F1-41F8DBEE28CF}">
      <dgm:prSet/>
      <dgm:spPr/>
      <dgm:t>
        <a:bodyPr/>
        <a:lstStyle/>
        <a:p>
          <a:endParaRPr lang="en-US"/>
        </a:p>
      </dgm:t>
    </dgm:pt>
    <dgm:pt modelId="{819ED9DC-CE68-4DC5-9B3D-A362EC9E71E5}">
      <dgm:prSet phldrT="[Text]"/>
      <dgm:spPr/>
      <dgm:t>
        <a:bodyPr/>
        <a:lstStyle/>
        <a:p>
          <a:r>
            <a:rPr lang="en-US" dirty="0" smtClean="0"/>
            <a:t>The ice age ended about 10,000 years ago (8000 BCE), leaving humans living all over the world.</a:t>
          </a:r>
          <a:endParaRPr lang="en-US" dirty="0"/>
        </a:p>
      </dgm:t>
    </dgm:pt>
    <dgm:pt modelId="{A0349988-4D8B-4DB7-A785-5ACC9157DA8D}" type="parTrans" cxnId="{5F1B0CEE-3091-4C18-93F8-AA5E7B5018FF}">
      <dgm:prSet/>
      <dgm:spPr/>
      <dgm:t>
        <a:bodyPr/>
        <a:lstStyle/>
        <a:p>
          <a:endParaRPr lang="en-US"/>
        </a:p>
      </dgm:t>
    </dgm:pt>
    <dgm:pt modelId="{97F59B32-39F6-4943-ACC1-78EB0EB8DA0B}" type="sibTrans" cxnId="{5F1B0CEE-3091-4C18-93F8-AA5E7B5018FF}">
      <dgm:prSet/>
      <dgm:spPr/>
      <dgm:t>
        <a:bodyPr/>
        <a:lstStyle/>
        <a:p>
          <a:endParaRPr lang="en-US"/>
        </a:p>
      </dgm:t>
    </dgm:pt>
    <dgm:pt modelId="{1D446F31-755C-45F9-8280-F347EB57F399}">
      <dgm:prSet phldrT="[Text]"/>
      <dgm:spPr/>
      <dgm:t>
        <a:bodyPr/>
        <a:lstStyle/>
        <a:p>
          <a:r>
            <a:rPr lang="en-US" dirty="0" smtClean="0"/>
            <a:t>Temperatures increased, creating a longer growing season.  The ice receded, making the land drier and better for growing plants.  During the ice age, a lot of large game was hunted to extinction (like wholly mammoths).  The invention of farming allowed people to maintain a steady food supply.</a:t>
          </a:r>
          <a:endParaRPr lang="en-US" dirty="0"/>
        </a:p>
      </dgm:t>
    </dgm:pt>
    <dgm:pt modelId="{34B8BBD2-3C9E-4BDA-BCD4-086D917649B6}" type="parTrans" cxnId="{75D8F0ED-5C27-42F6-A042-5C10F4EEE044}">
      <dgm:prSet/>
      <dgm:spPr/>
      <dgm:t>
        <a:bodyPr/>
        <a:lstStyle/>
        <a:p>
          <a:endParaRPr lang="en-US"/>
        </a:p>
      </dgm:t>
    </dgm:pt>
    <dgm:pt modelId="{92A0D759-1558-4585-99DF-4D1B3BF0E156}" type="sibTrans" cxnId="{75D8F0ED-5C27-42F6-A042-5C10F4EEE044}">
      <dgm:prSet/>
      <dgm:spPr/>
      <dgm:t>
        <a:bodyPr/>
        <a:lstStyle/>
        <a:p>
          <a:endParaRPr lang="en-US"/>
        </a:p>
      </dgm:t>
    </dgm:pt>
    <dgm:pt modelId="{D06755DD-1413-4755-BBD9-8357FE0FC88D}">
      <dgm:prSet phldrT="[Text]"/>
      <dgm:spPr/>
      <dgm:t>
        <a:bodyPr/>
        <a:lstStyle/>
        <a:p>
          <a:r>
            <a:rPr lang="en-US" dirty="0" smtClean="0"/>
            <a:t>The ice created a bridge between what we now call Siberia and Alaska.  Humans crossed this bridge to North America and spread to South America very quickly.</a:t>
          </a:r>
          <a:endParaRPr lang="en-US" dirty="0"/>
        </a:p>
      </dgm:t>
    </dgm:pt>
    <dgm:pt modelId="{A2F08D0F-C37E-4FEA-9873-609F7D9D8453}" type="parTrans" cxnId="{3E61DF1D-66CC-4474-AD5E-DFB901ED6E11}">
      <dgm:prSet/>
      <dgm:spPr/>
      <dgm:t>
        <a:bodyPr/>
        <a:lstStyle/>
        <a:p>
          <a:endParaRPr lang="en-US"/>
        </a:p>
      </dgm:t>
    </dgm:pt>
    <dgm:pt modelId="{E88879B5-755A-42F6-B6A1-6CC3CFA4EB0D}" type="sibTrans" cxnId="{3E61DF1D-66CC-4474-AD5E-DFB901ED6E11}">
      <dgm:prSet/>
      <dgm:spPr/>
      <dgm:t>
        <a:bodyPr/>
        <a:lstStyle/>
        <a:p>
          <a:endParaRPr lang="en-US"/>
        </a:p>
      </dgm:t>
    </dgm:pt>
    <dgm:pt modelId="{C5C2FC4D-C3E6-46E3-A390-74085DAEA97B}">
      <dgm:prSet phldrT="[Text]"/>
      <dgm:spPr/>
      <dgm:t>
        <a:bodyPr/>
        <a:lstStyle/>
        <a:p>
          <a:r>
            <a:rPr lang="en-US" dirty="0" smtClean="0"/>
            <a:t>The ice bridge between Siberia and Alaska melted, leaving humans in the Americas separated from the rest of the world.</a:t>
          </a:r>
          <a:endParaRPr lang="en-US" dirty="0"/>
        </a:p>
      </dgm:t>
    </dgm:pt>
    <dgm:pt modelId="{7B1E2646-FBF9-4F23-BD18-A77B1A6A4C47}" type="parTrans" cxnId="{30D2B187-7712-475F-AC11-D5847480F68F}">
      <dgm:prSet/>
      <dgm:spPr/>
      <dgm:t>
        <a:bodyPr/>
        <a:lstStyle/>
        <a:p>
          <a:endParaRPr lang="en-US"/>
        </a:p>
      </dgm:t>
    </dgm:pt>
    <dgm:pt modelId="{FCC15F6A-7F23-4812-9D42-3726760149B6}" type="sibTrans" cxnId="{30D2B187-7712-475F-AC11-D5847480F68F}">
      <dgm:prSet/>
      <dgm:spPr/>
      <dgm:t>
        <a:bodyPr/>
        <a:lstStyle/>
        <a:p>
          <a:endParaRPr lang="en-US"/>
        </a:p>
      </dgm:t>
    </dgm:pt>
    <dgm:pt modelId="{15FC7282-CBF2-473C-968C-4F3232F9ED27}" type="pres">
      <dgm:prSet presAssocID="{484C1A33-4F1E-4754-9444-98419DDFCF7B}" presName="outerComposite" presStyleCnt="0">
        <dgm:presLayoutVars>
          <dgm:chMax val="5"/>
          <dgm:dir/>
          <dgm:resizeHandles val="exact"/>
        </dgm:presLayoutVars>
      </dgm:prSet>
      <dgm:spPr/>
    </dgm:pt>
    <dgm:pt modelId="{15F98DD9-614D-421C-B4A9-D103534F07E4}" type="pres">
      <dgm:prSet presAssocID="{484C1A33-4F1E-4754-9444-98419DDFCF7B}" presName="dummyMaxCanvas" presStyleCnt="0">
        <dgm:presLayoutVars/>
      </dgm:prSet>
      <dgm:spPr/>
    </dgm:pt>
    <dgm:pt modelId="{A2AA20E3-4D7A-41CB-94E5-379643129E24}" type="pres">
      <dgm:prSet presAssocID="{484C1A33-4F1E-4754-9444-98419DDFCF7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48B13-9892-48F5-8642-43CE8E35DCEB}" type="pres">
      <dgm:prSet presAssocID="{484C1A33-4F1E-4754-9444-98419DDFCF7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1C7F2-5BC0-4419-976A-AE7A992B8F1C}" type="pres">
      <dgm:prSet presAssocID="{484C1A33-4F1E-4754-9444-98419DDFCF7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24D9F2-CF9A-41E0-8A8A-A5010A420481}" type="pres">
      <dgm:prSet presAssocID="{484C1A33-4F1E-4754-9444-98419DDFCF7B}" presName="ThreeConn_1-2" presStyleLbl="fgAccFollowNode1" presStyleIdx="0" presStyleCnt="2">
        <dgm:presLayoutVars>
          <dgm:bulletEnabled val="1"/>
        </dgm:presLayoutVars>
      </dgm:prSet>
      <dgm:spPr/>
    </dgm:pt>
    <dgm:pt modelId="{8EB808AF-CEA4-4CD6-9718-8D2482F82A62}" type="pres">
      <dgm:prSet presAssocID="{484C1A33-4F1E-4754-9444-98419DDFCF7B}" presName="ThreeConn_2-3" presStyleLbl="fgAccFollowNode1" presStyleIdx="1" presStyleCnt="2">
        <dgm:presLayoutVars>
          <dgm:bulletEnabled val="1"/>
        </dgm:presLayoutVars>
      </dgm:prSet>
      <dgm:spPr/>
    </dgm:pt>
    <dgm:pt modelId="{F39FE82F-42E0-4806-851C-B53163776DBA}" type="pres">
      <dgm:prSet presAssocID="{484C1A33-4F1E-4754-9444-98419DDFCF7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7585A-4506-47A7-9902-8D260453025E}" type="pres">
      <dgm:prSet presAssocID="{484C1A33-4F1E-4754-9444-98419DDFCF7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470BDD-3875-464C-AA40-56F81AF913B5}" type="pres">
      <dgm:prSet presAssocID="{484C1A33-4F1E-4754-9444-98419DDFCF7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81C923-287E-4313-9C6F-AD417B881177}" type="presOf" srcId="{2B8528D3-CE91-4DDD-974F-42A63D6850D7}" destId="{F39FE82F-42E0-4806-851C-B53163776DBA}" srcOrd="1" destOrd="0" presId="urn:microsoft.com/office/officeart/2005/8/layout/vProcess5"/>
    <dgm:cxn modelId="{3E61DF1D-66CC-4474-AD5E-DFB901ED6E11}" srcId="{2B8528D3-CE91-4DDD-974F-42A63D6850D7}" destId="{D06755DD-1413-4755-BBD9-8357FE0FC88D}" srcOrd="0" destOrd="0" parTransId="{A2F08D0F-C37E-4FEA-9873-609F7D9D8453}" sibTransId="{E88879B5-755A-42F6-B6A1-6CC3CFA4EB0D}"/>
    <dgm:cxn modelId="{75D8F0ED-5C27-42F6-A042-5C10F4EEE044}" srcId="{484C1A33-4F1E-4754-9444-98419DDFCF7B}" destId="{1D446F31-755C-45F9-8280-F347EB57F399}" srcOrd="2" destOrd="0" parTransId="{34B8BBD2-3C9E-4BDA-BCD4-086D917649B6}" sibTransId="{92A0D759-1558-4585-99DF-4D1B3BF0E156}"/>
    <dgm:cxn modelId="{C6803ECD-F04C-48E3-9751-6DEB666E0F8F}" type="presOf" srcId="{C5C2FC4D-C3E6-46E3-A390-74085DAEA97B}" destId="{3F948B13-9892-48F5-8642-43CE8E35DCEB}" srcOrd="0" destOrd="1" presId="urn:microsoft.com/office/officeart/2005/8/layout/vProcess5"/>
    <dgm:cxn modelId="{FC09ACFD-8EE7-4FC7-809C-D486597B6645}" type="presOf" srcId="{1D446F31-755C-45F9-8280-F347EB57F399}" destId="{00470BDD-3875-464C-AA40-56F81AF913B5}" srcOrd="1" destOrd="0" presId="urn:microsoft.com/office/officeart/2005/8/layout/vProcess5"/>
    <dgm:cxn modelId="{9696148F-9458-45F4-82B8-AF323ADDB916}" type="presOf" srcId="{1D446F31-755C-45F9-8280-F347EB57F399}" destId="{D831C7F2-5BC0-4419-976A-AE7A992B8F1C}" srcOrd="0" destOrd="0" presId="urn:microsoft.com/office/officeart/2005/8/layout/vProcess5"/>
    <dgm:cxn modelId="{30D2B187-7712-475F-AC11-D5847480F68F}" srcId="{819ED9DC-CE68-4DC5-9B3D-A362EC9E71E5}" destId="{C5C2FC4D-C3E6-46E3-A390-74085DAEA97B}" srcOrd="0" destOrd="0" parTransId="{7B1E2646-FBF9-4F23-BD18-A77B1A6A4C47}" sibTransId="{FCC15F6A-7F23-4812-9D42-3726760149B6}"/>
    <dgm:cxn modelId="{AF75E836-303E-4283-8EF0-70FF90D001D8}" type="presOf" srcId="{D06755DD-1413-4755-BBD9-8357FE0FC88D}" destId="{A2AA20E3-4D7A-41CB-94E5-379643129E24}" srcOrd="0" destOrd="1" presId="urn:microsoft.com/office/officeart/2005/8/layout/vProcess5"/>
    <dgm:cxn modelId="{A785D9F1-CE58-428B-8605-B245DFF9D59E}" type="presOf" srcId="{819ED9DC-CE68-4DC5-9B3D-A362EC9E71E5}" destId="{3F948B13-9892-48F5-8642-43CE8E35DCEB}" srcOrd="0" destOrd="0" presId="urn:microsoft.com/office/officeart/2005/8/layout/vProcess5"/>
    <dgm:cxn modelId="{EDEA937D-E081-485A-872A-2DB884E6A0F7}" type="presOf" srcId="{E5D2F1B1-44FE-4152-A358-9BBD6F1193AA}" destId="{8624D9F2-CF9A-41E0-8A8A-A5010A420481}" srcOrd="0" destOrd="0" presId="urn:microsoft.com/office/officeart/2005/8/layout/vProcess5"/>
    <dgm:cxn modelId="{706CEAFF-5DBF-4DDE-BF31-853CCEC9300A}" type="presOf" srcId="{484C1A33-4F1E-4754-9444-98419DDFCF7B}" destId="{15FC7282-CBF2-473C-968C-4F3232F9ED27}" srcOrd="0" destOrd="0" presId="urn:microsoft.com/office/officeart/2005/8/layout/vProcess5"/>
    <dgm:cxn modelId="{3C2AA9FF-C2AB-4F54-830E-24DE2E8180D7}" type="presOf" srcId="{819ED9DC-CE68-4DC5-9B3D-A362EC9E71E5}" destId="{2ED7585A-4506-47A7-9902-8D260453025E}" srcOrd="1" destOrd="0" presId="urn:microsoft.com/office/officeart/2005/8/layout/vProcess5"/>
    <dgm:cxn modelId="{31EC2697-5DDC-4A41-9A53-33899872146A}" type="presOf" srcId="{D06755DD-1413-4755-BBD9-8357FE0FC88D}" destId="{F39FE82F-42E0-4806-851C-B53163776DBA}" srcOrd="1" destOrd="1" presId="urn:microsoft.com/office/officeart/2005/8/layout/vProcess5"/>
    <dgm:cxn modelId="{5F1B0CEE-3091-4C18-93F8-AA5E7B5018FF}" srcId="{484C1A33-4F1E-4754-9444-98419DDFCF7B}" destId="{819ED9DC-CE68-4DC5-9B3D-A362EC9E71E5}" srcOrd="1" destOrd="0" parTransId="{A0349988-4D8B-4DB7-A785-5ACC9157DA8D}" sibTransId="{97F59B32-39F6-4943-ACC1-78EB0EB8DA0B}"/>
    <dgm:cxn modelId="{E52617C9-DAC3-4042-85F1-41F8DBEE28CF}" srcId="{484C1A33-4F1E-4754-9444-98419DDFCF7B}" destId="{2B8528D3-CE91-4DDD-974F-42A63D6850D7}" srcOrd="0" destOrd="0" parTransId="{B92AB837-9D73-4C86-8866-6CEC8B247885}" sibTransId="{E5D2F1B1-44FE-4152-A358-9BBD6F1193AA}"/>
    <dgm:cxn modelId="{ACCF4EC1-9CBA-4EFA-A875-548C6C817941}" type="presOf" srcId="{C5C2FC4D-C3E6-46E3-A390-74085DAEA97B}" destId="{2ED7585A-4506-47A7-9902-8D260453025E}" srcOrd="1" destOrd="1" presId="urn:microsoft.com/office/officeart/2005/8/layout/vProcess5"/>
    <dgm:cxn modelId="{960A2DCC-98A0-432B-9E04-E53E0B0F2AC8}" type="presOf" srcId="{97F59B32-39F6-4943-ACC1-78EB0EB8DA0B}" destId="{8EB808AF-CEA4-4CD6-9718-8D2482F82A62}" srcOrd="0" destOrd="0" presId="urn:microsoft.com/office/officeart/2005/8/layout/vProcess5"/>
    <dgm:cxn modelId="{14C1B8A5-DAB1-45A3-A564-5CA97AF4773E}" type="presOf" srcId="{2B8528D3-CE91-4DDD-974F-42A63D6850D7}" destId="{A2AA20E3-4D7A-41CB-94E5-379643129E24}" srcOrd="0" destOrd="0" presId="urn:microsoft.com/office/officeart/2005/8/layout/vProcess5"/>
    <dgm:cxn modelId="{22A0C871-04AF-417D-AA80-F9F281CC2B89}" type="presParOf" srcId="{15FC7282-CBF2-473C-968C-4F3232F9ED27}" destId="{15F98DD9-614D-421C-B4A9-D103534F07E4}" srcOrd="0" destOrd="0" presId="urn:microsoft.com/office/officeart/2005/8/layout/vProcess5"/>
    <dgm:cxn modelId="{32AE3130-2B61-4BC7-8BDB-BD30C7EE2305}" type="presParOf" srcId="{15FC7282-CBF2-473C-968C-4F3232F9ED27}" destId="{A2AA20E3-4D7A-41CB-94E5-379643129E24}" srcOrd="1" destOrd="0" presId="urn:microsoft.com/office/officeart/2005/8/layout/vProcess5"/>
    <dgm:cxn modelId="{701390C3-DB60-4769-A8C9-12E6B37172FC}" type="presParOf" srcId="{15FC7282-CBF2-473C-968C-4F3232F9ED27}" destId="{3F948B13-9892-48F5-8642-43CE8E35DCEB}" srcOrd="2" destOrd="0" presId="urn:microsoft.com/office/officeart/2005/8/layout/vProcess5"/>
    <dgm:cxn modelId="{EB875C4F-2B9C-4D99-A879-5E96FD794B31}" type="presParOf" srcId="{15FC7282-CBF2-473C-968C-4F3232F9ED27}" destId="{D831C7F2-5BC0-4419-976A-AE7A992B8F1C}" srcOrd="3" destOrd="0" presId="urn:microsoft.com/office/officeart/2005/8/layout/vProcess5"/>
    <dgm:cxn modelId="{431DBDFF-1EC8-45D1-9539-DBA40E261D61}" type="presParOf" srcId="{15FC7282-CBF2-473C-968C-4F3232F9ED27}" destId="{8624D9F2-CF9A-41E0-8A8A-A5010A420481}" srcOrd="4" destOrd="0" presId="urn:microsoft.com/office/officeart/2005/8/layout/vProcess5"/>
    <dgm:cxn modelId="{418C0DAE-29AF-49A2-A541-3C3EE79151C8}" type="presParOf" srcId="{15FC7282-CBF2-473C-968C-4F3232F9ED27}" destId="{8EB808AF-CEA4-4CD6-9718-8D2482F82A62}" srcOrd="5" destOrd="0" presId="urn:microsoft.com/office/officeart/2005/8/layout/vProcess5"/>
    <dgm:cxn modelId="{9AEAD800-767A-49A0-B2D5-0351E924D5B2}" type="presParOf" srcId="{15FC7282-CBF2-473C-968C-4F3232F9ED27}" destId="{F39FE82F-42E0-4806-851C-B53163776DBA}" srcOrd="6" destOrd="0" presId="urn:microsoft.com/office/officeart/2005/8/layout/vProcess5"/>
    <dgm:cxn modelId="{AAE2DD57-3550-43B9-BED5-3A965CFB51D2}" type="presParOf" srcId="{15FC7282-CBF2-473C-968C-4F3232F9ED27}" destId="{2ED7585A-4506-47A7-9902-8D260453025E}" srcOrd="7" destOrd="0" presId="urn:microsoft.com/office/officeart/2005/8/layout/vProcess5"/>
    <dgm:cxn modelId="{E162B16C-4D26-4762-90AF-9CEECF70AC2C}" type="presParOf" srcId="{15FC7282-CBF2-473C-968C-4F3232F9ED27}" destId="{00470BDD-3875-464C-AA40-56F81AF913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EEC4BB-A6DF-4095-B436-C31D12767870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263DD83F-281B-4E68-BE58-A08FC84B6EC8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The Neolithic Revolution is also called the Agricultural Revolution.   People developed farming for the first time.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BCBE593-53CF-4928-BEDA-828CCF1E70AD}" type="parTrans" cxnId="{A7D7A9A5-00F2-4731-8162-2E6A8EFC85A7}">
      <dgm:prSet/>
      <dgm:spPr/>
      <dgm:t>
        <a:bodyPr/>
        <a:lstStyle/>
        <a:p>
          <a:endParaRPr lang="en-US"/>
        </a:p>
      </dgm:t>
    </dgm:pt>
    <dgm:pt modelId="{DD502003-7D8D-4936-A51D-910514647C64}" type="sibTrans" cxnId="{A7D7A9A5-00F2-4731-8162-2E6A8EFC85A7}">
      <dgm:prSet/>
      <dgm:spPr/>
      <dgm:t>
        <a:bodyPr/>
        <a:lstStyle/>
        <a:p>
          <a:endParaRPr lang="en-US"/>
        </a:p>
      </dgm:t>
    </dgm:pt>
    <dgm:pt modelId="{FED0F235-0F56-455E-A35B-827387B6EBC0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For generations, humans had noticed plants growing where they had spit out seeds.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BD934B1-C94D-4D90-93F9-29F4981678EA}" type="parTrans" cxnId="{5B3130C8-F770-449A-A42F-013407C35ACC}">
      <dgm:prSet/>
      <dgm:spPr/>
      <dgm:t>
        <a:bodyPr/>
        <a:lstStyle/>
        <a:p>
          <a:endParaRPr lang="en-US"/>
        </a:p>
      </dgm:t>
    </dgm:pt>
    <dgm:pt modelId="{5F50C166-64B1-40E9-870C-C018AE8F271A}" type="sibTrans" cxnId="{5B3130C8-F770-449A-A42F-013407C35ACC}">
      <dgm:prSet/>
      <dgm:spPr/>
      <dgm:t>
        <a:bodyPr/>
        <a:lstStyle/>
        <a:p>
          <a:endParaRPr lang="en-US"/>
        </a:p>
      </dgm:t>
    </dgm:pt>
    <dgm:pt modelId="{92D6F548-75C3-42BB-BBBE-D0FDD9DDD1E4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Humans began planting seeds on purpose, which was the invention of farming.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9939E3-560F-4B43-8D6D-A2639D39B117}" type="parTrans" cxnId="{9F841173-AD8C-4AFE-8D8A-0D3FDA595999}">
      <dgm:prSet/>
      <dgm:spPr/>
      <dgm:t>
        <a:bodyPr/>
        <a:lstStyle/>
        <a:p>
          <a:endParaRPr lang="en-US"/>
        </a:p>
      </dgm:t>
    </dgm:pt>
    <dgm:pt modelId="{620AF514-2B9A-4CED-9793-06EC8162B433}" type="sibTrans" cxnId="{9F841173-AD8C-4AFE-8D8A-0D3FDA595999}">
      <dgm:prSet/>
      <dgm:spPr/>
      <dgm:t>
        <a:bodyPr/>
        <a:lstStyle/>
        <a:p>
          <a:endParaRPr lang="en-US"/>
        </a:p>
      </dgm:t>
    </dgm:pt>
    <dgm:pt modelId="{C7653AE5-B7C4-4552-9263-8403BB61B40C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The first farming method was slash-and-burn.  Farmers burnt grass and trees to clear a field.  The ashes fertilized the soil.  Farmers relocated every few years after exhausting the soil.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05B3982-389C-4D37-BEC5-9DCF8C16DAF0}" type="parTrans" cxnId="{2F1BF595-4C70-4D10-A9EB-B63C5434AAB6}">
      <dgm:prSet/>
      <dgm:spPr/>
      <dgm:t>
        <a:bodyPr/>
        <a:lstStyle/>
        <a:p>
          <a:endParaRPr lang="en-US"/>
        </a:p>
      </dgm:t>
    </dgm:pt>
    <dgm:pt modelId="{CF78F829-F15E-4FEE-8995-44884E0B02E8}" type="sibTrans" cxnId="{2F1BF595-4C70-4D10-A9EB-B63C5434AAB6}">
      <dgm:prSet/>
      <dgm:spPr/>
      <dgm:t>
        <a:bodyPr/>
        <a:lstStyle/>
        <a:p>
          <a:endParaRPr lang="en-US"/>
        </a:p>
      </dgm:t>
    </dgm:pt>
    <dgm:pt modelId="{E9ADDD6E-8A3D-4421-84AF-23C45616C695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People continued to hunt, returning to their farms to harvest their crops.  Eventually, people built permanent homes near their farms so they could store and guard their grain.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2167866-EB56-4707-93DC-4E49EBABB373}" type="parTrans" cxnId="{49C1C40C-2625-4C54-B34D-87DAFB8E79BB}">
      <dgm:prSet/>
      <dgm:spPr/>
      <dgm:t>
        <a:bodyPr/>
        <a:lstStyle/>
        <a:p>
          <a:endParaRPr lang="en-US"/>
        </a:p>
      </dgm:t>
    </dgm:pt>
    <dgm:pt modelId="{59FC03C2-BEEE-4CEA-B597-8675E76C1364}" type="sibTrans" cxnId="{49C1C40C-2625-4C54-B34D-87DAFB8E79BB}">
      <dgm:prSet/>
      <dgm:spPr/>
      <dgm:t>
        <a:bodyPr/>
        <a:lstStyle/>
        <a:p>
          <a:endParaRPr lang="en-US"/>
        </a:p>
      </dgm:t>
    </dgm:pt>
    <dgm:pt modelId="{A06C76EB-9C78-443D-AB79-54C4AD7166ED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Permanent homes made following game difficult.  Eventually, farmers domesticated animals, such as cattle, goats, pigs, and sheep.  Animals ate farm waste while fertilizing the soil.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4F073DC0-A93F-4081-81D5-09659FB74FC9}" type="parTrans" cxnId="{1A9C6AFC-3BF3-4919-AE04-08A5648A6833}">
      <dgm:prSet/>
      <dgm:spPr/>
      <dgm:t>
        <a:bodyPr/>
        <a:lstStyle/>
        <a:p>
          <a:endParaRPr lang="en-US"/>
        </a:p>
      </dgm:t>
    </dgm:pt>
    <dgm:pt modelId="{7D20015E-38F6-48A7-A59A-562C128F3B3D}" type="sibTrans" cxnId="{1A9C6AFC-3BF3-4919-AE04-08A5648A6833}">
      <dgm:prSet/>
      <dgm:spPr/>
      <dgm:t>
        <a:bodyPr/>
        <a:lstStyle/>
        <a:p>
          <a:endParaRPr lang="en-US"/>
        </a:p>
      </dgm:t>
    </dgm:pt>
    <dgm:pt modelId="{18587676-0719-46E8-8519-9DF6CE07C5B8}" type="pres">
      <dgm:prSet presAssocID="{26EEC4BB-A6DF-4095-B436-C31D12767870}" presName="diagram" presStyleCnt="0">
        <dgm:presLayoutVars>
          <dgm:dir/>
          <dgm:resizeHandles val="exact"/>
        </dgm:presLayoutVars>
      </dgm:prSet>
      <dgm:spPr/>
    </dgm:pt>
    <dgm:pt modelId="{1887AD83-A143-45DC-9E3D-08466130D4A9}" type="pres">
      <dgm:prSet presAssocID="{263DD83F-281B-4E68-BE58-A08FC84B6EC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0B69D-47A5-4383-98C6-69B3B7C56DA9}" type="pres">
      <dgm:prSet presAssocID="{DD502003-7D8D-4936-A51D-910514647C64}" presName="sibTrans" presStyleCnt="0"/>
      <dgm:spPr/>
    </dgm:pt>
    <dgm:pt modelId="{16B791A0-D368-497A-8AE8-0B79F9D234CB}" type="pres">
      <dgm:prSet presAssocID="{FED0F235-0F56-455E-A35B-827387B6EBC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A4736B-C8A9-4A5D-BDA4-6C4542D38A4F}" type="pres">
      <dgm:prSet presAssocID="{5F50C166-64B1-40E9-870C-C018AE8F271A}" presName="sibTrans" presStyleCnt="0"/>
      <dgm:spPr/>
    </dgm:pt>
    <dgm:pt modelId="{0423B995-4BB6-409C-8215-E73A8A9FD28A}" type="pres">
      <dgm:prSet presAssocID="{92D6F548-75C3-42BB-BBBE-D0FDD9DDD1E4}" presName="node" presStyleLbl="node1" presStyleIdx="2" presStyleCnt="6">
        <dgm:presLayoutVars>
          <dgm:bulletEnabled val="1"/>
        </dgm:presLayoutVars>
      </dgm:prSet>
      <dgm:spPr/>
    </dgm:pt>
    <dgm:pt modelId="{9E546EE1-A0BC-4148-9AE1-E7C70814C79A}" type="pres">
      <dgm:prSet presAssocID="{620AF514-2B9A-4CED-9793-06EC8162B433}" presName="sibTrans" presStyleCnt="0"/>
      <dgm:spPr/>
    </dgm:pt>
    <dgm:pt modelId="{2CB15CC5-217F-4223-8B7F-B285EBAF8F57}" type="pres">
      <dgm:prSet presAssocID="{C7653AE5-B7C4-4552-9263-8403BB61B40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3BB6DF-D22B-47B1-AAFD-59CDBC5DF6ED}" type="pres">
      <dgm:prSet presAssocID="{CF78F829-F15E-4FEE-8995-44884E0B02E8}" presName="sibTrans" presStyleCnt="0"/>
      <dgm:spPr/>
    </dgm:pt>
    <dgm:pt modelId="{9D466299-E6B0-4B33-A2E4-C1C87C72CF56}" type="pres">
      <dgm:prSet presAssocID="{E9ADDD6E-8A3D-4421-84AF-23C45616C69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CFC41-E495-4F03-91F8-70D753F8723D}" type="pres">
      <dgm:prSet presAssocID="{59FC03C2-BEEE-4CEA-B597-8675E76C1364}" presName="sibTrans" presStyleCnt="0"/>
      <dgm:spPr/>
    </dgm:pt>
    <dgm:pt modelId="{7CB59260-4D97-4735-9962-D4F4E0B8EF39}" type="pres">
      <dgm:prSet presAssocID="{A06C76EB-9C78-443D-AB79-54C4AD7166E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6170EF-5B45-4F8D-A13C-C0EC29F4E6EC}" type="presOf" srcId="{A06C76EB-9C78-443D-AB79-54C4AD7166ED}" destId="{7CB59260-4D97-4735-9962-D4F4E0B8EF39}" srcOrd="0" destOrd="0" presId="urn:microsoft.com/office/officeart/2005/8/layout/default"/>
    <dgm:cxn modelId="{2F1BF595-4C70-4D10-A9EB-B63C5434AAB6}" srcId="{26EEC4BB-A6DF-4095-B436-C31D12767870}" destId="{C7653AE5-B7C4-4552-9263-8403BB61B40C}" srcOrd="3" destOrd="0" parTransId="{F05B3982-389C-4D37-BEC5-9DCF8C16DAF0}" sibTransId="{CF78F829-F15E-4FEE-8995-44884E0B02E8}"/>
    <dgm:cxn modelId="{76B3FA2F-22CB-48E7-8240-E909E8F83C6F}" type="presOf" srcId="{C7653AE5-B7C4-4552-9263-8403BB61B40C}" destId="{2CB15CC5-217F-4223-8B7F-B285EBAF8F57}" srcOrd="0" destOrd="0" presId="urn:microsoft.com/office/officeart/2005/8/layout/default"/>
    <dgm:cxn modelId="{49C1C40C-2625-4C54-B34D-87DAFB8E79BB}" srcId="{26EEC4BB-A6DF-4095-B436-C31D12767870}" destId="{E9ADDD6E-8A3D-4421-84AF-23C45616C695}" srcOrd="4" destOrd="0" parTransId="{32167866-EB56-4707-93DC-4E49EBABB373}" sibTransId="{59FC03C2-BEEE-4CEA-B597-8675E76C1364}"/>
    <dgm:cxn modelId="{1A9C6AFC-3BF3-4919-AE04-08A5648A6833}" srcId="{26EEC4BB-A6DF-4095-B436-C31D12767870}" destId="{A06C76EB-9C78-443D-AB79-54C4AD7166ED}" srcOrd="5" destOrd="0" parTransId="{4F073DC0-A93F-4081-81D5-09659FB74FC9}" sibTransId="{7D20015E-38F6-48A7-A59A-562C128F3B3D}"/>
    <dgm:cxn modelId="{A7D7A9A5-00F2-4731-8162-2E6A8EFC85A7}" srcId="{26EEC4BB-A6DF-4095-B436-C31D12767870}" destId="{263DD83F-281B-4E68-BE58-A08FC84B6EC8}" srcOrd="0" destOrd="0" parTransId="{5BCBE593-53CF-4928-BEDA-828CCF1E70AD}" sibTransId="{DD502003-7D8D-4936-A51D-910514647C64}"/>
    <dgm:cxn modelId="{CBF250E7-ECBB-4EF1-AF8A-560A56425EC9}" type="presOf" srcId="{FED0F235-0F56-455E-A35B-827387B6EBC0}" destId="{16B791A0-D368-497A-8AE8-0B79F9D234CB}" srcOrd="0" destOrd="0" presId="urn:microsoft.com/office/officeart/2005/8/layout/default"/>
    <dgm:cxn modelId="{C6296F23-5DDE-403F-B503-B7338A935213}" type="presOf" srcId="{E9ADDD6E-8A3D-4421-84AF-23C45616C695}" destId="{9D466299-E6B0-4B33-A2E4-C1C87C72CF56}" srcOrd="0" destOrd="0" presId="urn:microsoft.com/office/officeart/2005/8/layout/default"/>
    <dgm:cxn modelId="{9F841173-AD8C-4AFE-8D8A-0D3FDA595999}" srcId="{26EEC4BB-A6DF-4095-B436-C31D12767870}" destId="{92D6F548-75C3-42BB-BBBE-D0FDD9DDD1E4}" srcOrd="2" destOrd="0" parTransId="{F09939E3-560F-4B43-8D6D-A2639D39B117}" sibTransId="{620AF514-2B9A-4CED-9793-06EC8162B433}"/>
    <dgm:cxn modelId="{CCFDD814-772C-4CB0-B9E2-2477EAF896E2}" type="presOf" srcId="{92D6F548-75C3-42BB-BBBE-D0FDD9DDD1E4}" destId="{0423B995-4BB6-409C-8215-E73A8A9FD28A}" srcOrd="0" destOrd="0" presId="urn:microsoft.com/office/officeart/2005/8/layout/default"/>
    <dgm:cxn modelId="{4C4DEAB7-C31C-4F84-9EC1-F28B653AF85D}" type="presOf" srcId="{263DD83F-281B-4E68-BE58-A08FC84B6EC8}" destId="{1887AD83-A143-45DC-9E3D-08466130D4A9}" srcOrd="0" destOrd="0" presId="urn:microsoft.com/office/officeart/2005/8/layout/default"/>
    <dgm:cxn modelId="{5DA70CB3-737C-4E70-9004-F79050A4364B}" type="presOf" srcId="{26EEC4BB-A6DF-4095-B436-C31D12767870}" destId="{18587676-0719-46E8-8519-9DF6CE07C5B8}" srcOrd="0" destOrd="0" presId="urn:microsoft.com/office/officeart/2005/8/layout/default"/>
    <dgm:cxn modelId="{5B3130C8-F770-449A-A42F-013407C35ACC}" srcId="{26EEC4BB-A6DF-4095-B436-C31D12767870}" destId="{FED0F235-0F56-455E-A35B-827387B6EBC0}" srcOrd="1" destOrd="0" parTransId="{6BD934B1-C94D-4D90-93F9-29F4981678EA}" sibTransId="{5F50C166-64B1-40E9-870C-C018AE8F271A}"/>
    <dgm:cxn modelId="{934A604E-E1C8-4226-87FA-4702C8A88205}" type="presParOf" srcId="{18587676-0719-46E8-8519-9DF6CE07C5B8}" destId="{1887AD83-A143-45DC-9E3D-08466130D4A9}" srcOrd="0" destOrd="0" presId="urn:microsoft.com/office/officeart/2005/8/layout/default"/>
    <dgm:cxn modelId="{E8682FA7-7F16-49D0-B0D3-65E8F27C26D2}" type="presParOf" srcId="{18587676-0719-46E8-8519-9DF6CE07C5B8}" destId="{0DE0B69D-47A5-4383-98C6-69B3B7C56DA9}" srcOrd="1" destOrd="0" presId="urn:microsoft.com/office/officeart/2005/8/layout/default"/>
    <dgm:cxn modelId="{F5271B00-BEBF-4DA6-B604-B2C1AE6F26C9}" type="presParOf" srcId="{18587676-0719-46E8-8519-9DF6CE07C5B8}" destId="{16B791A0-D368-497A-8AE8-0B79F9D234CB}" srcOrd="2" destOrd="0" presId="urn:microsoft.com/office/officeart/2005/8/layout/default"/>
    <dgm:cxn modelId="{D98A93AF-7C21-4A82-8EC7-F514A06A9D23}" type="presParOf" srcId="{18587676-0719-46E8-8519-9DF6CE07C5B8}" destId="{05A4736B-C8A9-4A5D-BDA4-6C4542D38A4F}" srcOrd="3" destOrd="0" presId="urn:microsoft.com/office/officeart/2005/8/layout/default"/>
    <dgm:cxn modelId="{9BE7790D-483F-4A58-83FB-C7F967243C38}" type="presParOf" srcId="{18587676-0719-46E8-8519-9DF6CE07C5B8}" destId="{0423B995-4BB6-409C-8215-E73A8A9FD28A}" srcOrd="4" destOrd="0" presId="urn:microsoft.com/office/officeart/2005/8/layout/default"/>
    <dgm:cxn modelId="{D2D94815-5AC0-4DF4-9D50-981525EC2049}" type="presParOf" srcId="{18587676-0719-46E8-8519-9DF6CE07C5B8}" destId="{9E546EE1-A0BC-4148-9AE1-E7C70814C79A}" srcOrd="5" destOrd="0" presId="urn:microsoft.com/office/officeart/2005/8/layout/default"/>
    <dgm:cxn modelId="{CBCAAE0A-5577-41D2-BD95-CB4D9AE8AB42}" type="presParOf" srcId="{18587676-0719-46E8-8519-9DF6CE07C5B8}" destId="{2CB15CC5-217F-4223-8B7F-B285EBAF8F57}" srcOrd="6" destOrd="0" presId="urn:microsoft.com/office/officeart/2005/8/layout/default"/>
    <dgm:cxn modelId="{92F6B71D-B50F-488C-8895-012CCFC77A4A}" type="presParOf" srcId="{18587676-0719-46E8-8519-9DF6CE07C5B8}" destId="{043BB6DF-D22B-47B1-AAFD-59CDBC5DF6ED}" srcOrd="7" destOrd="0" presId="urn:microsoft.com/office/officeart/2005/8/layout/default"/>
    <dgm:cxn modelId="{03596DBC-1D68-4C74-B94E-6816D11CCA7E}" type="presParOf" srcId="{18587676-0719-46E8-8519-9DF6CE07C5B8}" destId="{9D466299-E6B0-4B33-A2E4-C1C87C72CF56}" srcOrd="8" destOrd="0" presId="urn:microsoft.com/office/officeart/2005/8/layout/default"/>
    <dgm:cxn modelId="{3D3B9D5C-4670-4386-807A-61F0D60ABD0E}" type="presParOf" srcId="{18587676-0719-46E8-8519-9DF6CE07C5B8}" destId="{31DCFC41-E495-4F03-91F8-70D753F8723D}" srcOrd="9" destOrd="0" presId="urn:microsoft.com/office/officeart/2005/8/layout/default"/>
    <dgm:cxn modelId="{BE37A160-D5E4-4B6B-BFD2-A21F6DC994C6}" type="presParOf" srcId="{18587676-0719-46E8-8519-9DF6CE07C5B8}" destId="{7CB59260-4D97-4735-9962-D4F4E0B8EF3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47E284-29B2-4933-8703-3A5FA5FCB4E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D1B707-BA72-4436-9EF1-53D0585D5225}">
      <dgm:prSet phldrT="[Text]"/>
      <dgm:spPr/>
      <dgm:t>
        <a:bodyPr/>
        <a:lstStyle/>
        <a:p>
          <a:r>
            <a:rPr lang="en-US" b="1" dirty="0" smtClean="0"/>
            <a:t>Africa (Nile River Valley)</a:t>
          </a:r>
          <a:endParaRPr lang="en-US" b="1" dirty="0"/>
        </a:p>
      </dgm:t>
    </dgm:pt>
    <dgm:pt modelId="{7D45F0D9-4585-4BC8-8AEB-6779BEBE1CFF}" type="parTrans" cxnId="{B786B7D6-EF2A-40FD-A51A-E52145A5FC92}">
      <dgm:prSet/>
      <dgm:spPr/>
      <dgm:t>
        <a:bodyPr/>
        <a:lstStyle/>
        <a:p>
          <a:endParaRPr lang="en-US"/>
        </a:p>
      </dgm:t>
    </dgm:pt>
    <dgm:pt modelId="{655978C2-D5E2-47F5-BACE-3D6AFBBD68B9}" type="sibTrans" cxnId="{B786B7D6-EF2A-40FD-A51A-E52145A5FC92}">
      <dgm:prSet/>
      <dgm:spPr/>
      <dgm:t>
        <a:bodyPr/>
        <a:lstStyle/>
        <a:p>
          <a:endParaRPr lang="en-US"/>
        </a:p>
      </dgm:t>
    </dgm:pt>
    <dgm:pt modelId="{8510A5D1-AF0A-47D2-A05F-35FD31A744BC}">
      <dgm:prSet phldrT="[Text]"/>
      <dgm:spPr/>
      <dgm:t>
        <a:bodyPr/>
        <a:lstStyle/>
        <a:p>
          <a:r>
            <a:rPr lang="en-US" b="1" dirty="0" smtClean="0"/>
            <a:t>5000 BCE</a:t>
          </a:r>
          <a:endParaRPr lang="en-US" b="1" dirty="0"/>
        </a:p>
      </dgm:t>
    </dgm:pt>
    <dgm:pt modelId="{83964E26-B80B-40EB-A17D-9CD4AD7C9E08}" type="parTrans" cxnId="{A21EE6CB-0D9A-4506-B4BB-D2F1388AF7B5}">
      <dgm:prSet/>
      <dgm:spPr/>
      <dgm:t>
        <a:bodyPr/>
        <a:lstStyle/>
        <a:p>
          <a:endParaRPr lang="en-US"/>
        </a:p>
      </dgm:t>
    </dgm:pt>
    <dgm:pt modelId="{2E2F7807-510A-49BB-BEC7-07D3689ECAAA}" type="sibTrans" cxnId="{A21EE6CB-0D9A-4506-B4BB-D2F1388AF7B5}">
      <dgm:prSet/>
      <dgm:spPr/>
      <dgm:t>
        <a:bodyPr/>
        <a:lstStyle/>
        <a:p>
          <a:endParaRPr lang="en-US"/>
        </a:p>
      </dgm:t>
    </dgm:pt>
    <dgm:pt modelId="{E6E530E5-6C75-4284-A257-D57AE49A52A1}">
      <dgm:prSet phldrT="[Text]"/>
      <dgm:spPr/>
      <dgm:t>
        <a:bodyPr/>
        <a:lstStyle/>
        <a:p>
          <a:r>
            <a:rPr lang="en-US" b="1" dirty="0" smtClean="0"/>
            <a:t>Wheat, barley</a:t>
          </a:r>
          <a:endParaRPr lang="en-US" b="1" dirty="0"/>
        </a:p>
      </dgm:t>
    </dgm:pt>
    <dgm:pt modelId="{BBE32B9D-CD63-4438-9B90-9109A68954E8}" type="parTrans" cxnId="{C869B285-00D0-4883-B29A-FEF8E22BF069}">
      <dgm:prSet/>
      <dgm:spPr/>
      <dgm:t>
        <a:bodyPr/>
        <a:lstStyle/>
        <a:p>
          <a:endParaRPr lang="en-US"/>
        </a:p>
      </dgm:t>
    </dgm:pt>
    <dgm:pt modelId="{189FDB85-DA03-48F5-BEB2-C0402955551C}" type="sibTrans" cxnId="{C869B285-00D0-4883-B29A-FEF8E22BF069}">
      <dgm:prSet/>
      <dgm:spPr/>
      <dgm:t>
        <a:bodyPr/>
        <a:lstStyle/>
        <a:p>
          <a:endParaRPr lang="en-US"/>
        </a:p>
      </dgm:t>
    </dgm:pt>
    <dgm:pt modelId="{6C7A7FEE-51EA-40B8-90F2-A75BE3771ADF}">
      <dgm:prSet phldrT="[Text]" custT="1"/>
      <dgm:spPr/>
      <dgm:t>
        <a:bodyPr/>
        <a:lstStyle/>
        <a:p>
          <a:r>
            <a:rPr lang="en-US" sz="2200" b="1" dirty="0" smtClean="0"/>
            <a:t>China</a:t>
          </a:r>
          <a:endParaRPr lang="en-US" sz="2200" b="1" dirty="0"/>
        </a:p>
      </dgm:t>
    </dgm:pt>
    <dgm:pt modelId="{8BA3FCA7-A82D-4763-BCB0-E51C3CB670C3}" type="parTrans" cxnId="{55EB8940-74CF-4ADF-85DF-85CA7201A676}">
      <dgm:prSet/>
      <dgm:spPr/>
      <dgm:t>
        <a:bodyPr/>
        <a:lstStyle/>
        <a:p>
          <a:endParaRPr lang="en-US"/>
        </a:p>
      </dgm:t>
    </dgm:pt>
    <dgm:pt modelId="{DA48C2C5-91E5-4A12-BF09-D3ED0A4F2D54}" type="sibTrans" cxnId="{55EB8940-74CF-4ADF-85DF-85CA7201A676}">
      <dgm:prSet/>
      <dgm:spPr/>
      <dgm:t>
        <a:bodyPr/>
        <a:lstStyle/>
        <a:p>
          <a:endParaRPr lang="en-US"/>
        </a:p>
      </dgm:t>
    </dgm:pt>
    <dgm:pt modelId="{ACF135CC-C73C-4719-9AD1-BD4F7D6F4EA3}">
      <dgm:prSet phldrT="[Text]"/>
      <dgm:spPr/>
      <dgm:t>
        <a:bodyPr/>
        <a:lstStyle/>
        <a:p>
          <a:r>
            <a:rPr lang="en-US" b="1" dirty="0" smtClean="0"/>
            <a:t>6000 BCE - Millet</a:t>
          </a:r>
          <a:endParaRPr lang="en-US" b="1" dirty="0"/>
        </a:p>
      </dgm:t>
    </dgm:pt>
    <dgm:pt modelId="{3C2C9B74-639A-443D-8160-3D6DAC851D17}" type="parTrans" cxnId="{16F5F2FA-39AE-4F37-914F-609D51C3AE17}">
      <dgm:prSet/>
      <dgm:spPr/>
      <dgm:t>
        <a:bodyPr/>
        <a:lstStyle/>
        <a:p>
          <a:endParaRPr lang="en-US"/>
        </a:p>
      </dgm:t>
    </dgm:pt>
    <dgm:pt modelId="{19F561E2-0F8D-44A4-91CF-F498E67F3B49}" type="sibTrans" cxnId="{16F5F2FA-39AE-4F37-914F-609D51C3AE17}">
      <dgm:prSet/>
      <dgm:spPr/>
      <dgm:t>
        <a:bodyPr/>
        <a:lstStyle/>
        <a:p>
          <a:endParaRPr lang="en-US"/>
        </a:p>
      </dgm:t>
    </dgm:pt>
    <dgm:pt modelId="{638D6178-6830-4ECE-9A7F-17E8BDD310E9}">
      <dgm:prSet phldrT="[Text]"/>
      <dgm:spPr/>
      <dgm:t>
        <a:bodyPr/>
        <a:lstStyle/>
        <a:p>
          <a:r>
            <a:rPr lang="en-US" b="1" dirty="0" smtClean="0"/>
            <a:t>5000 BCE - Rice</a:t>
          </a:r>
          <a:endParaRPr lang="en-US" b="1" dirty="0"/>
        </a:p>
      </dgm:t>
    </dgm:pt>
    <dgm:pt modelId="{91F969BA-09DF-44E0-85F7-AC54A14FD23A}" type="parTrans" cxnId="{ED945CA6-CE34-4506-89E1-8EB5B4A5962A}">
      <dgm:prSet/>
      <dgm:spPr/>
      <dgm:t>
        <a:bodyPr/>
        <a:lstStyle/>
        <a:p>
          <a:endParaRPr lang="en-US"/>
        </a:p>
      </dgm:t>
    </dgm:pt>
    <dgm:pt modelId="{2523FA01-0B7F-4C06-B8A7-2D9ECAE5EE3A}" type="sibTrans" cxnId="{ED945CA6-CE34-4506-89E1-8EB5B4A5962A}">
      <dgm:prSet/>
      <dgm:spPr/>
      <dgm:t>
        <a:bodyPr/>
        <a:lstStyle/>
        <a:p>
          <a:endParaRPr lang="en-US"/>
        </a:p>
      </dgm:t>
    </dgm:pt>
    <dgm:pt modelId="{D797601A-2A23-4048-9B12-EDE6103BB355}">
      <dgm:prSet phldrT="[Text]" custT="1"/>
      <dgm:spPr/>
      <dgm:t>
        <a:bodyPr/>
        <a:lstStyle/>
        <a:p>
          <a:r>
            <a:rPr lang="en-US" sz="2200" b="1" dirty="0" smtClean="0"/>
            <a:t>India </a:t>
          </a:r>
          <a:r>
            <a:rPr lang="en-US" sz="2000" b="1" dirty="0" smtClean="0"/>
            <a:t>(Indus River Valley)</a:t>
          </a:r>
          <a:endParaRPr lang="en-US" sz="2000" b="1" dirty="0"/>
        </a:p>
      </dgm:t>
    </dgm:pt>
    <dgm:pt modelId="{1A5E5712-3230-4823-AD2E-35FCC8FB315C}" type="parTrans" cxnId="{D5FB56D3-97FD-448A-A063-1D841678EF36}">
      <dgm:prSet/>
      <dgm:spPr/>
      <dgm:t>
        <a:bodyPr/>
        <a:lstStyle/>
        <a:p>
          <a:endParaRPr lang="en-US"/>
        </a:p>
      </dgm:t>
    </dgm:pt>
    <dgm:pt modelId="{7D4F9761-3465-472F-9047-039DC96743D0}" type="sibTrans" cxnId="{D5FB56D3-97FD-448A-A063-1D841678EF36}">
      <dgm:prSet/>
      <dgm:spPr/>
      <dgm:t>
        <a:bodyPr/>
        <a:lstStyle/>
        <a:p>
          <a:endParaRPr lang="en-US"/>
        </a:p>
      </dgm:t>
    </dgm:pt>
    <dgm:pt modelId="{C7F1453A-0F32-4F1B-A717-EEBB9A2035BF}">
      <dgm:prSet phldrT="[Text]"/>
      <dgm:spPr/>
      <dgm:t>
        <a:bodyPr/>
        <a:lstStyle/>
        <a:p>
          <a:r>
            <a:rPr lang="en-US" b="1" dirty="0" smtClean="0"/>
            <a:t>5000 BCE</a:t>
          </a:r>
          <a:endParaRPr lang="en-US" b="1" dirty="0"/>
        </a:p>
      </dgm:t>
    </dgm:pt>
    <dgm:pt modelId="{7F9EA73E-74A6-4F8E-86B9-C94DCFBA91A8}" type="parTrans" cxnId="{D6FAA039-9971-45BF-AF46-910185B698C8}">
      <dgm:prSet/>
      <dgm:spPr/>
      <dgm:t>
        <a:bodyPr/>
        <a:lstStyle/>
        <a:p>
          <a:endParaRPr lang="en-US"/>
        </a:p>
      </dgm:t>
    </dgm:pt>
    <dgm:pt modelId="{F6AA1C38-6613-409C-B4E4-F82AFC1876B8}" type="sibTrans" cxnId="{D6FAA039-9971-45BF-AF46-910185B698C8}">
      <dgm:prSet/>
      <dgm:spPr/>
      <dgm:t>
        <a:bodyPr/>
        <a:lstStyle/>
        <a:p>
          <a:endParaRPr lang="en-US"/>
        </a:p>
      </dgm:t>
    </dgm:pt>
    <dgm:pt modelId="{9665CDF3-9030-4866-92FC-EAF6995043E5}">
      <dgm:prSet phldrT="[Text]"/>
      <dgm:spPr/>
      <dgm:t>
        <a:bodyPr/>
        <a:lstStyle/>
        <a:p>
          <a:r>
            <a:rPr lang="en-US" b="1" dirty="0" smtClean="0"/>
            <a:t>Cotton</a:t>
          </a:r>
          <a:endParaRPr lang="en-US" b="1" dirty="0"/>
        </a:p>
      </dgm:t>
    </dgm:pt>
    <dgm:pt modelId="{9D5B1115-B504-49B9-A900-F9AF9C17241B}" type="parTrans" cxnId="{D4C9574B-5A7D-467F-899A-413876072E81}">
      <dgm:prSet/>
      <dgm:spPr/>
      <dgm:t>
        <a:bodyPr/>
        <a:lstStyle/>
        <a:p>
          <a:endParaRPr lang="en-US"/>
        </a:p>
      </dgm:t>
    </dgm:pt>
    <dgm:pt modelId="{7D1C67C7-8A61-4664-8F42-167808084773}" type="sibTrans" cxnId="{D4C9574B-5A7D-467F-899A-413876072E81}">
      <dgm:prSet/>
      <dgm:spPr/>
      <dgm:t>
        <a:bodyPr/>
        <a:lstStyle/>
        <a:p>
          <a:endParaRPr lang="en-US"/>
        </a:p>
      </dgm:t>
    </dgm:pt>
    <dgm:pt modelId="{49BB2494-4F2B-43C1-AFE4-DC4CD3FEB2D4}">
      <dgm:prSet phldrT="[Text]" custT="1"/>
      <dgm:spPr/>
      <dgm:t>
        <a:bodyPr/>
        <a:lstStyle/>
        <a:p>
          <a:r>
            <a:rPr lang="en-US" sz="2200" b="1" dirty="0" smtClean="0"/>
            <a:t>Iraq </a:t>
          </a:r>
          <a:r>
            <a:rPr lang="en-US" sz="1600" b="1" dirty="0" smtClean="0"/>
            <a:t>(Mesopotamia - Fertile Crescent)</a:t>
          </a:r>
          <a:endParaRPr lang="en-US" sz="1600" b="1" dirty="0"/>
        </a:p>
      </dgm:t>
    </dgm:pt>
    <dgm:pt modelId="{B4C2AC9E-1A94-444A-BF8A-41B02D17F90F}" type="parTrans" cxnId="{6F62D5B0-E212-4E08-BA8F-A6598911D412}">
      <dgm:prSet/>
      <dgm:spPr/>
      <dgm:t>
        <a:bodyPr/>
        <a:lstStyle/>
        <a:p>
          <a:endParaRPr lang="en-US"/>
        </a:p>
      </dgm:t>
    </dgm:pt>
    <dgm:pt modelId="{174C9EBB-AD11-44C2-B3EA-AB7C55BA584F}" type="sibTrans" cxnId="{6F62D5B0-E212-4E08-BA8F-A6598911D412}">
      <dgm:prSet/>
      <dgm:spPr/>
      <dgm:t>
        <a:bodyPr/>
        <a:lstStyle/>
        <a:p>
          <a:endParaRPr lang="en-US"/>
        </a:p>
      </dgm:t>
    </dgm:pt>
    <dgm:pt modelId="{0105349C-61E7-45D0-8D32-8423C022DDA5}">
      <dgm:prSet phldrT="[Text]"/>
      <dgm:spPr/>
      <dgm:t>
        <a:bodyPr/>
        <a:lstStyle/>
        <a:p>
          <a:r>
            <a:rPr lang="en-US" b="1" dirty="0" smtClean="0"/>
            <a:t>Central America and Mexico</a:t>
          </a:r>
          <a:endParaRPr lang="en-US" b="1" dirty="0"/>
        </a:p>
      </dgm:t>
    </dgm:pt>
    <dgm:pt modelId="{BEAB0967-6622-462B-8CD3-11285D33CD26}" type="parTrans" cxnId="{6CEB7147-A9E3-455F-BA07-57ED59F1ED4D}">
      <dgm:prSet/>
      <dgm:spPr/>
      <dgm:t>
        <a:bodyPr/>
        <a:lstStyle/>
        <a:p>
          <a:endParaRPr lang="en-US"/>
        </a:p>
      </dgm:t>
    </dgm:pt>
    <dgm:pt modelId="{30C993B6-65E3-4767-A498-8E80142F7AE2}" type="sibTrans" cxnId="{6CEB7147-A9E3-455F-BA07-57ED59F1ED4D}">
      <dgm:prSet/>
      <dgm:spPr/>
      <dgm:t>
        <a:bodyPr/>
        <a:lstStyle/>
        <a:p>
          <a:endParaRPr lang="en-US"/>
        </a:p>
      </dgm:t>
    </dgm:pt>
    <dgm:pt modelId="{A0361DC7-95D5-48C9-BA5F-9E10CBEE81BD}">
      <dgm:prSet phldrT="[Text]"/>
      <dgm:spPr/>
      <dgm:t>
        <a:bodyPr/>
        <a:lstStyle/>
        <a:p>
          <a:r>
            <a:rPr lang="en-US" b="1" dirty="0" smtClean="0"/>
            <a:t>5000 BCE</a:t>
          </a:r>
          <a:endParaRPr lang="en-US" b="1" dirty="0"/>
        </a:p>
      </dgm:t>
    </dgm:pt>
    <dgm:pt modelId="{D917D811-7ED8-458A-BEA7-7EA9E06DA07C}" type="parTrans" cxnId="{36912A86-27E5-42EA-BF94-2351A7F16452}">
      <dgm:prSet/>
      <dgm:spPr/>
      <dgm:t>
        <a:bodyPr/>
        <a:lstStyle/>
        <a:p>
          <a:endParaRPr lang="en-US"/>
        </a:p>
      </dgm:t>
    </dgm:pt>
    <dgm:pt modelId="{3790860D-400B-42BA-82CE-B5D2216F8420}" type="sibTrans" cxnId="{36912A86-27E5-42EA-BF94-2351A7F16452}">
      <dgm:prSet/>
      <dgm:spPr/>
      <dgm:t>
        <a:bodyPr/>
        <a:lstStyle/>
        <a:p>
          <a:endParaRPr lang="en-US"/>
        </a:p>
      </dgm:t>
    </dgm:pt>
    <dgm:pt modelId="{2CA81AE9-B51B-442C-8E93-B8F82CDE456D}">
      <dgm:prSet phldrT="[Text]"/>
      <dgm:spPr/>
      <dgm:t>
        <a:bodyPr/>
        <a:lstStyle/>
        <a:p>
          <a:r>
            <a:rPr lang="en-US" b="1" dirty="0" smtClean="0"/>
            <a:t>Beans, corn, squash</a:t>
          </a:r>
          <a:endParaRPr lang="en-US" b="1" dirty="0"/>
        </a:p>
      </dgm:t>
    </dgm:pt>
    <dgm:pt modelId="{D2D3F0B4-78D6-4B2C-81AE-7EE4C2C1748F}" type="parTrans" cxnId="{745D95B5-A98B-4B75-B32C-9A44DF46E872}">
      <dgm:prSet/>
      <dgm:spPr/>
      <dgm:t>
        <a:bodyPr/>
        <a:lstStyle/>
        <a:p>
          <a:endParaRPr lang="en-US"/>
        </a:p>
      </dgm:t>
    </dgm:pt>
    <dgm:pt modelId="{D87F4DCE-49B5-45B9-9CFA-5727CCA2D4D4}" type="sibTrans" cxnId="{745D95B5-A98B-4B75-B32C-9A44DF46E872}">
      <dgm:prSet/>
      <dgm:spPr/>
      <dgm:t>
        <a:bodyPr/>
        <a:lstStyle/>
        <a:p>
          <a:endParaRPr lang="en-US"/>
        </a:p>
      </dgm:t>
    </dgm:pt>
    <dgm:pt modelId="{5F12ED45-6AAF-48E7-94AC-FF46EB43A827}">
      <dgm:prSet phldrT="[Text]"/>
      <dgm:spPr/>
      <dgm:t>
        <a:bodyPr/>
        <a:lstStyle/>
        <a:p>
          <a:r>
            <a:rPr lang="en-US" b="1" dirty="0" smtClean="0"/>
            <a:t>5000 BCE</a:t>
          </a:r>
          <a:endParaRPr lang="en-US" b="1" dirty="0"/>
        </a:p>
      </dgm:t>
    </dgm:pt>
    <dgm:pt modelId="{5FE570E6-D9F9-4FA3-BE65-AD5D74A9400A}" type="parTrans" cxnId="{49A15018-BB67-4124-B1BF-3CABD00F0D76}">
      <dgm:prSet/>
      <dgm:spPr/>
      <dgm:t>
        <a:bodyPr/>
        <a:lstStyle/>
        <a:p>
          <a:endParaRPr lang="en-US"/>
        </a:p>
      </dgm:t>
    </dgm:pt>
    <dgm:pt modelId="{6F7F5BC9-4334-41F7-8CD4-AB8798E6809B}" type="sibTrans" cxnId="{49A15018-BB67-4124-B1BF-3CABD00F0D76}">
      <dgm:prSet/>
      <dgm:spPr/>
      <dgm:t>
        <a:bodyPr/>
        <a:lstStyle/>
        <a:p>
          <a:endParaRPr lang="en-US"/>
        </a:p>
      </dgm:t>
    </dgm:pt>
    <dgm:pt modelId="{B701A735-31F2-479B-AC0E-CD1ECC6FBFC2}">
      <dgm:prSet phldrT="[Text]"/>
      <dgm:spPr/>
      <dgm:t>
        <a:bodyPr/>
        <a:lstStyle/>
        <a:p>
          <a:r>
            <a:rPr lang="en-US" b="1" dirty="0" smtClean="0"/>
            <a:t>Wheat, barley</a:t>
          </a:r>
          <a:endParaRPr lang="en-US" b="1" dirty="0"/>
        </a:p>
      </dgm:t>
    </dgm:pt>
    <dgm:pt modelId="{6AD39CAA-E89B-42B8-A648-C7F8F7CD692D}" type="parTrans" cxnId="{2C110348-CEE3-4024-9EB0-29A7578B16E7}">
      <dgm:prSet/>
      <dgm:spPr/>
      <dgm:t>
        <a:bodyPr/>
        <a:lstStyle/>
        <a:p>
          <a:endParaRPr lang="en-US"/>
        </a:p>
      </dgm:t>
    </dgm:pt>
    <dgm:pt modelId="{9742902B-DED3-4CD8-AE59-064ACCE1F1FC}" type="sibTrans" cxnId="{2C110348-CEE3-4024-9EB0-29A7578B16E7}">
      <dgm:prSet/>
      <dgm:spPr/>
      <dgm:t>
        <a:bodyPr/>
        <a:lstStyle/>
        <a:p>
          <a:endParaRPr lang="en-US"/>
        </a:p>
      </dgm:t>
    </dgm:pt>
    <dgm:pt modelId="{2FC0DB88-1210-4A36-87E5-60BC7218302D}">
      <dgm:prSet phldrT="[Text]" custT="1"/>
      <dgm:spPr/>
      <dgm:t>
        <a:bodyPr/>
        <a:lstStyle/>
        <a:p>
          <a:r>
            <a:rPr lang="en-US" sz="2200" b="1" dirty="0" smtClean="0"/>
            <a:t>Peru</a:t>
          </a:r>
          <a:endParaRPr lang="en-US" sz="2200" b="1" dirty="0"/>
        </a:p>
      </dgm:t>
    </dgm:pt>
    <dgm:pt modelId="{ACF585C2-96BB-4D8A-84CA-2362286D8294}" type="parTrans" cxnId="{7F850609-F90E-4C8D-8EB8-892B1B5BD129}">
      <dgm:prSet/>
      <dgm:spPr/>
      <dgm:t>
        <a:bodyPr/>
        <a:lstStyle/>
        <a:p>
          <a:endParaRPr lang="en-US"/>
        </a:p>
      </dgm:t>
    </dgm:pt>
    <dgm:pt modelId="{4EAFE3B7-33EF-40E1-A75B-4E2484398B61}" type="sibTrans" cxnId="{7F850609-F90E-4C8D-8EB8-892B1B5BD129}">
      <dgm:prSet/>
      <dgm:spPr/>
      <dgm:t>
        <a:bodyPr/>
        <a:lstStyle/>
        <a:p>
          <a:endParaRPr lang="en-US"/>
        </a:p>
      </dgm:t>
    </dgm:pt>
    <dgm:pt modelId="{DB789F36-6BFE-4A7D-A9DF-3EA9924BBA33}">
      <dgm:prSet phldrT="[Text]"/>
      <dgm:spPr/>
      <dgm:t>
        <a:bodyPr/>
        <a:lstStyle/>
        <a:p>
          <a:r>
            <a:rPr lang="en-US" b="1" dirty="0" smtClean="0"/>
            <a:t>3000 BCE</a:t>
          </a:r>
          <a:endParaRPr lang="en-US" b="1" dirty="0"/>
        </a:p>
      </dgm:t>
    </dgm:pt>
    <dgm:pt modelId="{E826CC0F-83BF-46B7-A55E-5A065A579BAA}" type="parTrans" cxnId="{033EC845-9659-4729-AEED-D67EB91CC448}">
      <dgm:prSet/>
      <dgm:spPr/>
      <dgm:t>
        <a:bodyPr/>
        <a:lstStyle/>
        <a:p>
          <a:endParaRPr lang="en-US"/>
        </a:p>
      </dgm:t>
    </dgm:pt>
    <dgm:pt modelId="{B215C023-6F93-4A22-860A-B68A02F73E55}" type="sibTrans" cxnId="{033EC845-9659-4729-AEED-D67EB91CC448}">
      <dgm:prSet/>
      <dgm:spPr/>
      <dgm:t>
        <a:bodyPr/>
        <a:lstStyle/>
        <a:p>
          <a:endParaRPr lang="en-US"/>
        </a:p>
      </dgm:t>
    </dgm:pt>
    <dgm:pt modelId="{C93F079F-6E23-4510-A408-3F4F9E19FCBD}">
      <dgm:prSet phldrT="[Text]"/>
      <dgm:spPr/>
      <dgm:t>
        <a:bodyPr/>
        <a:lstStyle/>
        <a:p>
          <a:r>
            <a:rPr lang="en-US" b="1" dirty="0" smtClean="0"/>
            <a:t>Tomatoes, potatoes</a:t>
          </a:r>
          <a:endParaRPr lang="en-US" b="1" dirty="0"/>
        </a:p>
      </dgm:t>
    </dgm:pt>
    <dgm:pt modelId="{D9C1C724-C5B6-4E73-98AC-2F1FD470EB9A}" type="parTrans" cxnId="{8332C3B6-1B87-47CF-9D40-77C561D36B5E}">
      <dgm:prSet/>
      <dgm:spPr/>
      <dgm:t>
        <a:bodyPr/>
        <a:lstStyle/>
        <a:p>
          <a:endParaRPr lang="en-US"/>
        </a:p>
      </dgm:t>
    </dgm:pt>
    <dgm:pt modelId="{A0F8059D-1946-49E8-B390-1E896C63AAC0}" type="sibTrans" cxnId="{8332C3B6-1B87-47CF-9D40-77C561D36B5E}">
      <dgm:prSet/>
      <dgm:spPr/>
      <dgm:t>
        <a:bodyPr/>
        <a:lstStyle/>
        <a:p>
          <a:endParaRPr lang="en-US"/>
        </a:p>
      </dgm:t>
    </dgm:pt>
    <dgm:pt modelId="{72601AAF-B37B-4526-B1D0-67F5AFB1B955}" type="pres">
      <dgm:prSet presAssocID="{2947E284-29B2-4933-8703-3A5FA5FCB4E4}" presName="theList" presStyleCnt="0">
        <dgm:presLayoutVars>
          <dgm:dir/>
          <dgm:animLvl val="lvl"/>
          <dgm:resizeHandles val="exact"/>
        </dgm:presLayoutVars>
      </dgm:prSet>
      <dgm:spPr/>
    </dgm:pt>
    <dgm:pt modelId="{4759402B-04C6-43E2-804B-EDD985AE11EE}" type="pres">
      <dgm:prSet presAssocID="{47D1B707-BA72-4436-9EF1-53D0585D5225}" presName="compNode" presStyleCnt="0"/>
      <dgm:spPr/>
    </dgm:pt>
    <dgm:pt modelId="{CFEF077B-F2EF-41B5-A34D-7C55F06109A3}" type="pres">
      <dgm:prSet presAssocID="{47D1B707-BA72-4436-9EF1-53D0585D5225}" presName="aNode" presStyleLbl="bgShp" presStyleIdx="0" presStyleCnt="6"/>
      <dgm:spPr/>
    </dgm:pt>
    <dgm:pt modelId="{5BA44001-FEC0-4023-A3BC-10F153247958}" type="pres">
      <dgm:prSet presAssocID="{47D1B707-BA72-4436-9EF1-53D0585D5225}" presName="textNode" presStyleLbl="bgShp" presStyleIdx="0" presStyleCnt="6"/>
      <dgm:spPr/>
    </dgm:pt>
    <dgm:pt modelId="{76A0F757-CE38-47C9-9A02-C1727DE3C23B}" type="pres">
      <dgm:prSet presAssocID="{47D1B707-BA72-4436-9EF1-53D0585D5225}" presName="compChildNode" presStyleCnt="0"/>
      <dgm:spPr/>
    </dgm:pt>
    <dgm:pt modelId="{29D96075-5ED3-47DD-A58F-8F8B56A14991}" type="pres">
      <dgm:prSet presAssocID="{47D1B707-BA72-4436-9EF1-53D0585D5225}" presName="theInnerList" presStyleCnt="0"/>
      <dgm:spPr/>
    </dgm:pt>
    <dgm:pt modelId="{B8F5B4E3-A72A-47A5-9B2A-DDB39CFEDF4A}" type="pres">
      <dgm:prSet presAssocID="{8510A5D1-AF0A-47D2-A05F-35FD31A744BC}" presName="childNode" presStyleLbl="node1" presStyleIdx="0" presStyleCnt="12">
        <dgm:presLayoutVars>
          <dgm:bulletEnabled val="1"/>
        </dgm:presLayoutVars>
      </dgm:prSet>
      <dgm:spPr/>
    </dgm:pt>
    <dgm:pt modelId="{113CE50F-9466-4334-ADDA-AA2499C58D13}" type="pres">
      <dgm:prSet presAssocID="{8510A5D1-AF0A-47D2-A05F-35FD31A744BC}" presName="aSpace2" presStyleCnt="0"/>
      <dgm:spPr/>
    </dgm:pt>
    <dgm:pt modelId="{D39D5230-04AF-41CA-A227-F452C76AD9B0}" type="pres">
      <dgm:prSet presAssocID="{E6E530E5-6C75-4284-A257-D57AE49A52A1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61E36-0526-4311-A969-8A67DDA96CB6}" type="pres">
      <dgm:prSet presAssocID="{47D1B707-BA72-4436-9EF1-53D0585D5225}" presName="aSpace" presStyleCnt="0"/>
      <dgm:spPr/>
    </dgm:pt>
    <dgm:pt modelId="{3EBBE61D-745C-4186-B8C6-660EDD7A16DA}" type="pres">
      <dgm:prSet presAssocID="{0105349C-61E7-45D0-8D32-8423C022DDA5}" presName="compNode" presStyleCnt="0"/>
      <dgm:spPr/>
    </dgm:pt>
    <dgm:pt modelId="{5CBCD6D0-6AD7-4376-AE9E-42BBF5A1B7D2}" type="pres">
      <dgm:prSet presAssocID="{0105349C-61E7-45D0-8D32-8423C022DDA5}" presName="aNode" presStyleLbl="bgShp" presStyleIdx="1" presStyleCnt="6"/>
      <dgm:spPr/>
    </dgm:pt>
    <dgm:pt modelId="{16A86E28-26EF-400F-95A8-B301CA10EC75}" type="pres">
      <dgm:prSet presAssocID="{0105349C-61E7-45D0-8D32-8423C022DDA5}" presName="textNode" presStyleLbl="bgShp" presStyleIdx="1" presStyleCnt="6"/>
      <dgm:spPr/>
    </dgm:pt>
    <dgm:pt modelId="{D59B6EC0-3531-4E10-BDD8-66420E2183C9}" type="pres">
      <dgm:prSet presAssocID="{0105349C-61E7-45D0-8D32-8423C022DDA5}" presName="compChildNode" presStyleCnt="0"/>
      <dgm:spPr/>
    </dgm:pt>
    <dgm:pt modelId="{E1074E32-6DBD-4E4B-9637-EB183585B410}" type="pres">
      <dgm:prSet presAssocID="{0105349C-61E7-45D0-8D32-8423C022DDA5}" presName="theInnerList" presStyleCnt="0"/>
      <dgm:spPr/>
    </dgm:pt>
    <dgm:pt modelId="{DDDC613E-7B18-4284-A6BF-DAED6871D4B8}" type="pres">
      <dgm:prSet presAssocID="{A0361DC7-95D5-48C9-BA5F-9E10CBEE81BD}" presName="childNode" presStyleLbl="node1" presStyleIdx="2" presStyleCnt="12">
        <dgm:presLayoutVars>
          <dgm:bulletEnabled val="1"/>
        </dgm:presLayoutVars>
      </dgm:prSet>
      <dgm:spPr/>
    </dgm:pt>
    <dgm:pt modelId="{139F846B-668D-4CEA-B9F2-A8978B591ACA}" type="pres">
      <dgm:prSet presAssocID="{A0361DC7-95D5-48C9-BA5F-9E10CBEE81BD}" presName="aSpace2" presStyleCnt="0"/>
      <dgm:spPr/>
    </dgm:pt>
    <dgm:pt modelId="{ADB027B4-6197-4A95-A18E-E4012CD7F1F4}" type="pres">
      <dgm:prSet presAssocID="{2CA81AE9-B51B-442C-8E93-B8F82CDE456D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DAE860-43EB-4905-99CA-446DD2161EC4}" type="pres">
      <dgm:prSet presAssocID="{0105349C-61E7-45D0-8D32-8423C022DDA5}" presName="aSpace" presStyleCnt="0"/>
      <dgm:spPr/>
    </dgm:pt>
    <dgm:pt modelId="{3B251860-3FF1-48F3-9137-BDC78A095299}" type="pres">
      <dgm:prSet presAssocID="{6C7A7FEE-51EA-40B8-90F2-A75BE3771ADF}" presName="compNode" presStyleCnt="0"/>
      <dgm:spPr/>
    </dgm:pt>
    <dgm:pt modelId="{7FD63D1C-A00F-4F10-BE9C-F66FB36CA3EA}" type="pres">
      <dgm:prSet presAssocID="{6C7A7FEE-51EA-40B8-90F2-A75BE3771ADF}" presName="aNode" presStyleLbl="bgShp" presStyleIdx="2" presStyleCnt="6"/>
      <dgm:spPr/>
    </dgm:pt>
    <dgm:pt modelId="{33C8E6F4-5A8D-4577-90F4-A355D7A1C47D}" type="pres">
      <dgm:prSet presAssocID="{6C7A7FEE-51EA-40B8-90F2-A75BE3771ADF}" presName="textNode" presStyleLbl="bgShp" presStyleIdx="2" presStyleCnt="6"/>
      <dgm:spPr/>
    </dgm:pt>
    <dgm:pt modelId="{EBD94480-DD87-4E33-ADE1-E20456984F7D}" type="pres">
      <dgm:prSet presAssocID="{6C7A7FEE-51EA-40B8-90F2-A75BE3771ADF}" presName="compChildNode" presStyleCnt="0"/>
      <dgm:spPr/>
    </dgm:pt>
    <dgm:pt modelId="{DD65E480-BF5E-4B7F-9D70-CB0FACAE4715}" type="pres">
      <dgm:prSet presAssocID="{6C7A7FEE-51EA-40B8-90F2-A75BE3771ADF}" presName="theInnerList" presStyleCnt="0"/>
      <dgm:spPr/>
    </dgm:pt>
    <dgm:pt modelId="{7E5DB638-43FF-494E-A77F-95A2AD4AF310}" type="pres">
      <dgm:prSet presAssocID="{ACF135CC-C73C-4719-9AD1-BD4F7D6F4EA3}" presName="childNode" presStyleLbl="node1" presStyleIdx="4" presStyleCnt="12">
        <dgm:presLayoutVars>
          <dgm:bulletEnabled val="1"/>
        </dgm:presLayoutVars>
      </dgm:prSet>
      <dgm:spPr/>
    </dgm:pt>
    <dgm:pt modelId="{34D9E0AD-0728-4757-BFE7-DDA9AB08A75D}" type="pres">
      <dgm:prSet presAssocID="{ACF135CC-C73C-4719-9AD1-BD4F7D6F4EA3}" presName="aSpace2" presStyleCnt="0"/>
      <dgm:spPr/>
    </dgm:pt>
    <dgm:pt modelId="{86C1B2E2-C549-441D-B944-8FC935D8434E}" type="pres">
      <dgm:prSet presAssocID="{638D6178-6830-4ECE-9A7F-17E8BDD310E9}" presName="childNode" presStyleLbl="node1" presStyleIdx="5" presStyleCnt="12">
        <dgm:presLayoutVars>
          <dgm:bulletEnabled val="1"/>
        </dgm:presLayoutVars>
      </dgm:prSet>
      <dgm:spPr/>
    </dgm:pt>
    <dgm:pt modelId="{0675C69A-504B-42BC-B969-60225FAD1112}" type="pres">
      <dgm:prSet presAssocID="{6C7A7FEE-51EA-40B8-90F2-A75BE3771ADF}" presName="aSpace" presStyleCnt="0"/>
      <dgm:spPr/>
    </dgm:pt>
    <dgm:pt modelId="{9935E533-FA0D-4D23-A434-F74D00CAC27F}" type="pres">
      <dgm:prSet presAssocID="{D797601A-2A23-4048-9B12-EDE6103BB355}" presName="compNode" presStyleCnt="0"/>
      <dgm:spPr/>
    </dgm:pt>
    <dgm:pt modelId="{FE9C1D13-30FB-4B40-8E5C-D713B51EB77B}" type="pres">
      <dgm:prSet presAssocID="{D797601A-2A23-4048-9B12-EDE6103BB355}" presName="aNode" presStyleLbl="bgShp" presStyleIdx="3" presStyleCnt="6"/>
      <dgm:spPr/>
    </dgm:pt>
    <dgm:pt modelId="{D00011AB-FA43-4C1F-A00B-626F5431875C}" type="pres">
      <dgm:prSet presAssocID="{D797601A-2A23-4048-9B12-EDE6103BB355}" presName="textNode" presStyleLbl="bgShp" presStyleIdx="3" presStyleCnt="6"/>
      <dgm:spPr/>
    </dgm:pt>
    <dgm:pt modelId="{61C60C91-BA49-4E23-BEBA-77A5574A1DD6}" type="pres">
      <dgm:prSet presAssocID="{D797601A-2A23-4048-9B12-EDE6103BB355}" presName="compChildNode" presStyleCnt="0"/>
      <dgm:spPr/>
    </dgm:pt>
    <dgm:pt modelId="{6D831B66-985B-4D74-8D33-62E1E7551FD5}" type="pres">
      <dgm:prSet presAssocID="{D797601A-2A23-4048-9B12-EDE6103BB355}" presName="theInnerList" presStyleCnt="0"/>
      <dgm:spPr/>
    </dgm:pt>
    <dgm:pt modelId="{68C8EA5A-347E-4454-97E8-6C307950CB6F}" type="pres">
      <dgm:prSet presAssocID="{C7F1453A-0F32-4F1B-A717-EEBB9A2035BF}" presName="childNode" presStyleLbl="node1" presStyleIdx="6" presStyleCnt="12">
        <dgm:presLayoutVars>
          <dgm:bulletEnabled val="1"/>
        </dgm:presLayoutVars>
      </dgm:prSet>
      <dgm:spPr/>
    </dgm:pt>
    <dgm:pt modelId="{BB440F8F-DCBB-4626-8836-1B81CE1097DD}" type="pres">
      <dgm:prSet presAssocID="{C7F1453A-0F32-4F1B-A717-EEBB9A2035BF}" presName="aSpace2" presStyleCnt="0"/>
      <dgm:spPr/>
    </dgm:pt>
    <dgm:pt modelId="{12A68604-4002-40C9-BECA-836EE2AF0221}" type="pres">
      <dgm:prSet presAssocID="{9665CDF3-9030-4866-92FC-EAF6995043E5}" presName="childNode" presStyleLbl="node1" presStyleIdx="7" presStyleCnt="12">
        <dgm:presLayoutVars>
          <dgm:bulletEnabled val="1"/>
        </dgm:presLayoutVars>
      </dgm:prSet>
      <dgm:spPr/>
    </dgm:pt>
    <dgm:pt modelId="{CA6D7EE7-A032-4E48-B113-084232ADD2EF}" type="pres">
      <dgm:prSet presAssocID="{D797601A-2A23-4048-9B12-EDE6103BB355}" presName="aSpace" presStyleCnt="0"/>
      <dgm:spPr/>
    </dgm:pt>
    <dgm:pt modelId="{D3506D26-73C1-4358-951F-6F58ED4DCC8D}" type="pres">
      <dgm:prSet presAssocID="{49BB2494-4F2B-43C1-AFE4-DC4CD3FEB2D4}" presName="compNode" presStyleCnt="0"/>
      <dgm:spPr/>
    </dgm:pt>
    <dgm:pt modelId="{FA5A106D-C790-4040-A634-51113CD900D7}" type="pres">
      <dgm:prSet presAssocID="{49BB2494-4F2B-43C1-AFE4-DC4CD3FEB2D4}" presName="aNode" presStyleLbl="bgShp" presStyleIdx="4" presStyleCnt="6"/>
      <dgm:spPr/>
      <dgm:t>
        <a:bodyPr/>
        <a:lstStyle/>
        <a:p>
          <a:endParaRPr lang="en-US"/>
        </a:p>
      </dgm:t>
    </dgm:pt>
    <dgm:pt modelId="{16069B19-20B5-4058-B9F1-278A4B2E839F}" type="pres">
      <dgm:prSet presAssocID="{49BB2494-4F2B-43C1-AFE4-DC4CD3FEB2D4}" presName="textNode" presStyleLbl="bgShp" presStyleIdx="4" presStyleCnt="6"/>
      <dgm:spPr/>
      <dgm:t>
        <a:bodyPr/>
        <a:lstStyle/>
        <a:p>
          <a:endParaRPr lang="en-US"/>
        </a:p>
      </dgm:t>
    </dgm:pt>
    <dgm:pt modelId="{1966F88F-599C-455E-A873-6E45C66469BA}" type="pres">
      <dgm:prSet presAssocID="{49BB2494-4F2B-43C1-AFE4-DC4CD3FEB2D4}" presName="compChildNode" presStyleCnt="0"/>
      <dgm:spPr/>
    </dgm:pt>
    <dgm:pt modelId="{195B7EA5-42F5-4839-B285-D6625011BD80}" type="pres">
      <dgm:prSet presAssocID="{49BB2494-4F2B-43C1-AFE4-DC4CD3FEB2D4}" presName="theInnerList" presStyleCnt="0"/>
      <dgm:spPr/>
    </dgm:pt>
    <dgm:pt modelId="{C0327ADF-CEF0-49CD-A8D8-C47CB499BC3C}" type="pres">
      <dgm:prSet presAssocID="{5F12ED45-6AAF-48E7-94AC-FF46EB43A827}" presName="childNode" presStyleLbl="node1" presStyleIdx="8" presStyleCnt="12">
        <dgm:presLayoutVars>
          <dgm:bulletEnabled val="1"/>
        </dgm:presLayoutVars>
      </dgm:prSet>
      <dgm:spPr/>
    </dgm:pt>
    <dgm:pt modelId="{51544F11-23CC-4129-9C3C-547950146FEF}" type="pres">
      <dgm:prSet presAssocID="{5F12ED45-6AAF-48E7-94AC-FF46EB43A827}" presName="aSpace2" presStyleCnt="0"/>
      <dgm:spPr/>
    </dgm:pt>
    <dgm:pt modelId="{31EC2E62-606E-4B5A-BCA2-CA12BECB492A}" type="pres">
      <dgm:prSet presAssocID="{B701A735-31F2-479B-AC0E-CD1ECC6FBFC2}" presName="childNode" presStyleLbl="node1" presStyleIdx="9" presStyleCnt="12">
        <dgm:presLayoutVars>
          <dgm:bulletEnabled val="1"/>
        </dgm:presLayoutVars>
      </dgm:prSet>
      <dgm:spPr/>
    </dgm:pt>
    <dgm:pt modelId="{32CB0EDE-840E-4FFD-A4E5-1FC47BAAD87E}" type="pres">
      <dgm:prSet presAssocID="{49BB2494-4F2B-43C1-AFE4-DC4CD3FEB2D4}" presName="aSpace" presStyleCnt="0"/>
      <dgm:spPr/>
    </dgm:pt>
    <dgm:pt modelId="{8F413AD6-2992-4E52-A4C8-062C5360FD74}" type="pres">
      <dgm:prSet presAssocID="{2FC0DB88-1210-4A36-87E5-60BC7218302D}" presName="compNode" presStyleCnt="0"/>
      <dgm:spPr/>
    </dgm:pt>
    <dgm:pt modelId="{274354B0-2BAC-48DA-A77E-32A5033EB038}" type="pres">
      <dgm:prSet presAssocID="{2FC0DB88-1210-4A36-87E5-60BC7218302D}" presName="aNode" presStyleLbl="bgShp" presStyleIdx="5" presStyleCnt="6"/>
      <dgm:spPr/>
    </dgm:pt>
    <dgm:pt modelId="{E762F871-3D8D-4D81-B07B-CFECB285C4F8}" type="pres">
      <dgm:prSet presAssocID="{2FC0DB88-1210-4A36-87E5-60BC7218302D}" presName="textNode" presStyleLbl="bgShp" presStyleIdx="5" presStyleCnt="6"/>
      <dgm:spPr/>
    </dgm:pt>
    <dgm:pt modelId="{6BF67971-FD65-425A-A728-20AA75BCA887}" type="pres">
      <dgm:prSet presAssocID="{2FC0DB88-1210-4A36-87E5-60BC7218302D}" presName="compChildNode" presStyleCnt="0"/>
      <dgm:spPr/>
    </dgm:pt>
    <dgm:pt modelId="{28CCEDA7-7D4F-49A3-8353-1AF9DF293A21}" type="pres">
      <dgm:prSet presAssocID="{2FC0DB88-1210-4A36-87E5-60BC7218302D}" presName="theInnerList" presStyleCnt="0"/>
      <dgm:spPr/>
    </dgm:pt>
    <dgm:pt modelId="{EDE2E0AC-733B-4A0A-ADF0-AFF423BD01E5}" type="pres">
      <dgm:prSet presAssocID="{DB789F36-6BFE-4A7D-A9DF-3EA9924BBA33}" presName="childNode" presStyleLbl="node1" presStyleIdx="10" presStyleCnt="12">
        <dgm:presLayoutVars>
          <dgm:bulletEnabled val="1"/>
        </dgm:presLayoutVars>
      </dgm:prSet>
      <dgm:spPr/>
    </dgm:pt>
    <dgm:pt modelId="{FF15950D-0783-438C-9A06-4055B55B7DCE}" type="pres">
      <dgm:prSet presAssocID="{DB789F36-6BFE-4A7D-A9DF-3EA9924BBA33}" presName="aSpace2" presStyleCnt="0"/>
      <dgm:spPr/>
    </dgm:pt>
    <dgm:pt modelId="{7FB97FED-5F70-4C16-AB79-73EDBA265089}" type="pres">
      <dgm:prSet presAssocID="{C93F079F-6E23-4510-A408-3F4F9E19FCBD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A44022C4-9C64-421B-9AB1-A68121D2CA0A}" type="presOf" srcId="{C93F079F-6E23-4510-A408-3F4F9E19FCBD}" destId="{7FB97FED-5F70-4C16-AB79-73EDBA265089}" srcOrd="0" destOrd="0" presId="urn:microsoft.com/office/officeart/2005/8/layout/lProcess2"/>
    <dgm:cxn modelId="{2630FB70-7D33-4019-BCC9-922DBC499F5A}" type="presOf" srcId="{A0361DC7-95D5-48C9-BA5F-9E10CBEE81BD}" destId="{DDDC613E-7B18-4284-A6BF-DAED6871D4B8}" srcOrd="0" destOrd="0" presId="urn:microsoft.com/office/officeart/2005/8/layout/lProcess2"/>
    <dgm:cxn modelId="{8332C3B6-1B87-47CF-9D40-77C561D36B5E}" srcId="{2FC0DB88-1210-4A36-87E5-60BC7218302D}" destId="{C93F079F-6E23-4510-A408-3F4F9E19FCBD}" srcOrd="1" destOrd="0" parTransId="{D9C1C724-C5B6-4E73-98AC-2F1FD470EB9A}" sibTransId="{A0F8059D-1946-49E8-B390-1E896C63AAC0}"/>
    <dgm:cxn modelId="{BF985D98-ECBE-4959-8BF0-F6781B86CFD0}" type="presOf" srcId="{B701A735-31F2-479B-AC0E-CD1ECC6FBFC2}" destId="{31EC2E62-606E-4B5A-BCA2-CA12BECB492A}" srcOrd="0" destOrd="0" presId="urn:microsoft.com/office/officeart/2005/8/layout/lProcess2"/>
    <dgm:cxn modelId="{E2A31F88-66D4-4D1B-B017-950C2CE66FE3}" type="presOf" srcId="{6C7A7FEE-51EA-40B8-90F2-A75BE3771ADF}" destId="{33C8E6F4-5A8D-4577-90F4-A355D7A1C47D}" srcOrd="1" destOrd="0" presId="urn:microsoft.com/office/officeart/2005/8/layout/lProcess2"/>
    <dgm:cxn modelId="{A21EE6CB-0D9A-4506-B4BB-D2F1388AF7B5}" srcId="{47D1B707-BA72-4436-9EF1-53D0585D5225}" destId="{8510A5D1-AF0A-47D2-A05F-35FD31A744BC}" srcOrd="0" destOrd="0" parTransId="{83964E26-B80B-40EB-A17D-9CD4AD7C9E08}" sibTransId="{2E2F7807-510A-49BB-BEC7-07D3689ECAAA}"/>
    <dgm:cxn modelId="{0DC015C9-8CAD-4931-8A93-0EB64E787B6E}" type="presOf" srcId="{2947E284-29B2-4933-8703-3A5FA5FCB4E4}" destId="{72601AAF-B37B-4526-B1D0-67F5AFB1B955}" srcOrd="0" destOrd="0" presId="urn:microsoft.com/office/officeart/2005/8/layout/lProcess2"/>
    <dgm:cxn modelId="{7C17AA70-91D9-45E7-8FC3-0F5B724CF3A5}" type="presOf" srcId="{47D1B707-BA72-4436-9EF1-53D0585D5225}" destId="{CFEF077B-F2EF-41B5-A34D-7C55F06109A3}" srcOrd="0" destOrd="0" presId="urn:microsoft.com/office/officeart/2005/8/layout/lProcess2"/>
    <dgm:cxn modelId="{8047809C-60F0-45F1-9306-9354EE87270B}" type="presOf" srcId="{9665CDF3-9030-4866-92FC-EAF6995043E5}" destId="{12A68604-4002-40C9-BECA-836EE2AF0221}" srcOrd="0" destOrd="0" presId="urn:microsoft.com/office/officeart/2005/8/layout/lProcess2"/>
    <dgm:cxn modelId="{6CEB7147-A9E3-455F-BA07-57ED59F1ED4D}" srcId="{2947E284-29B2-4933-8703-3A5FA5FCB4E4}" destId="{0105349C-61E7-45D0-8D32-8423C022DDA5}" srcOrd="1" destOrd="0" parTransId="{BEAB0967-6622-462B-8CD3-11285D33CD26}" sibTransId="{30C993B6-65E3-4767-A498-8E80142F7AE2}"/>
    <dgm:cxn modelId="{0CC7D133-0354-444C-AB95-1ABFCA6F40AA}" type="presOf" srcId="{49BB2494-4F2B-43C1-AFE4-DC4CD3FEB2D4}" destId="{16069B19-20B5-4058-B9F1-278A4B2E839F}" srcOrd="1" destOrd="0" presId="urn:microsoft.com/office/officeart/2005/8/layout/lProcess2"/>
    <dgm:cxn modelId="{745D95B5-A98B-4B75-B32C-9A44DF46E872}" srcId="{0105349C-61E7-45D0-8D32-8423C022DDA5}" destId="{2CA81AE9-B51B-442C-8E93-B8F82CDE456D}" srcOrd="1" destOrd="0" parTransId="{D2D3F0B4-78D6-4B2C-81AE-7EE4C2C1748F}" sibTransId="{D87F4DCE-49B5-45B9-9CFA-5727CCA2D4D4}"/>
    <dgm:cxn modelId="{8F44D633-32FA-425A-A34B-F9E8D2AAA2C5}" type="presOf" srcId="{8510A5D1-AF0A-47D2-A05F-35FD31A744BC}" destId="{B8F5B4E3-A72A-47A5-9B2A-DDB39CFEDF4A}" srcOrd="0" destOrd="0" presId="urn:microsoft.com/office/officeart/2005/8/layout/lProcess2"/>
    <dgm:cxn modelId="{D5FB56D3-97FD-448A-A063-1D841678EF36}" srcId="{2947E284-29B2-4933-8703-3A5FA5FCB4E4}" destId="{D797601A-2A23-4048-9B12-EDE6103BB355}" srcOrd="3" destOrd="0" parTransId="{1A5E5712-3230-4823-AD2E-35FCC8FB315C}" sibTransId="{7D4F9761-3465-472F-9047-039DC96743D0}"/>
    <dgm:cxn modelId="{2C110348-CEE3-4024-9EB0-29A7578B16E7}" srcId="{49BB2494-4F2B-43C1-AFE4-DC4CD3FEB2D4}" destId="{B701A735-31F2-479B-AC0E-CD1ECC6FBFC2}" srcOrd="1" destOrd="0" parTransId="{6AD39CAA-E89B-42B8-A648-C7F8F7CD692D}" sibTransId="{9742902B-DED3-4CD8-AE59-064ACCE1F1FC}"/>
    <dgm:cxn modelId="{55B83D16-26D4-47AE-A5F4-F2B99FD32395}" type="presOf" srcId="{0105349C-61E7-45D0-8D32-8423C022DDA5}" destId="{16A86E28-26EF-400F-95A8-B301CA10EC75}" srcOrd="1" destOrd="0" presId="urn:microsoft.com/office/officeart/2005/8/layout/lProcess2"/>
    <dgm:cxn modelId="{1DB97B02-29BB-453D-836B-09C6A06D3B6A}" type="presOf" srcId="{DB789F36-6BFE-4A7D-A9DF-3EA9924BBA33}" destId="{EDE2E0AC-733B-4A0A-ADF0-AFF423BD01E5}" srcOrd="0" destOrd="0" presId="urn:microsoft.com/office/officeart/2005/8/layout/lProcess2"/>
    <dgm:cxn modelId="{16F5F2FA-39AE-4F37-914F-609D51C3AE17}" srcId="{6C7A7FEE-51EA-40B8-90F2-A75BE3771ADF}" destId="{ACF135CC-C73C-4719-9AD1-BD4F7D6F4EA3}" srcOrd="0" destOrd="0" parTransId="{3C2C9B74-639A-443D-8160-3D6DAC851D17}" sibTransId="{19F561E2-0F8D-44A4-91CF-F498E67F3B49}"/>
    <dgm:cxn modelId="{6ECE1A3B-0F7A-42C4-849F-D1CBDF249D2C}" type="presOf" srcId="{0105349C-61E7-45D0-8D32-8423C022DDA5}" destId="{5CBCD6D0-6AD7-4376-AE9E-42BBF5A1B7D2}" srcOrd="0" destOrd="0" presId="urn:microsoft.com/office/officeart/2005/8/layout/lProcess2"/>
    <dgm:cxn modelId="{7F850609-F90E-4C8D-8EB8-892B1B5BD129}" srcId="{2947E284-29B2-4933-8703-3A5FA5FCB4E4}" destId="{2FC0DB88-1210-4A36-87E5-60BC7218302D}" srcOrd="5" destOrd="0" parTransId="{ACF585C2-96BB-4D8A-84CA-2362286D8294}" sibTransId="{4EAFE3B7-33EF-40E1-A75B-4E2484398B61}"/>
    <dgm:cxn modelId="{2DD550BF-C4C9-4225-AF23-E760FCA40554}" type="presOf" srcId="{2FC0DB88-1210-4A36-87E5-60BC7218302D}" destId="{E762F871-3D8D-4D81-B07B-CFECB285C4F8}" srcOrd="1" destOrd="0" presId="urn:microsoft.com/office/officeart/2005/8/layout/lProcess2"/>
    <dgm:cxn modelId="{14CBB09A-41A9-4398-BA23-98870F7B7BB6}" type="presOf" srcId="{C7F1453A-0F32-4F1B-A717-EEBB9A2035BF}" destId="{68C8EA5A-347E-4454-97E8-6C307950CB6F}" srcOrd="0" destOrd="0" presId="urn:microsoft.com/office/officeart/2005/8/layout/lProcess2"/>
    <dgm:cxn modelId="{D4F1E40C-C309-44F2-8CB3-171540CDF76B}" type="presOf" srcId="{D797601A-2A23-4048-9B12-EDE6103BB355}" destId="{FE9C1D13-30FB-4B40-8E5C-D713B51EB77B}" srcOrd="0" destOrd="0" presId="urn:microsoft.com/office/officeart/2005/8/layout/lProcess2"/>
    <dgm:cxn modelId="{FED4C2FB-BAE5-4089-A6F1-9E84034F6B23}" type="presOf" srcId="{638D6178-6830-4ECE-9A7F-17E8BDD310E9}" destId="{86C1B2E2-C549-441D-B944-8FC935D8434E}" srcOrd="0" destOrd="0" presId="urn:microsoft.com/office/officeart/2005/8/layout/lProcess2"/>
    <dgm:cxn modelId="{298C1B6A-ED76-41D6-A912-4EC2A108D312}" type="presOf" srcId="{E6E530E5-6C75-4284-A257-D57AE49A52A1}" destId="{D39D5230-04AF-41CA-A227-F452C76AD9B0}" srcOrd="0" destOrd="0" presId="urn:microsoft.com/office/officeart/2005/8/layout/lProcess2"/>
    <dgm:cxn modelId="{6F62D5B0-E212-4E08-BA8F-A6598911D412}" srcId="{2947E284-29B2-4933-8703-3A5FA5FCB4E4}" destId="{49BB2494-4F2B-43C1-AFE4-DC4CD3FEB2D4}" srcOrd="4" destOrd="0" parTransId="{B4C2AC9E-1A94-444A-BF8A-41B02D17F90F}" sibTransId="{174C9EBB-AD11-44C2-B3EA-AB7C55BA584F}"/>
    <dgm:cxn modelId="{ED945CA6-CE34-4506-89E1-8EB5B4A5962A}" srcId="{6C7A7FEE-51EA-40B8-90F2-A75BE3771ADF}" destId="{638D6178-6830-4ECE-9A7F-17E8BDD310E9}" srcOrd="1" destOrd="0" parTransId="{91F969BA-09DF-44E0-85F7-AC54A14FD23A}" sibTransId="{2523FA01-0B7F-4C06-B8A7-2D9ECAE5EE3A}"/>
    <dgm:cxn modelId="{D6FAA039-9971-45BF-AF46-910185B698C8}" srcId="{D797601A-2A23-4048-9B12-EDE6103BB355}" destId="{C7F1453A-0F32-4F1B-A717-EEBB9A2035BF}" srcOrd="0" destOrd="0" parTransId="{7F9EA73E-74A6-4F8E-86B9-C94DCFBA91A8}" sibTransId="{F6AA1C38-6613-409C-B4E4-F82AFC1876B8}"/>
    <dgm:cxn modelId="{200B9DFC-C5F7-4F08-8C32-A5C36DDEC776}" type="presOf" srcId="{47D1B707-BA72-4436-9EF1-53D0585D5225}" destId="{5BA44001-FEC0-4023-A3BC-10F153247958}" srcOrd="1" destOrd="0" presId="urn:microsoft.com/office/officeart/2005/8/layout/lProcess2"/>
    <dgm:cxn modelId="{6C3AB892-1DFD-45DB-B698-37D52F90B639}" type="presOf" srcId="{2CA81AE9-B51B-442C-8E93-B8F82CDE456D}" destId="{ADB027B4-6197-4A95-A18E-E4012CD7F1F4}" srcOrd="0" destOrd="0" presId="urn:microsoft.com/office/officeart/2005/8/layout/lProcess2"/>
    <dgm:cxn modelId="{358B2905-1B77-4295-9522-6833D3A34B06}" type="presOf" srcId="{5F12ED45-6AAF-48E7-94AC-FF46EB43A827}" destId="{C0327ADF-CEF0-49CD-A8D8-C47CB499BC3C}" srcOrd="0" destOrd="0" presId="urn:microsoft.com/office/officeart/2005/8/layout/lProcess2"/>
    <dgm:cxn modelId="{B786B7D6-EF2A-40FD-A51A-E52145A5FC92}" srcId="{2947E284-29B2-4933-8703-3A5FA5FCB4E4}" destId="{47D1B707-BA72-4436-9EF1-53D0585D5225}" srcOrd="0" destOrd="0" parTransId="{7D45F0D9-4585-4BC8-8AEB-6779BEBE1CFF}" sibTransId="{655978C2-D5E2-47F5-BACE-3D6AFBBD68B9}"/>
    <dgm:cxn modelId="{DD167B5C-EA02-4E4E-89B9-8DAA989A1314}" type="presOf" srcId="{ACF135CC-C73C-4719-9AD1-BD4F7D6F4EA3}" destId="{7E5DB638-43FF-494E-A77F-95A2AD4AF310}" srcOrd="0" destOrd="0" presId="urn:microsoft.com/office/officeart/2005/8/layout/lProcess2"/>
    <dgm:cxn modelId="{033EC845-9659-4729-AEED-D67EB91CC448}" srcId="{2FC0DB88-1210-4A36-87E5-60BC7218302D}" destId="{DB789F36-6BFE-4A7D-A9DF-3EA9924BBA33}" srcOrd="0" destOrd="0" parTransId="{E826CC0F-83BF-46B7-A55E-5A065A579BAA}" sibTransId="{B215C023-6F93-4A22-860A-B68A02F73E55}"/>
    <dgm:cxn modelId="{36912A86-27E5-42EA-BF94-2351A7F16452}" srcId="{0105349C-61E7-45D0-8D32-8423C022DDA5}" destId="{A0361DC7-95D5-48C9-BA5F-9E10CBEE81BD}" srcOrd="0" destOrd="0" parTransId="{D917D811-7ED8-458A-BEA7-7EA9E06DA07C}" sibTransId="{3790860D-400B-42BA-82CE-B5D2216F8420}"/>
    <dgm:cxn modelId="{66E840F4-0114-4810-ABB7-DC73C19CB7FF}" type="presOf" srcId="{49BB2494-4F2B-43C1-AFE4-DC4CD3FEB2D4}" destId="{FA5A106D-C790-4040-A634-51113CD900D7}" srcOrd="0" destOrd="0" presId="urn:microsoft.com/office/officeart/2005/8/layout/lProcess2"/>
    <dgm:cxn modelId="{55EB8940-74CF-4ADF-85DF-85CA7201A676}" srcId="{2947E284-29B2-4933-8703-3A5FA5FCB4E4}" destId="{6C7A7FEE-51EA-40B8-90F2-A75BE3771ADF}" srcOrd="2" destOrd="0" parTransId="{8BA3FCA7-A82D-4763-BCB0-E51C3CB670C3}" sibTransId="{DA48C2C5-91E5-4A12-BF09-D3ED0A4F2D54}"/>
    <dgm:cxn modelId="{28D83523-EF32-4DD2-A67D-D962F27BF416}" type="presOf" srcId="{D797601A-2A23-4048-9B12-EDE6103BB355}" destId="{D00011AB-FA43-4C1F-A00B-626F5431875C}" srcOrd="1" destOrd="0" presId="urn:microsoft.com/office/officeart/2005/8/layout/lProcess2"/>
    <dgm:cxn modelId="{C869B285-00D0-4883-B29A-FEF8E22BF069}" srcId="{47D1B707-BA72-4436-9EF1-53D0585D5225}" destId="{E6E530E5-6C75-4284-A257-D57AE49A52A1}" srcOrd="1" destOrd="0" parTransId="{BBE32B9D-CD63-4438-9B90-9109A68954E8}" sibTransId="{189FDB85-DA03-48F5-BEB2-C0402955551C}"/>
    <dgm:cxn modelId="{D4C9574B-5A7D-467F-899A-413876072E81}" srcId="{D797601A-2A23-4048-9B12-EDE6103BB355}" destId="{9665CDF3-9030-4866-92FC-EAF6995043E5}" srcOrd="1" destOrd="0" parTransId="{9D5B1115-B504-49B9-A900-F9AF9C17241B}" sibTransId="{7D1C67C7-8A61-4664-8F42-167808084773}"/>
    <dgm:cxn modelId="{8C87F4BF-35F9-4595-8597-3013D1D36005}" type="presOf" srcId="{2FC0DB88-1210-4A36-87E5-60BC7218302D}" destId="{274354B0-2BAC-48DA-A77E-32A5033EB038}" srcOrd="0" destOrd="0" presId="urn:microsoft.com/office/officeart/2005/8/layout/lProcess2"/>
    <dgm:cxn modelId="{49A15018-BB67-4124-B1BF-3CABD00F0D76}" srcId="{49BB2494-4F2B-43C1-AFE4-DC4CD3FEB2D4}" destId="{5F12ED45-6AAF-48E7-94AC-FF46EB43A827}" srcOrd="0" destOrd="0" parTransId="{5FE570E6-D9F9-4FA3-BE65-AD5D74A9400A}" sibTransId="{6F7F5BC9-4334-41F7-8CD4-AB8798E6809B}"/>
    <dgm:cxn modelId="{232F8C8B-7427-41E7-A585-43CB13811549}" type="presOf" srcId="{6C7A7FEE-51EA-40B8-90F2-A75BE3771ADF}" destId="{7FD63D1C-A00F-4F10-BE9C-F66FB36CA3EA}" srcOrd="0" destOrd="0" presId="urn:microsoft.com/office/officeart/2005/8/layout/lProcess2"/>
    <dgm:cxn modelId="{01AC5D99-2AC5-4755-A88E-196165FBF5DD}" type="presParOf" srcId="{72601AAF-B37B-4526-B1D0-67F5AFB1B955}" destId="{4759402B-04C6-43E2-804B-EDD985AE11EE}" srcOrd="0" destOrd="0" presId="urn:microsoft.com/office/officeart/2005/8/layout/lProcess2"/>
    <dgm:cxn modelId="{C9770926-078A-460D-8BB6-DE5B493F5970}" type="presParOf" srcId="{4759402B-04C6-43E2-804B-EDD985AE11EE}" destId="{CFEF077B-F2EF-41B5-A34D-7C55F06109A3}" srcOrd="0" destOrd="0" presId="urn:microsoft.com/office/officeart/2005/8/layout/lProcess2"/>
    <dgm:cxn modelId="{A4DF5420-CF73-46E2-9790-81CB62104073}" type="presParOf" srcId="{4759402B-04C6-43E2-804B-EDD985AE11EE}" destId="{5BA44001-FEC0-4023-A3BC-10F153247958}" srcOrd="1" destOrd="0" presId="urn:microsoft.com/office/officeart/2005/8/layout/lProcess2"/>
    <dgm:cxn modelId="{B49C5E7C-6966-4862-B173-86A7E054B5DB}" type="presParOf" srcId="{4759402B-04C6-43E2-804B-EDD985AE11EE}" destId="{76A0F757-CE38-47C9-9A02-C1727DE3C23B}" srcOrd="2" destOrd="0" presId="urn:microsoft.com/office/officeart/2005/8/layout/lProcess2"/>
    <dgm:cxn modelId="{20580027-B256-45F7-944C-6095E3551310}" type="presParOf" srcId="{76A0F757-CE38-47C9-9A02-C1727DE3C23B}" destId="{29D96075-5ED3-47DD-A58F-8F8B56A14991}" srcOrd="0" destOrd="0" presId="urn:microsoft.com/office/officeart/2005/8/layout/lProcess2"/>
    <dgm:cxn modelId="{DD0422C3-8100-4DEC-8866-EBCBFB637588}" type="presParOf" srcId="{29D96075-5ED3-47DD-A58F-8F8B56A14991}" destId="{B8F5B4E3-A72A-47A5-9B2A-DDB39CFEDF4A}" srcOrd="0" destOrd="0" presId="urn:microsoft.com/office/officeart/2005/8/layout/lProcess2"/>
    <dgm:cxn modelId="{C9C1B32E-8CEA-45F7-965B-ABED601BA29B}" type="presParOf" srcId="{29D96075-5ED3-47DD-A58F-8F8B56A14991}" destId="{113CE50F-9466-4334-ADDA-AA2499C58D13}" srcOrd="1" destOrd="0" presId="urn:microsoft.com/office/officeart/2005/8/layout/lProcess2"/>
    <dgm:cxn modelId="{C6555567-4204-429C-93BF-B936E91388A0}" type="presParOf" srcId="{29D96075-5ED3-47DD-A58F-8F8B56A14991}" destId="{D39D5230-04AF-41CA-A227-F452C76AD9B0}" srcOrd="2" destOrd="0" presId="urn:microsoft.com/office/officeart/2005/8/layout/lProcess2"/>
    <dgm:cxn modelId="{25D34691-A36F-430C-9215-653DEC4AC5D8}" type="presParOf" srcId="{72601AAF-B37B-4526-B1D0-67F5AFB1B955}" destId="{9D761E36-0526-4311-A969-8A67DDA96CB6}" srcOrd="1" destOrd="0" presId="urn:microsoft.com/office/officeart/2005/8/layout/lProcess2"/>
    <dgm:cxn modelId="{EC9C1A63-3850-44B2-B455-13BDF2C637D1}" type="presParOf" srcId="{72601AAF-B37B-4526-B1D0-67F5AFB1B955}" destId="{3EBBE61D-745C-4186-B8C6-660EDD7A16DA}" srcOrd="2" destOrd="0" presId="urn:microsoft.com/office/officeart/2005/8/layout/lProcess2"/>
    <dgm:cxn modelId="{EBB5D2C3-3EB6-4A0F-9026-AE18D3C19599}" type="presParOf" srcId="{3EBBE61D-745C-4186-B8C6-660EDD7A16DA}" destId="{5CBCD6D0-6AD7-4376-AE9E-42BBF5A1B7D2}" srcOrd="0" destOrd="0" presId="urn:microsoft.com/office/officeart/2005/8/layout/lProcess2"/>
    <dgm:cxn modelId="{4B6F47FE-83E5-483C-A23B-DE9B980C1E62}" type="presParOf" srcId="{3EBBE61D-745C-4186-B8C6-660EDD7A16DA}" destId="{16A86E28-26EF-400F-95A8-B301CA10EC75}" srcOrd="1" destOrd="0" presId="urn:microsoft.com/office/officeart/2005/8/layout/lProcess2"/>
    <dgm:cxn modelId="{35B93FEE-797A-4B71-9655-D690341CAC98}" type="presParOf" srcId="{3EBBE61D-745C-4186-B8C6-660EDD7A16DA}" destId="{D59B6EC0-3531-4E10-BDD8-66420E2183C9}" srcOrd="2" destOrd="0" presId="urn:microsoft.com/office/officeart/2005/8/layout/lProcess2"/>
    <dgm:cxn modelId="{65756D2E-8BD2-4C3B-874B-E56556A5E900}" type="presParOf" srcId="{D59B6EC0-3531-4E10-BDD8-66420E2183C9}" destId="{E1074E32-6DBD-4E4B-9637-EB183585B410}" srcOrd="0" destOrd="0" presId="urn:microsoft.com/office/officeart/2005/8/layout/lProcess2"/>
    <dgm:cxn modelId="{1E1F7DDB-C744-4F64-95A9-53DDB6B23B68}" type="presParOf" srcId="{E1074E32-6DBD-4E4B-9637-EB183585B410}" destId="{DDDC613E-7B18-4284-A6BF-DAED6871D4B8}" srcOrd="0" destOrd="0" presId="urn:microsoft.com/office/officeart/2005/8/layout/lProcess2"/>
    <dgm:cxn modelId="{7C2D5C4D-81F4-4FA4-A700-6F0AC484EB4B}" type="presParOf" srcId="{E1074E32-6DBD-4E4B-9637-EB183585B410}" destId="{139F846B-668D-4CEA-B9F2-A8978B591ACA}" srcOrd="1" destOrd="0" presId="urn:microsoft.com/office/officeart/2005/8/layout/lProcess2"/>
    <dgm:cxn modelId="{692453BF-12A6-4FC7-BAE4-C286B3D31641}" type="presParOf" srcId="{E1074E32-6DBD-4E4B-9637-EB183585B410}" destId="{ADB027B4-6197-4A95-A18E-E4012CD7F1F4}" srcOrd="2" destOrd="0" presId="urn:microsoft.com/office/officeart/2005/8/layout/lProcess2"/>
    <dgm:cxn modelId="{011EBD90-AA7E-4E2C-B46F-4E67C6713B55}" type="presParOf" srcId="{72601AAF-B37B-4526-B1D0-67F5AFB1B955}" destId="{B0DAE860-43EB-4905-99CA-446DD2161EC4}" srcOrd="3" destOrd="0" presId="urn:microsoft.com/office/officeart/2005/8/layout/lProcess2"/>
    <dgm:cxn modelId="{B5EEF2BF-7079-4EE9-BE99-D1CD6C4CB155}" type="presParOf" srcId="{72601AAF-B37B-4526-B1D0-67F5AFB1B955}" destId="{3B251860-3FF1-48F3-9137-BDC78A095299}" srcOrd="4" destOrd="0" presId="urn:microsoft.com/office/officeart/2005/8/layout/lProcess2"/>
    <dgm:cxn modelId="{D7618190-5F08-4238-A76D-3397E7A42022}" type="presParOf" srcId="{3B251860-3FF1-48F3-9137-BDC78A095299}" destId="{7FD63D1C-A00F-4F10-BE9C-F66FB36CA3EA}" srcOrd="0" destOrd="0" presId="urn:microsoft.com/office/officeart/2005/8/layout/lProcess2"/>
    <dgm:cxn modelId="{78074DFE-58C5-4DD7-AB1A-E22FAE622759}" type="presParOf" srcId="{3B251860-3FF1-48F3-9137-BDC78A095299}" destId="{33C8E6F4-5A8D-4577-90F4-A355D7A1C47D}" srcOrd="1" destOrd="0" presId="urn:microsoft.com/office/officeart/2005/8/layout/lProcess2"/>
    <dgm:cxn modelId="{0833E4DE-ABE8-481E-8491-63387DE1A426}" type="presParOf" srcId="{3B251860-3FF1-48F3-9137-BDC78A095299}" destId="{EBD94480-DD87-4E33-ADE1-E20456984F7D}" srcOrd="2" destOrd="0" presId="urn:microsoft.com/office/officeart/2005/8/layout/lProcess2"/>
    <dgm:cxn modelId="{722EE5AC-4013-4FBF-801E-5D258A7A2F75}" type="presParOf" srcId="{EBD94480-DD87-4E33-ADE1-E20456984F7D}" destId="{DD65E480-BF5E-4B7F-9D70-CB0FACAE4715}" srcOrd="0" destOrd="0" presId="urn:microsoft.com/office/officeart/2005/8/layout/lProcess2"/>
    <dgm:cxn modelId="{375B8D33-BACF-4941-B4A4-E4497DD9199C}" type="presParOf" srcId="{DD65E480-BF5E-4B7F-9D70-CB0FACAE4715}" destId="{7E5DB638-43FF-494E-A77F-95A2AD4AF310}" srcOrd="0" destOrd="0" presId="urn:microsoft.com/office/officeart/2005/8/layout/lProcess2"/>
    <dgm:cxn modelId="{A7593A5D-54A1-46C4-A3B8-421079169346}" type="presParOf" srcId="{DD65E480-BF5E-4B7F-9D70-CB0FACAE4715}" destId="{34D9E0AD-0728-4757-BFE7-DDA9AB08A75D}" srcOrd="1" destOrd="0" presId="urn:microsoft.com/office/officeart/2005/8/layout/lProcess2"/>
    <dgm:cxn modelId="{4C9CB281-9AF0-45C6-A99A-D4AE8D7D03E7}" type="presParOf" srcId="{DD65E480-BF5E-4B7F-9D70-CB0FACAE4715}" destId="{86C1B2E2-C549-441D-B944-8FC935D8434E}" srcOrd="2" destOrd="0" presId="urn:microsoft.com/office/officeart/2005/8/layout/lProcess2"/>
    <dgm:cxn modelId="{94C5965F-B57D-4FB4-9509-5B47FB378FA0}" type="presParOf" srcId="{72601AAF-B37B-4526-B1D0-67F5AFB1B955}" destId="{0675C69A-504B-42BC-B969-60225FAD1112}" srcOrd="5" destOrd="0" presId="urn:microsoft.com/office/officeart/2005/8/layout/lProcess2"/>
    <dgm:cxn modelId="{79FE8B5F-4BAC-4178-BDC2-3A85A6630588}" type="presParOf" srcId="{72601AAF-B37B-4526-B1D0-67F5AFB1B955}" destId="{9935E533-FA0D-4D23-A434-F74D00CAC27F}" srcOrd="6" destOrd="0" presId="urn:microsoft.com/office/officeart/2005/8/layout/lProcess2"/>
    <dgm:cxn modelId="{CDAD91DD-521B-4FD4-A922-2248AA756B38}" type="presParOf" srcId="{9935E533-FA0D-4D23-A434-F74D00CAC27F}" destId="{FE9C1D13-30FB-4B40-8E5C-D713B51EB77B}" srcOrd="0" destOrd="0" presId="urn:microsoft.com/office/officeart/2005/8/layout/lProcess2"/>
    <dgm:cxn modelId="{2AF8B0BD-E226-4C59-9FDF-1EF66A21846F}" type="presParOf" srcId="{9935E533-FA0D-4D23-A434-F74D00CAC27F}" destId="{D00011AB-FA43-4C1F-A00B-626F5431875C}" srcOrd="1" destOrd="0" presId="urn:microsoft.com/office/officeart/2005/8/layout/lProcess2"/>
    <dgm:cxn modelId="{2C7EFA4C-19BC-4899-81C9-6B139D2B03D0}" type="presParOf" srcId="{9935E533-FA0D-4D23-A434-F74D00CAC27F}" destId="{61C60C91-BA49-4E23-BEBA-77A5574A1DD6}" srcOrd="2" destOrd="0" presId="urn:microsoft.com/office/officeart/2005/8/layout/lProcess2"/>
    <dgm:cxn modelId="{ED627C07-B5E3-4AD9-BBC6-395774E2EA46}" type="presParOf" srcId="{61C60C91-BA49-4E23-BEBA-77A5574A1DD6}" destId="{6D831B66-985B-4D74-8D33-62E1E7551FD5}" srcOrd="0" destOrd="0" presId="urn:microsoft.com/office/officeart/2005/8/layout/lProcess2"/>
    <dgm:cxn modelId="{29DAF5F4-3E10-4BE6-8F00-84AB4557C07F}" type="presParOf" srcId="{6D831B66-985B-4D74-8D33-62E1E7551FD5}" destId="{68C8EA5A-347E-4454-97E8-6C307950CB6F}" srcOrd="0" destOrd="0" presId="urn:microsoft.com/office/officeart/2005/8/layout/lProcess2"/>
    <dgm:cxn modelId="{557FF3CF-E58A-47A1-B27B-8E26463EC3B2}" type="presParOf" srcId="{6D831B66-985B-4D74-8D33-62E1E7551FD5}" destId="{BB440F8F-DCBB-4626-8836-1B81CE1097DD}" srcOrd="1" destOrd="0" presId="urn:microsoft.com/office/officeart/2005/8/layout/lProcess2"/>
    <dgm:cxn modelId="{EAE4721B-74FD-447A-BE10-B09C114A8A0A}" type="presParOf" srcId="{6D831B66-985B-4D74-8D33-62E1E7551FD5}" destId="{12A68604-4002-40C9-BECA-836EE2AF0221}" srcOrd="2" destOrd="0" presId="urn:microsoft.com/office/officeart/2005/8/layout/lProcess2"/>
    <dgm:cxn modelId="{60EE7803-0E15-4666-B2CE-946E2D879000}" type="presParOf" srcId="{72601AAF-B37B-4526-B1D0-67F5AFB1B955}" destId="{CA6D7EE7-A032-4E48-B113-084232ADD2EF}" srcOrd="7" destOrd="0" presId="urn:microsoft.com/office/officeart/2005/8/layout/lProcess2"/>
    <dgm:cxn modelId="{542921E2-EF36-4A91-A9EB-AE6255EC40C5}" type="presParOf" srcId="{72601AAF-B37B-4526-B1D0-67F5AFB1B955}" destId="{D3506D26-73C1-4358-951F-6F58ED4DCC8D}" srcOrd="8" destOrd="0" presId="urn:microsoft.com/office/officeart/2005/8/layout/lProcess2"/>
    <dgm:cxn modelId="{B372E36B-8466-47CC-8243-A1DA43D21326}" type="presParOf" srcId="{D3506D26-73C1-4358-951F-6F58ED4DCC8D}" destId="{FA5A106D-C790-4040-A634-51113CD900D7}" srcOrd="0" destOrd="0" presId="urn:microsoft.com/office/officeart/2005/8/layout/lProcess2"/>
    <dgm:cxn modelId="{E4B7217B-FEC7-428C-9B97-387031509A9D}" type="presParOf" srcId="{D3506D26-73C1-4358-951F-6F58ED4DCC8D}" destId="{16069B19-20B5-4058-B9F1-278A4B2E839F}" srcOrd="1" destOrd="0" presId="urn:microsoft.com/office/officeart/2005/8/layout/lProcess2"/>
    <dgm:cxn modelId="{8544B0DB-0769-4EF6-B73C-3750FE7CB6C0}" type="presParOf" srcId="{D3506D26-73C1-4358-951F-6F58ED4DCC8D}" destId="{1966F88F-599C-455E-A873-6E45C66469BA}" srcOrd="2" destOrd="0" presId="urn:microsoft.com/office/officeart/2005/8/layout/lProcess2"/>
    <dgm:cxn modelId="{80410B25-C4CA-47A2-83CC-C95243D7CB25}" type="presParOf" srcId="{1966F88F-599C-455E-A873-6E45C66469BA}" destId="{195B7EA5-42F5-4839-B285-D6625011BD80}" srcOrd="0" destOrd="0" presId="urn:microsoft.com/office/officeart/2005/8/layout/lProcess2"/>
    <dgm:cxn modelId="{61E4D008-4206-4BBE-AA40-2BCEABE235A5}" type="presParOf" srcId="{195B7EA5-42F5-4839-B285-D6625011BD80}" destId="{C0327ADF-CEF0-49CD-A8D8-C47CB499BC3C}" srcOrd="0" destOrd="0" presId="urn:microsoft.com/office/officeart/2005/8/layout/lProcess2"/>
    <dgm:cxn modelId="{619DFF3A-4AE3-410E-82C1-149C4CB60598}" type="presParOf" srcId="{195B7EA5-42F5-4839-B285-D6625011BD80}" destId="{51544F11-23CC-4129-9C3C-547950146FEF}" srcOrd="1" destOrd="0" presId="urn:microsoft.com/office/officeart/2005/8/layout/lProcess2"/>
    <dgm:cxn modelId="{72DB2C93-5816-41AD-8008-C5CD59512C17}" type="presParOf" srcId="{195B7EA5-42F5-4839-B285-D6625011BD80}" destId="{31EC2E62-606E-4B5A-BCA2-CA12BECB492A}" srcOrd="2" destOrd="0" presId="urn:microsoft.com/office/officeart/2005/8/layout/lProcess2"/>
    <dgm:cxn modelId="{C2E28377-BBBE-415A-B3C5-FC7482115138}" type="presParOf" srcId="{72601AAF-B37B-4526-B1D0-67F5AFB1B955}" destId="{32CB0EDE-840E-4FFD-A4E5-1FC47BAAD87E}" srcOrd="9" destOrd="0" presId="urn:microsoft.com/office/officeart/2005/8/layout/lProcess2"/>
    <dgm:cxn modelId="{F4300EA7-8742-49B6-B694-8B927E387166}" type="presParOf" srcId="{72601AAF-B37B-4526-B1D0-67F5AFB1B955}" destId="{8F413AD6-2992-4E52-A4C8-062C5360FD74}" srcOrd="10" destOrd="0" presId="urn:microsoft.com/office/officeart/2005/8/layout/lProcess2"/>
    <dgm:cxn modelId="{83C5DDB2-55C3-4F09-8A1A-B954A1242BD6}" type="presParOf" srcId="{8F413AD6-2992-4E52-A4C8-062C5360FD74}" destId="{274354B0-2BAC-48DA-A77E-32A5033EB038}" srcOrd="0" destOrd="0" presId="urn:microsoft.com/office/officeart/2005/8/layout/lProcess2"/>
    <dgm:cxn modelId="{DF0AD584-EE6E-44FD-8A01-48216F047E3F}" type="presParOf" srcId="{8F413AD6-2992-4E52-A4C8-062C5360FD74}" destId="{E762F871-3D8D-4D81-B07B-CFECB285C4F8}" srcOrd="1" destOrd="0" presId="urn:microsoft.com/office/officeart/2005/8/layout/lProcess2"/>
    <dgm:cxn modelId="{DC616730-AB3A-4A5C-9522-4AA3D6B36128}" type="presParOf" srcId="{8F413AD6-2992-4E52-A4C8-062C5360FD74}" destId="{6BF67971-FD65-425A-A728-20AA75BCA887}" srcOrd="2" destOrd="0" presId="urn:microsoft.com/office/officeart/2005/8/layout/lProcess2"/>
    <dgm:cxn modelId="{AEAB3A83-D428-4822-B036-B95DC0917380}" type="presParOf" srcId="{6BF67971-FD65-425A-A728-20AA75BCA887}" destId="{28CCEDA7-7D4F-49A3-8353-1AF9DF293A21}" srcOrd="0" destOrd="0" presId="urn:microsoft.com/office/officeart/2005/8/layout/lProcess2"/>
    <dgm:cxn modelId="{AB8A0F2B-5810-4191-B3A3-17634A61B897}" type="presParOf" srcId="{28CCEDA7-7D4F-49A3-8353-1AF9DF293A21}" destId="{EDE2E0AC-733B-4A0A-ADF0-AFF423BD01E5}" srcOrd="0" destOrd="0" presId="urn:microsoft.com/office/officeart/2005/8/layout/lProcess2"/>
    <dgm:cxn modelId="{03AA3978-B229-44C8-96BB-B60E171A5EC7}" type="presParOf" srcId="{28CCEDA7-7D4F-49A3-8353-1AF9DF293A21}" destId="{FF15950D-0783-438C-9A06-4055B55B7DCE}" srcOrd="1" destOrd="0" presId="urn:microsoft.com/office/officeart/2005/8/layout/lProcess2"/>
    <dgm:cxn modelId="{E20AFFCD-8BE4-410D-BA93-FB9A9020F9D3}" type="presParOf" srcId="{28CCEDA7-7D4F-49A3-8353-1AF9DF293A21}" destId="{7FB97FED-5F70-4C16-AB79-73EDBA26508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D4B038-02E2-437E-9616-915950858562}" type="doc">
      <dgm:prSet loTypeId="urn:microsoft.com/office/officeart/2005/8/layout/arrow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6A79CA-BD17-4526-8EFD-9DBB4BFD8526}">
      <dgm:prSet phldrT="[Text]"/>
      <dgm:spPr/>
      <dgm:t>
        <a:bodyPr/>
        <a:lstStyle/>
        <a:p>
          <a:r>
            <a:rPr lang="en-US" b="1" dirty="0" smtClean="0"/>
            <a:t>Pros</a:t>
          </a:r>
          <a:endParaRPr lang="en-US" b="1" dirty="0"/>
        </a:p>
      </dgm:t>
    </dgm:pt>
    <dgm:pt modelId="{241762AB-775D-467C-A3E4-D346A4B44871}" type="parTrans" cxnId="{BFED8341-2C93-4F08-973A-187D612CA641}">
      <dgm:prSet/>
      <dgm:spPr/>
      <dgm:t>
        <a:bodyPr/>
        <a:lstStyle/>
        <a:p>
          <a:endParaRPr lang="en-US"/>
        </a:p>
      </dgm:t>
    </dgm:pt>
    <dgm:pt modelId="{C5DDB58D-3CE3-47CF-9441-1AAFB7DA635E}" type="sibTrans" cxnId="{BFED8341-2C93-4F08-973A-187D612CA641}">
      <dgm:prSet/>
      <dgm:spPr/>
      <dgm:t>
        <a:bodyPr/>
        <a:lstStyle/>
        <a:p>
          <a:endParaRPr lang="en-US"/>
        </a:p>
      </dgm:t>
    </dgm:pt>
    <dgm:pt modelId="{E44AA395-A846-41BE-9B28-895683FD41E5}">
      <dgm:prSet phldrT="[Text]"/>
      <dgm:spPr/>
      <dgm:t>
        <a:bodyPr/>
        <a:lstStyle/>
        <a:p>
          <a:r>
            <a:rPr lang="en-US" b="1" dirty="0" smtClean="0"/>
            <a:t>Cons</a:t>
          </a:r>
          <a:endParaRPr lang="en-US" b="1" dirty="0"/>
        </a:p>
      </dgm:t>
    </dgm:pt>
    <dgm:pt modelId="{7B859FE7-7C63-4AFD-8BC4-686B653F38AA}" type="parTrans" cxnId="{72F41960-1816-46A0-A7D7-46A0D73EB71D}">
      <dgm:prSet/>
      <dgm:spPr/>
      <dgm:t>
        <a:bodyPr/>
        <a:lstStyle/>
        <a:p>
          <a:endParaRPr lang="en-US"/>
        </a:p>
      </dgm:t>
    </dgm:pt>
    <dgm:pt modelId="{E0023DE7-52CD-477C-B141-6848EAD0B907}" type="sibTrans" cxnId="{72F41960-1816-46A0-A7D7-46A0D73EB71D}">
      <dgm:prSet/>
      <dgm:spPr/>
      <dgm:t>
        <a:bodyPr/>
        <a:lstStyle/>
        <a:p>
          <a:endParaRPr lang="en-US"/>
        </a:p>
      </dgm:t>
    </dgm:pt>
    <dgm:pt modelId="{500487F8-BB70-48E2-807D-602C385F1318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Common culture expressed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9EADAE2-91C8-450C-AFFB-665E5181B03C}" type="parTrans" cxnId="{D42AA9D3-72B3-4AE1-8BDA-2E862B8E3FD1}">
      <dgm:prSet/>
      <dgm:spPr/>
      <dgm:t>
        <a:bodyPr/>
        <a:lstStyle/>
        <a:p>
          <a:endParaRPr lang="en-US"/>
        </a:p>
      </dgm:t>
    </dgm:pt>
    <dgm:pt modelId="{35FFD013-2387-4A23-AAFB-F4980E544CDD}" type="sibTrans" cxnId="{D42AA9D3-72B3-4AE1-8BDA-2E862B8E3FD1}">
      <dgm:prSet/>
      <dgm:spPr/>
      <dgm:t>
        <a:bodyPr/>
        <a:lstStyle/>
        <a:p>
          <a:endParaRPr lang="en-US"/>
        </a:p>
      </dgm:t>
    </dgm:pt>
    <dgm:pt modelId="{47F41C45-60C4-44BD-8304-89577322B87A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Mutual protection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D426D22E-F74F-4174-9CFD-B9F0EC2827A0}" type="parTrans" cxnId="{7250AE32-F360-4E94-804E-2E84F1A89FAC}">
      <dgm:prSet/>
      <dgm:spPr/>
      <dgm:t>
        <a:bodyPr/>
        <a:lstStyle/>
        <a:p>
          <a:endParaRPr lang="en-US"/>
        </a:p>
      </dgm:t>
    </dgm:pt>
    <dgm:pt modelId="{A788CDA5-1D98-4F03-A760-8EF8E6CE6421}" type="sibTrans" cxnId="{7250AE32-F360-4E94-804E-2E84F1A89FAC}">
      <dgm:prSet/>
      <dgm:spPr/>
      <dgm:t>
        <a:bodyPr/>
        <a:lstStyle/>
        <a:p>
          <a:endParaRPr lang="en-US"/>
        </a:p>
      </dgm:t>
    </dgm:pt>
    <dgm:pt modelId="{E3A50976-6F97-4186-B91C-D664F9ED73AD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Disease spreads more rapidly among a dense population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23D9E1A-0110-4B67-A22C-2B26FD28C43C}" type="parTrans" cxnId="{C94492CF-FC8D-4422-955C-32DD6CA77684}">
      <dgm:prSet/>
      <dgm:spPr/>
      <dgm:t>
        <a:bodyPr/>
        <a:lstStyle/>
        <a:p>
          <a:endParaRPr lang="en-US"/>
        </a:p>
      </dgm:t>
    </dgm:pt>
    <dgm:pt modelId="{6667EFCC-8F08-49C2-9D24-D21186E3B4D6}" type="sibTrans" cxnId="{C94492CF-FC8D-4422-955C-32DD6CA77684}">
      <dgm:prSet/>
      <dgm:spPr/>
      <dgm:t>
        <a:bodyPr/>
        <a:lstStyle/>
        <a:p>
          <a:endParaRPr lang="en-US"/>
        </a:p>
      </dgm:t>
    </dgm:pt>
    <dgm:pt modelId="{4C390DB0-D6EF-4389-BF4B-7BFC6315DE74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Near farms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1071EC3-A64A-433C-A08B-DF019AC66957}" type="parTrans" cxnId="{11E91EE7-2C16-41C8-8C90-4A4801E41434}">
      <dgm:prSet/>
      <dgm:spPr/>
      <dgm:t>
        <a:bodyPr/>
        <a:lstStyle/>
        <a:p>
          <a:endParaRPr lang="en-US"/>
        </a:p>
      </dgm:t>
    </dgm:pt>
    <dgm:pt modelId="{A9C1EA22-E290-45E5-9D5E-79C31449A28F}" type="sibTrans" cxnId="{11E91EE7-2C16-41C8-8C90-4A4801E41434}">
      <dgm:prSet/>
      <dgm:spPr/>
      <dgm:t>
        <a:bodyPr/>
        <a:lstStyle/>
        <a:p>
          <a:endParaRPr lang="en-US"/>
        </a:p>
      </dgm:t>
    </dgm:pt>
    <dgm:pt modelId="{FE080340-2668-4EE1-A4EC-6F122BE882DA}">
      <dgm:prSet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and seed storage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BDC2E3E-70D5-49D1-AE2D-D52FED8A5D10}" type="parTrans" cxnId="{520446B5-5E03-4B37-82B3-6D6AE019B40E}">
      <dgm:prSet/>
      <dgm:spPr/>
      <dgm:t>
        <a:bodyPr/>
        <a:lstStyle/>
        <a:p>
          <a:endParaRPr lang="en-US"/>
        </a:p>
      </dgm:t>
    </dgm:pt>
    <dgm:pt modelId="{A3072455-81DF-486E-9C37-94BDD207E8ED}" type="sibTrans" cxnId="{520446B5-5E03-4B37-82B3-6D6AE019B40E}">
      <dgm:prSet/>
      <dgm:spPr/>
      <dgm:t>
        <a:bodyPr/>
        <a:lstStyle/>
        <a:p>
          <a:endParaRPr lang="en-US"/>
        </a:p>
      </dgm:t>
    </dgm:pt>
    <dgm:pt modelId="{510463BE-6FE2-4602-8995-EC8F58B06060}">
      <dgm:prSet phldrT="[Text]"/>
      <dgm:spPr/>
      <dgm:t>
        <a:bodyPr/>
        <a:lstStyle/>
        <a:p>
          <a:endParaRPr lang="en-US" dirty="0"/>
        </a:p>
      </dgm:t>
    </dgm:pt>
    <dgm:pt modelId="{AD3431DB-F00F-40BF-A721-C85A1AD09387}" type="parTrans" cxnId="{A5F2770C-F954-42E8-93C6-CF928DF44F8C}">
      <dgm:prSet/>
      <dgm:spPr/>
      <dgm:t>
        <a:bodyPr/>
        <a:lstStyle/>
        <a:p>
          <a:endParaRPr lang="en-US"/>
        </a:p>
      </dgm:t>
    </dgm:pt>
    <dgm:pt modelId="{8B86E255-892D-44BE-88AF-745FC5B3D1A0}" type="sibTrans" cxnId="{A5F2770C-F954-42E8-93C6-CF928DF44F8C}">
      <dgm:prSet/>
      <dgm:spPr/>
      <dgm:t>
        <a:bodyPr/>
        <a:lstStyle/>
        <a:p>
          <a:endParaRPr lang="en-US"/>
        </a:p>
      </dgm:t>
    </dgm:pt>
    <dgm:pt modelId="{A49D62D0-0ED2-4B68-BDCA-F077A12A3298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stores were tempting to raiders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C0C5EB-ABF4-4A88-A827-97F37045570F}" type="parTrans" cxnId="{B6BCD35E-29DB-4C8C-9F51-CD6E705DA5DD}">
      <dgm:prSet/>
      <dgm:spPr/>
      <dgm:t>
        <a:bodyPr/>
        <a:lstStyle/>
        <a:p>
          <a:endParaRPr lang="en-US"/>
        </a:p>
      </dgm:t>
    </dgm:pt>
    <dgm:pt modelId="{A9E45174-5C60-458A-9ED4-A4261D648EAE}" type="sibTrans" cxnId="{B6BCD35E-29DB-4C8C-9F51-CD6E705DA5DD}">
      <dgm:prSet/>
      <dgm:spPr/>
      <dgm:t>
        <a:bodyPr/>
        <a:lstStyle/>
        <a:p>
          <a:endParaRPr lang="en-US"/>
        </a:p>
      </dgm:t>
    </dgm:pt>
    <dgm:pt modelId="{C0D5BF5B-F836-4F69-B84C-BFABCE8F21AD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Permanent settlements suffered from natural disasters (drought, fire, floods)</a:t>
          </a:r>
          <a:endParaRPr lang="en-US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9A9F15A-BE4A-419B-8CB4-7A4DFF6F1957}" type="parTrans" cxnId="{B504EAFB-579F-409E-B8C3-B9C44A68F461}">
      <dgm:prSet/>
      <dgm:spPr/>
      <dgm:t>
        <a:bodyPr/>
        <a:lstStyle/>
        <a:p>
          <a:endParaRPr lang="en-US"/>
        </a:p>
      </dgm:t>
    </dgm:pt>
    <dgm:pt modelId="{8A46E4E6-3E5A-4816-9841-9E1A4B514776}" type="sibTrans" cxnId="{B504EAFB-579F-409E-B8C3-B9C44A68F461}">
      <dgm:prSet/>
      <dgm:spPr/>
      <dgm:t>
        <a:bodyPr/>
        <a:lstStyle/>
        <a:p>
          <a:endParaRPr lang="en-US"/>
        </a:p>
      </dgm:t>
    </dgm:pt>
    <dgm:pt modelId="{E05025A3-A854-4495-AAD5-293D10EE4295}" type="pres">
      <dgm:prSet presAssocID="{83D4B038-02E2-437E-9616-915950858562}" presName="compositeShape" presStyleCnt="0">
        <dgm:presLayoutVars>
          <dgm:chMax val="2"/>
          <dgm:dir/>
          <dgm:resizeHandles val="exact"/>
        </dgm:presLayoutVars>
      </dgm:prSet>
      <dgm:spPr/>
    </dgm:pt>
    <dgm:pt modelId="{B879F8BE-49DE-4B56-8387-588F1DB10C59}" type="pres">
      <dgm:prSet presAssocID="{196A79CA-BD17-4526-8EFD-9DBB4BFD8526}" presName="upArrow" presStyleLbl="node1" presStyleIdx="0" presStyleCnt="2"/>
      <dgm:spPr/>
    </dgm:pt>
    <dgm:pt modelId="{38CF57A6-4181-4350-AFE4-ABA265510E62}" type="pres">
      <dgm:prSet presAssocID="{196A79CA-BD17-4526-8EFD-9DBB4BFD8526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C2891-706B-47D4-837B-A8C05B479D40}" type="pres">
      <dgm:prSet presAssocID="{E44AA395-A846-41BE-9B28-895683FD41E5}" presName="downArrow" presStyleLbl="node1" presStyleIdx="1" presStyleCnt="2"/>
      <dgm:spPr/>
    </dgm:pt>
    <dgm:pt modelId="{E7E6883B-B72C-455A-9E2C-24FF38931120}" type="pres">
      <dgm:prSet presAssocID="{E44AA395-A846-41BE-9B28-895683FD41E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50AE32-F360-4E94-804E-2E84F1A89FAC}" srcId="{196A79CA-BD17-4526-8EFD-9DBB4BFD8526}" destId="{47F41C45-60C4-44BD-8304-89577322B87A}" srcOrd="1" destOrd="0" parTransId="{D426D22E-F74F-4174-9CFD-B9F0EC2827A0}" sibTransId="{A788CDA5-1D98-4F03-A760-8EF8E6CE6421}"/>
    <dgm:cxn modelId="{73DB451F-E21E-4ED9-A150-019CE16D3D19}" type="presOf" srcId="{196A79CA-BD17-4526-8EFD-9DBB4BFD8526}" destId="{38CF57A6-4181-4350-AFE4-ABA265510E62}" srcOrd="0" destOrd="0" presId="urn:microsoft.com/office/officeart/2005/8/layout/arrow4"/>
    <dgm:cxn modelId="{A7972B35-1CE7-48BA-A8AD-32F0AB1088E8}" type="presOf" srcId="{C0D5BF5B-F836-4F69-B84C-BFABCE8F21AD}" destId="{E7E6883B-B72C-455A-9E2C-24FF38931120}" srcOrd="0" destOrd="3" presId="urn:microsoft.com/office/officeart/2005/8/layout/arrow4"/>
    <dgm:cxn modelId="{11E91EE7-2C16-41C8-8C90-4A4801E41434}" srcId="{196A79CA-BD17-4526-8EFD-9DBB4BFD8526}" destId="{4C390DB0-D6EF-4389-BF4B-7BFC6315DE74}" srcOrd="2" destOrd="0" parTransId="{E1071EC3-A64A-433C-A08B-DF019AC66957}" sibTransId="{A9C1EA22-E290-45E5-9D5E-79C31449A28F}"/>
    <dgm:cxn modelId="{69AD9905-C480-4FBA-A29E-51CAF598846D}" type="presOf" srcId="{E44AA395-A846-41BE-9B28-895683FD41E5}" destId="{E7E6883B-B72C-455A-9E2C-24FF38931120}" srcOrd="0" destOrd="0" presId="urn:microsoft.com/office/officeart/2005/8/layout/arrow4"/>
    <dgm:cxn modelId="{76F18D88-C8F0-41A0-B68C-7911BB5FA657}" type="presOf" srcId="{FE080340-2668-4EE1-A4EC-6F122BE882DA}" destId="{38CF57A6-4181-4350-AFE4-ABA265510E62}" srcOrd="0" destOrd="4" presId="urn:microsoft.com/office/officeart/2005/8/layout/arrow4"/>
    <dgm:cxn modelId="{B47FD609-3D57-4106-B56B-00E90D352642}" type="presOf" srcId="{510463BE-6FE2-4602-8995-EC8F58B06060}" destId="{E7E6883B-B72C-455A-9E2C-24FF38931120}" srcOrd="0" destOrd="4" presId="urn:microsoft.com/office/officeart/2005/8/layout/arrow4"/>
    <dgm:cxn modelId="{A5F2770C-F954-42E8-93C6-CF928DF44F8C}" srcId="{E44AA395-A846-41BE-9B28-895683FD41E5}" destId="{510463BE-6FE2-4602-8995-EC8F58B06060}" srcOrd="3" destOrd="0" parTransId="{AD3431DB-F00F-40BF-A721-C85A1AD09387}" sibTransId="{8B86E255-892D-44BE-88AF-745FC5B3D1A0}"/>
    <dgm:cxn modelId="{B504EAFB-579F-409E-B8C3-B9C44A68F461}" srcId="{E44AA395-A846-41BE-9B28-895683FD41E5}" destId="{C0D5BF5B-F836-4F69-B84C-BFABCE8F21AD}" srcOrd="2" destOrd="0" parTransId="{99A9F15A-BE4A-419B-8CB4-7A4DFF6F1957}" sibTransId="{8A46E4E6-3E5A-4816-9841-9E1A4B514776}"/>
    <dgm:cxn modelId="{D42AA9D3-72B3-4AE1-8BDA-2E862B8E3FD1}" srcId="{196A79CA-BD17-4526-8EFD-9DBB4BFD8526}" destId="{500487F8-BB70-48E2-807D-602C385F1318}" srcOrd="0" destOrd="0" parTransId="{89EADAE2-91C8-450C-AFFB-665E5181B03C}" sibTransId="{35FFD013-2387-4A23-AAFB-F4980E544CDD}"/>
    <dgm:cxn modelId="{B360ADD5-C0D1-44D6-A231-16336A1A6914}" type="presOf" srcId="{4C390DB0-D6EF-4389-BF4B-7BFC6315DE74}" destId="{38CF57A6-4181-4350-AFE4-ABA265510E62}" srcOrd="0" destOrd="3" presId="urn:microsoft.com/office/officeart/2005/8/layout/arrow4"/>
    <dgm:cxn modelId="{D154F045-05A9-42F7-88EA-23B4A574B080}" type="presOf" srcId="{500487F8-BB70-48E2-807D-602C385F1318}" destId="{38CF57A6-4181-4350-AFE4-ABA265510E62}" srcOrd="0" destOrd="1" presId="urn:microsoft.com/office/officeart/2005/8/layout/arrow4"/>
    <dgm:cxn modelId="{C94492CF-FC8D-4422-955C-32DD6CA77684}" srcId="{E44AA395-A846-41BE-9B28-895683FD41E5}" destId="{E3A50976-6F97-4186-B91C-D664F9ED73AD}" srcOrd="0" destOrd="0" parTransId="{F23D9E1A-0110-4B67-A22C-2B26FD28C43C}" sibTransId="{6667EFCC-8F08-49C2-9D24-D21186E3B4D6}"/>
    <dgm:cxn modelId="{3A937346-5C2E-4D91-8D28-4AA72F8CB15B}" type="presOf" srcId="{83D4B038-02E2-437E-9616-915950858562}" destId="{E05025A3-A854-4495-AAD5-293D10EE4295}" srcOrd="0" destOrd="0" presId="urn:microsoft.com/office/officeart/2005/8/layout/arrow4"/>
    <dgm:cxn modelId="{72F41960-1816-46A0-A7D7-46A0D73EB71D}" srcId="{83D4B038-02E2-437E-9616-915950858562}" destId="{E44AA395-A846-41BE-9B28-895683FD41E5}" srcOrd="1" destOrd="0" parTransId="{7B859FE7-7C63-4AFD-8BC4-686B653F38AA}" sibTransId="{E0023DE7-52CD-477C-B141-6848EAD0B907}"/>
    <dgm:cxn modelId="{45EEB266-0859-44F4-822E-C0A82B523B83}" type="presOf" srcId="{E3A50976-6F97-4186-B91C-D664F9ED73AD}" destId="{E7E6883B-B72C-455A-9E2C-24FF38931120}" srcOrd="0" destOrd="1" presId="urn:microsoft.com/office/officeart/2005/8/layout/arrow4"/>
    <dgm:cxn modelId="{520446B5-5E03-4B37-82B3-6D6AE019B40E}" srcId="{196A79CA-BD17-4526-8EFD-9DBB4BFD8526}" destId="{FE080340-2668-4EE1-A4EC-6F122BE882DA}" srcOrd="3" destOrd="0" parTransId="{5BDC2E3E-70D5-49D1-AE2D-D52FED8A5D10}" sibTransId="{A3072455-81DF-486E-9C37-94BDD207E8ED}"/>
    <dgm:cxn modelId="{B6BCD35E-29DB-4C8C-9F51-CD6E705DA5DD}" srcId="{E44AA395-A846-41BE-9B28-895683FD41E5}" destId="{A49D62D0-0ED2-4B68-BDCA-F077A12A3298}" srcOrd="1" destOrd="0" parTransId="{6DC0C5EB-ABF4-4A88-A827-97F37045570F}" sibTransId="{A9E45174-5C60-458A-9ED4-A4261D648EAE}"/>
    <dgm:cxn modelId="{BFED8341-2C93-4F08-973A-187D612CA641}" srcId="{83D4B038-02E2-437E-9616-915950858562}" destId="{196A79CA-BD17-4526-8EFD-9DBB4BFD8526}" srcOrd="0" destOrd="0" parTransId="{241762AB-775D-467C-A3E4-D346A4B44871}" sibTransId="{C5DDB58D-3CE3-47CF-9441-1AAFB7DA635E}"/>
    <dgm:cxn modelId="{E39D559E-06F9-48CB-A56B-A48534C0B45A}" type="presOf" srcId="{A49D62D0-0ED2-4B68-BDCA-F077A12A3298}" destId="{E7E6883B-B72C-455A-9E2C-24FF38931120}" srcOrd="0" destOrd="2" presId="urn:microsoft.com/office/officeart/2005/8/layout/arrow4"/>
    <dgm:cxn modelId="{FE79D04B-CA5C-4C7A-9EB5-9C7BC86E5ED3}" type="presOf" srcId="{47F41C45-60C4-44BD-8304-89577322B87A}" destId="{38CF57A6-4181-4350-AFE4-ABA265510E62}" srcOrd="0" destOrd="2" presId="urn:microsoft.com/office/officeart/2005/8/layout/arrow4"/>
    <dgm:cxn modelId="{AA3AB45D-BA8F-411F-B56E-2C4B17306943}" type="presParOf" srcId="{E05025A3-A854-4495-AAD5-293D10EE4295}" destId="{B879F8BE-49DE-4B56-8387-588F1DB10C59}" srcOrd="0" destOrd="0" presId="urn:microsoft.com/office/officeart/2005/8/layout/arrow4"/>
    <dgm:cxn modelId="{3FAAAEC9-3063-4288-AB0F-CFB2DAD6B89D}" type="presParOf" srcId="{E05025A3-A854-4495-AAD5-293D10EE4295}" destId="{38CF57A6-4181-4350-AFE4-ABA265510E62}" srcOrd="1" destOrd="0" presId="urn:microsoft.com/office/officeart/2005/8/layout/arrow4"/>
    <dgm:cxn modelId="{DCF23C2E-2B67-4076-A3E2-0A702369B48C}" type="presParOf" srcId="{E05025A3-A854-4495-AAD5-293D10EE4295}" destId="{B24C2891-706B-47D4-837B-A8C05B479D40}" srcOrd="2" destOrd="0" presId="urn:microsoft.com/office/officeart/2005/8/layout/arrow4"/>
    <dgm:cxn modelId="{297560F1-CDBD-4757-874A-3AB945C6D7FF}" type="presParOf" srcId="{E05025A3-A854-4495-AAD5-293D10EE4295}" destId="{E7E6883B-B72C-455A-9E2C-24FF3893112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C7C7C4-C147-4E8B-A493-A01BB7BE93E0}">
      <dsp:nvSpPr>
        <dsp:cNvPr id="0" name=""/>
        <dsp:cNvSpPr/>
      </dsp:nvSpPr>
      <dsp:spPr>
        <a:xfrm>
          <a:off x="2571" y="117295"/>
          <a:ext cx="2507456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Anthropologists</a:t>
          </a:r>
          <a:endParaRPr lang="en-US" sz="2500" b="1" kern="1200" dirty="0"/>
        </a:p>
      </dsp:txBody>
      <dsp:txXfrm>
        <a:off x="2571" y="117295"/>
        <a:ext cx="2507456" cy="720000"/>
      </dsp:txXfrm>
    </dsp:sp>
    <dsp:sp modelId="{54446B6A-CFB7-4670-BC9C-52DF19E93BEF}">
      <dsp:nvSpPr>
        <dsp:cNvPr id="0" name=""/>
        <dsp:cNvSpPr/>
      </dsp:nvSpPr>
      <dsp:spPr>
        <a:xfrm>
          <a:off x="2571" y="837295"/>
          <a:ext cx="2507456" cy="407460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Study human cultures, both past and present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Cultures are the ways that groups of people live and see the world</a:t>
          </a:r>
          <a:endParaRPr lang="en-US" sz="2500" kern="1200" dirty="0"/>
        </a:p>
      </dsp:txBody>
      <dsp:txXfrm>
        <a:off x="2571" y="837295"/>
        <a:ext cx="2507456" cy="4074609"/>
      </dsp:txXfrm>
    </dsp:sp>
    <dsp:sp modelId="{3AEF307E-A480-4B96-850A-C98EFAE3B491}">
      <dsp:nvSpPr>
        <dsp:cNvPr id="0" name=""/>
        <dsp:cNvSpPr/>
      </dsp:nvSpPr>
      <dsp:spPr>
        <a:xfrm>
          <a:off x="2861071" y="117295"/>
          <a:ext cx="2507456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Archaeologists</a:t>
          </a:r>
          <a:endParaRPr lang="en-US" sz="2500" b="1" kern="1200" dirty="0"/>
        </a:p>
      </dsp:txBody>
      <dsp:txXfrm>
        <a:off x="2861071" y="117295"/>
        <a:ext cx="2507456" cy="720000"/>
      </dsp:txXfrm>
    </dsp:sp>
    <dsp:sp modelId="{5B89E4EE-9C4B-43E0-850B-0FA96C60C8B6}">
      <dsp:nvSpPr>
        <dsp:cNvPr id="0" name=""/>
        <dsp:cNvSpPr/>
      </dsp:nvSpPr>
      <dsp:spPr>
        <a:xfrm>
          <a:off x="2861071" y="837295"/>
          <a:ext cx="2507456" cy="407460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Excavate the sites where human beings used to live 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Examine the artifacts (objects made by human beings) that cultures left behind</a:t>
          </a:r>
          <a:endParaRPr lang="en-US" sz="2500" kern="1200" dirty="0"/>
        </a:p>
      </dsp:txBody>
      <dsp:txXfrm>
        <a:off x="2861071" y="837295"/>
        <a:ext cx="2507456" cy="4074609"/>
      </dsp:txXfrm>
    </dsp:sp>
    <dsp:sp modelId="{FE63D225-7BED-4EA5-93DB-7603CD31D842}">
      <dsp:nvSpPr>
        <dsp:cNvPr id="0" name=""/>
        <dsp:cNvSpPr/>
      </dsp:nvSpPr>
      <dsp:spPr>
        <a:xfrm>
          <a:off x="5719571" y="117295"/>
          <a:ext cx="2507456" cy="720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Paleontologists</a:t>
          </a:r>
          <a:endParaRPr lang="en-US" sz="2500" b="1" kern="1200" dirty="0"/>
        </a:p>
      </dsp:txBody>
      <dsp:txXfrm>
        <a:off x="5719571" y="117295"/>
        <a:ext cx="2507456" cy="720000"/>
      </dsp:txXfrm>
    </dsp:sp>
    <dsp:sp modelId="{FF4BF24E-E5C1-45B1-8391-D5623F3B322E}">
      <dsp:nvSpPr>
        <dsp:cNvPr id="0" name=""/>
        <dsp:cNvSpPr/>
      </dsp:nvSpPr>
      <dsp:spPr>
        <a:xfrm>
          <a:off x="5719571" y="837295"/>
          <a:ext cx="2507456" cy="4074609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Study fossils</a:t>
          </a: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Fossils are evidence of life preserved in rocks</a:t>
          </a:r>
          <a:endParaRPr lang="en-US" sz="2500" kern="1200" dirty="0"/>
        </a:p>
      </dsp:txBody>
      <dsp:txXfrm>
        <a:off x="5719571" y="837295"/>
        <a:ext cx="2507456" cy="407460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A4EAE3-B3EA-472E-8B85-BD9D33E73344}">
      <dsp:nvSpPr>
        <dsp:cNvPr id="0" name=""/>
        <dsp:cNvSpPr/>
      </dsp:nvSpPr>
      <dsp:spPr>
        <a:xfrm>
          <a:off x="0" y="0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Prehistory is everything that happened before written records.</a:t>
          </a:r>
          <a:endParaRPr lang="en-US" sz="2000" b="1" kern="1200" dirty="0"/>
        </a:p>
      </dsp:txBody>
      <dsp:txXfrm>
        <a:off x="0" y="0"/>
        <a:ext cx="5324033" cy="1139952"/>
      </dsp:txXfrm>
    </dsp:sp>
    <dsp:sp modelId="{6A010985-4B24-46A3-9DC6-46982B2719A7}">
      <dsp:nvSpPr>
        <dsp:cNvPr id="0" name=""/>
        <dsp:cNvSpPr/>
      </dsp:nvSpPr>
      <dsp:spPr>
        <a:xfrm>
          <a:off x="551383" y="1347216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279972"/>
            <a:satOff val="-7478"/>
            <a:lumOff val="-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Writing developed in different places at different times.</a:t>
          </a:r>
          <a:endParaRPr lang="en-US" sz="2000" b="1" kern="1200" dirty="0"/>
        </a:p>
      </dsp:txBody>
      <dsp:txXfrm>
        <a:off x="551383" y="1347216"/>
        <a:ext cx="5291327" cy="1139952"/>
      </dsp:txXfrm>
    </dsp:sp>
    <dsp:sp modelId="{1571A7CE-7E95-4826-B0D4-88529F1150B4}">
      <dsp:nvSpPr>
        <dsp:cNvPr id="0" name=""/>
        <dsp:cNvSpPr/>
      </dsp:nvSpPr>
      <dsp:spPr>
        <a:xfrm>
          <a:off x="1094536" y="2694432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559944"/>
            <a:satOff val="-14956"/>
            <a:lumOff val="-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This means that, technically, the dates for prehistory vary around the world.</a:t>
          </a:r>
          <a:endParaRPr lang="en-US" sz="2000" b="1" kern="1200" dirty="0"/>
        </a:p>
      </dsp:txBody>
      <dsp:txXfrm>
        <a:off x="1094536" y="2694432"/>
        <a:ext cx="5299557" cy="1139952"/>
      </dsp:txXfrm>
    </dsp:sp>
    <dsp:sp modelId="{B61B2F9C-C7AD-475B-B820-3186980598F0}">
      <dsp:nvSpPr>
        <dsp:cNvPr id="0" name=""/>
        <dsp:cNvSpPr/>
      </dsp:nvSpPr>
      <dsp:spPr>
        <a:xfrm>
          <a:off x="1645920" y="4041648"/>
          <a:ext cx="6583680" cy="1139952"/>
        </a:xfrm>
        <a:prstGeom prst="roundRect">
          <a:avLst>
            <a:gd name="adj" fmla="val 10000"/>
          </a:avLst>
        </a:prstGeom>
        <a:solidFill>
          <a:schemeClr val="accent4">
            <a:hueOff val="839916"/>
            <a:satOff val="-22434"/>
            <a:lumOff val="-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Historians using the term </a:t>
          </a:r>
          <a:r>
            <a:rPr lang="en-US" sz="2000" b="1" i="1" kern="1200" dirty="0" smtClean="0"/>
            <a:t>prehistory</a:t>
          </a:r>
          <a:r>
            <a:rPr lang="en-US" sz="2000" b="1" i="0" kern="1200" dirty="0" smtClean="0"/>
            <a:t> are generally referring to time before the very first human writing, about 5,000 years ago (circa 3000 BCE).</a:t>
          </a:r>
          <a:endParaRPr lang="en-US" sz="2000" b="1" kern="1200" dirty="0"/>
        </a:p>
      </dsp:txBody>
      <dsp:txXfrm>
        <a:off x="1645920" y="4041648"/>
        <a:ext cx="5291327" cy="1139952"/>
      </dsp:txXfrm>
    </dsp:sp>
    <dsp:sp modelId="{257A0DD5-4083-4015-B706-2ACB0F5ABEF5}">
      <dsp:nvSpPr>
        <dsp:cNvPr id="0" name=""/>
        <dsp:cNvSpPr/>
      </dsp:nvSpPr>
      <dsp:spPr>
        <a:xfrm>
          <a:off x="5842711" y="873099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842711" y="873099"/>
        <a:ext cx="740968" cy="740968"/>
      </dsp:txXfrm>
    </dsp:sp>
    <dsp:sp modelId="{6E2CBB45-EC36-4CE6-8278-BB641C0D767B}">
      <dsp:nvSpPr>
        <dsp:cNvPr id="0" name=""/>
        <dsp:cNvSpPr/>
      </dsp:nvSpPr>
      <dsp:spPr>
        <a:xfrm>
          <a:off x="6394094" y="2220315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492838"/>
            <a:satOff val="-9527"/>
            <a:lumOff val="-841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492838"/>
              <a:satOff val="-9527"/>
              <a:lumOff val="-8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394094" y="2220315"/>
        <a:ext cx="740968" cy="740968"/>
      </dsp:txXfrm>
    </dsp:sp>
    <dsp:sp modelId="{47D566BE-8272-4A13-ABD2-9812FC4E3411}">
      <dsp:nvSpPr>
        <dsp:cNvPr id="0" name=""/>
        <dsp:cNvSpPr/>
      </dsp:nvSpPr>
      <dsp:spPr>
        <a:xfrm>
          <a:off x="6937247" y="3567531"/>
          <a:ext cx="740968" cy="740968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985675"/>
            <a:satOff val="-19054"/>
            <a:lumOff val="-168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85675"/>
              <a:satOff val="-19054"/>
              <a:lumOff val="-16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6937247" y="3567531"/>
        <a:ext cx="740968" cy="74096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F3B767-9D7B-494D-98DC-DEA43321DEBE}">
      <dsp:nvSpPr>
        <dsp:cNvPr id="0" name=""/>
        <dsp:cNvSpPr/>
      </dsp:nvSpPr>
      <dsp:spPr>
        <a:xfrm>
          <a:off x="40" y="37905"/>
          <a:ext cx="3845569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Old Stone Age</a:t>
          </a:r>
          <a:endParaRPr lang="en-US" sz="2400" b="1" kern="1200" dirty="0"/>
        </a:p>
      </dsp:txBody>
      <dsp:txXfrm>
        <a:off x="40" y="37905"/>
        <a:ext cx="3845569" cy="662400"/>
      </dsp:txXfrm>
    </dsp:sp>
    <dsp:sp modelId="{60C3D26C-9B6D-4B71-A15D-90D0D35A0214}">
      <dsp:nvSpPr>
        <dsp:cNvPr id="0" name=""/>
        <dsp:cNvSpPr/>
      </dsp:nvSpPr>
      <dsp:spPr>
        <a:xfrm>
          <a:off x="40" y="700305"/>
          <a:ext cx="3845569" cy="4671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Paleolithic Age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2,500,000 to 8000 BCE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Made stone chopping tools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Hunter-gatherers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Humans migrated across the globe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End of the Paleolithic coincided with the end of the last ice age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Modern human beings overlapped with </a:t>
          </a:r>
          <a:r>
            <a:rPr lang="en-US" sz="2300" i="1" kern="1200" dirty="0" smtClean="0"/>
            <a:t>Homo erectus</a:t>
          </a:r>
          <a:r>
            <a:rPr lang="en-US" sz="2300" i="0" kern="1200" dirty="0" smtClean="0"/>
            <a:t> and Neanderthals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Cave paintings and small carvings</a:t>
          </a:r>
          <a:endParaRPr lang="en-US" sz="2300" kern="1200" dirty="0"/>
        </a:p>
      </dsp:txBody>
      <dsp:txXfrm>
        <a:off x="40" y="700305"/>
        <a:ext cx="3845569" cy="4671989"/>
      </dsp:txXfrm>
    </dsp:sp>
    <dsp:sp modelId="{973702E9-7CA3-4623-9F3F-332E9E047C5F}">
      <dsp:nvSpPr>
        <dsp:cNvPr id="0" name=""/>
        <dsp:cNvSpPr/>
      </dsp:nvSpPr>
      <dsp:spPr>
        <a:xfrm>
          <a:off x="4383989" y="37905"/>
          <a:ext cx="3845569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New Stone Age</a:t>
          </a:r>
          <a:endParaRPr lang="en-US" sz="2400" b="1" kern="1200" dirty="0"/>
        </a:p>
      </dsp:txBody>
      <dsp:txXfrm>
        <a:off x="4383989" y="37905"/>
        <a:ext cx="3845569" cy="662400"/>
      </dsp:txXfrm>
    </dsp:sp>
    <dsp:sp modelId="{17BF55BF-9A28-4092-8189-ACD2FBC52E98}">
      <dsp:nvSpPr>
        <dsp:cNvPr id="0" name=""/>
        <dsp:cNvSpPr/>
      </dsp:nvSpPr>
      <dsp:spPr>
        <a:xfrm>
          <a:off x="4383989" y="700305"/>
          <a:ext cx="3845569" cy="467198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Neolithic Age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8000-3000 BCE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Humans made numerous tools, as well as jewelry, from bone, wood, stone, tusks, etc.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Pottery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Permanent settlements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Agriculture (farming)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Animal domestication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Modern human beings left as the only hominids on the planet</a:t>
          </a:r>
          <a:endParaRPr lang="en-US" sz="2300" kern="1200" dirty="0"/>
        </a:p>
      </dsp:txBody>
      <dsp:txXfrm>
        <a:off x="4383989" y="700305"/>
        <a:ext cx="3845569" cy="46719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AA20E3-4D7A-41CB-94E5-379643129E24}">
      <dsp:nvSpPr>
        <dsp:cNvPr id="0" name=""/>
        <dsp:cNvSpPr/>
      </dsp:nvSpPr>
      <dsp:spPr>
        <a:xfrm>
          <a:off x="0" y="0"/>
          <a:ext cx="6995160" cy="1623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Humans (nomadic hunter-gatherers) spread out across the globe (in bands of 25-70 people) in search of game and edible plants.  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ice created a bridge between what we now call Siberia and Alaska.  Humans crossed this bridge to North America and spread to South America very quickly.</a:t>
          </a:r>
          <a:endParaRPr lang="en-US" sz="1400" kern="1200" dirty="0"/>
        </a:p>
      </dsp:txBody>
      <dsp:txXfrm>
        <a:off x="0" y="0"/>
        <a:ext cx="5338827" cy="1623060"/>
      </dsp:txXfrm>
    </dsp:sp>
    <dsp:sp modelId="{3F948B13-9892-48F5-8642-43CE8E35DCEB}">
      <dsp:nvSpPr>
        <dsp:cNvPr id="0" name=""/>
        <dsp:cNvSpPr/>
      </dsp:nvSpPr>
      <dsp:spPr>
        <a:xfrm>
          <a:off x="617219" y="1893570"/>
          <a:ext cx="6995160" cy="1623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ice age ended about 10,000 years ago (8000 BCE), leaving humans living all over the world.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The ice bridge between Siberia and Alaska melted, leaving humans in the Americas separated from the rest of the world.</a:t>
          </a:r>
          <a:endParaRPr lang="en-US" sz="1400" kern="1200" dirty="0"/>
        </a:p>
      </dsp:txBody>
      <dsp:txXfrm>
        <a:off x="617219" y="1893570"/>
        <a:ext cx="5322951" cy="1623060"/>
      </dsp:txXfrm>
    </dsp:sp>
    <dsp:sp modelId="{D831C7F2-5BC0-4419-976A-AE7A992B8F1C}">
      <dsp:nvSpPr>
        <dsp:cNvPr id="0" name=""/>
        <dsp:cNvSpPr/>
      </dsp:nvSpPr>
      <dsp:spPr>
        <a:xfrm>
          <a:off x="1234439" y="3787140"/>
          <a:ext cx="6995160" cy="16230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Temperatures increased, creating a longer growing season.  The ice receded, making the land drier and better for growing plants.  During the ice age, a lot of large game was hunted to extinction (like wholly mammoths).  The invention of farming allowed people to maintain a steady food supply.</a:t>
          </a:r>
          <a:endParaRPr lang="en-US" sz="1800" kern="1200" dirty="0"/>
        </a:p>
      </dsp:txBody>
      <dsp:txXfrm>
        <a:off x="1234439" y="3787140"/>
        <a:ext cx="5322951" cy="1623060"/>
      </dsp:txXfrm>
    </dsp:sp>
    <dsp:sp modelId="{8624D9F2-CF9A-41E0-8A8A-A5010A420481}">
      <dsp:nvSpPr>
        <dsp:cNvPr id="0" name=""/>
        <dsp:cNvSpPr/>
      </dsp:nvSpPr>
      <dsp:spPr>
        <a:xfrm>
          <a:off x="5940171" y="123082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940171" y="1230820"/>
        <a:ext cx="1054989" cy="1054989"/>
      </dsp:txXfrm>
    </dsp:sp>
    <dsp:sp modelId="{8EB808AF-CEA4-4CD6-9718-8D2482F82A62}">
      <dsp:nvSpPr>
        <dsp:cNvPr id="0" name=""/>
        <dsp:cNvSpPr/>
      </dsp:nvSpPr>
      <dsp:spPr>
        <a:xfrm>
          <a:off x="6557390" y="3113570"/>
          <a:ext cx="1054989" cy="1054989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557390" y="3113570"/>
        <a:ext cx="1054989" cy="105498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7AD83-A143-45DC-9E3D-08466130D4A9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Neolithic Revolution is also called the Agricultural Revolution.   People developed farming for the first time.</a:t>
          </a:r>
          <a:endParaRPr lang="en-US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591343"/>
        <a:ext cx="2571749" cy="1543050"/>
      </dsp:txXfrm>
    </dsp:sp>
    <dsp:sp modelId="{16B791A0-D368-497A-8AE8-0B79F9D234CB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For generations, humans had noticed plants growing where they had spit out seeds.</a:t>
          </a:r>
          <a:endParaRPr lang="en-US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8925" y="591343"/>
        <a:ext cx="2571749" cy="1543050"/>
      </dsp:txXfrm>
    </dsp:sp>
    <dsp:sp modelId="{0423B995-4BB6-409C-8215-E73A8A9FD28A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Humans began planting seeds on purpose, which was the invention of farming.</a:t>
          </a:r>
          <a:endParaRPr lang="en-US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57849" y="591343"/>
        <a:ext cx="2571749" cy="1543050"/>
      </dsp:txXfrm>
    </dsp:sp>
    <dsp:sp modelId="{2CB15CC5-217F-4223-8B7F-B285EBAF8F57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The first farming method was slash-and-burn.  Farmers burnt grass and trees to clear a field.  The ashes fertilized the soil.  Farmers relocated every few years after exhausting the soil.</a:t>
          </a:r>
          <a:endParaRPr lang="en-US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2391569"/>
        <a:ext cx="2571749" cy="1543050"/>
      </dsp:txXfrm>
    </dsp:sp>
    <dsp:sp modelId="{9D466299-E6B0-4B33-A2E4-C1C87C72CF56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People continued to hunt, returning to their farms to harvest their crops.  Eventually, people built permanent homes near their farms so they could store and guard their grain.</a:t>
          </a:r>
          <a:endParaRPr lang="en-US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828925" y="2391569"/>
        <a:ext cx="2571749" cy="1543050"/>
      </dsp:txXfrm>
    </dsp:sp>
    <dsp:sp modelId="{7CB59260-4D97-4735-9962-D4F4E0B8EF39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Permanent homes made following game difficult.  Eventually, farmers domesticated animals, such as cattle, goats, pigs, and sheep.  Animals ate farm waste while fertilizing the soil.</a:t>
          </a:r>
          <a:endParaRPr lang="en-US" sz="1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657849" y="2391569"/>
        <a:ext cx="2571749" cy="15430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EF077B-F2EF-41B5-A34D-7C55F06109A3}">
      <dsp:nvSpPr>
        <dsp:cNvPr id="0" name=""/>
        <dsp:cNvSpPr/>
      </dsp:nvSpPr>
      <dsp:spPr>
        <a:xfrm>
          <a:off x="3264" y="0"/>
          <a:ext cx="128989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Africa (Nile River Valley)</a:t>
          </a:r>
          <a:endParaRPr lang="en-US" sz="2200" b="1" kern="1200" dirty="0"/>
        </a:p>
      </dsp:txBody>
      <dsp:txXfrm>
        <a:off x="3264" y="0"/>
        <a:ext cx="1289893" cy="1357788"/>
      </dsp:txXfrm>
    </dsp:sp>
    <dsp:sp modelId="{B8F5B4E3-A72A-47A5-9B2A-DDB39CFEDF4A}">
      <dsp:nvSpPr>
        <dsp:cNvPr id="0" name=""/>
        <dsp:cNvSpPr/>
      </dsp:nvSpPr>
      <dsp:spPr>
        <a:xfrm>
          <a:off x="132254" y="1359114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5000 BCE</a:t>
          </a:r>
          <a:endParaRPr lang="en-US" sz="1700" b="1" kern="1200" dirty="0"/>
        </a:p>
      </dsp:txBody>
      <dsp:txXfrm>
        <a:off x="132254" y="1359114"/>
        <a:ext cx="1031914" cy="1364639"/>
      </dsp:txXfrm>
    </dsp:sp>
    <dsp:sp modelId="{D39D5230-04AF-41CA-A227-F452C76AD9B0}">
      <dsp:nvSpPr>
        <dsp:cNvPr id="0" name=""/>
        <dsp:cNvSpPr/>
      </dsp:nvSpPr>
      <dsp:spPr>
        <a:xfrm>
          <a:off x="132254" y="2933699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Wheat, barley</a:t>
          </a:r>
          <a:endParaRPr lang="en-US" sz="1700" b="1" kern="1200" dirty="0"/>
        </a:p>
      </dsp:txBody>
      <dsp:txXfrm>
        <a:off x="132254" y="2933699"/>
        <a:ext cx="1031914" cy="1364639"/>
      </dsp:txXfrm>
    </dsp:sp>
    <dsp:sp modelId="{5CBCD6D0-6AD7-4376-AE9E-42BBF5A1B7D2}">
      <dsp:nvSpPr>
        <dsp:cNvPr id="0" name=""/>
        <dsp:cNvSpPr/>
      </dsp:nvSpPr>
      <dsp:spPr>
        <a:xfrm>
          <a:off x="1389900" y="0"/>
          <a:ext cx="128989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Central America and Mexico</a:t>
          </a:r>
          <a:endParaRPr lang="en-US" sz="2200" b="1" kern="1200" dirty="0"/>
        </a:p>
      </dsp:txBody>
      <dsp:txXfrm>
        <a:off x="1389900" y="0"/>
        <a:ext cx="1289893" cy="1357788"/>
      </dsp:txXfrm>
    </dsp:sp>
    <dsp:sp modelId="{DDDC613E-7B18-4284-A6BF-DAED6871D4B8}">
      <dsp:nvSpPr>
        <dsp:cNvPr id="0" name=""/>
        <dsp:cNvSpPr/>
      </dsp:nvSpPr>
      <dsp:spPr>
        <a:xfrm>
          <a:off x="1518889" y="1359114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5000 BCE</a:t>
          </a:r>
          <a:endParaRPr lang="en-US" sz="1700" b="1" kern="1200" dirty="0"/>
        </a:p>
      </dsp:txBody>
      <dsp:txXfrm>
        <a:off x="1518889" y="1359114"/>
        <a:ext cx="1031914" cy="1364639"/>
      </dsp:txXfrm>
    </dsp:sp>
    <dsp:sp modelId="{ADB027B4-6197-4A95-A18E-E4012CD7F1F4}">
      <dsp:nvSpPr>
        <dsp:cNvPr id="0" name=""/>
        <dsp:cNvSpPr/>
      </dsp:nvSpPr>
      <dsp:spPr>
        <a:xfrm>
          <a:off x="1518889" y="2933699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Beans, corn, squash</a:t>
          </a:r>
          <a:endParaRPr lang="en-US" sz="1700" b="1" kern="1200" dirty="0"/>
        </a:p>
      </dsp:txBody>
      <dsp:txXfrm>
        <a:off x="1518889" y="2933699"/>
        <a:ext cx="1031914" cy="1364639"/>
      </dsp:txXfrm>
    </dsp:sp>
    <dsp:sp modelId="{7FD63D1C-A00F-4F10-BE9C-F66FB36CA3EA}">
      <dsp:nvSpPr>
        <dsp:cNvPr id="0" name=""/>
        <dsp:cNvSpPr/>
      </dsp:nvSpPr>
      <dsp:spPr>
        <a:xfrm>
          <a:off x="2776535" y="0"/>
          <a:ext cx="128989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China</a:t>
          </a:r>
          <a:endParaRPr lang="en-US" sz="2200" b="1" kern="1200" dirty="0"/>
        </a:p>
      </dsp:txBody>
      <dsp:txXfrm>
        <a:off x="2776535" y="0"/>
        <a:ext cx="1289893" cy="1357788"/>
      </dsp:txXfrm>
    </dsp:sp>
    <dsp:sp modelId="{7E5DB638-43FF-494E-A77F-95A2AD4AF310}">
      <dsp:nvSpPr>
        <dsp:cNvPr id="0" name=""/>
        <dsp:cNvSpPr/>
      </dsp:nvSpPr>
      <dsp:spPr>
        <a:xfrm>
          <a:off x="2905524" y="1359114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6000 BCE - Millet</a:t>
          </a:r>
          <a:endParaRPr lang="en-US" sz="1700" b="1" kern="1200" dirty="0"/>
        </a:p>
      </dsp:txBody>
      <dsp:txXfrm>
        <a:off x="2905524" y="1359114"/>
        <a:ext cx="1031914" cy="1364639"/>
      </dsp:txXfrm>
    </dsp:sp>
    <dsp:sp modelId="{86C1B2E2-C549-441D-B944-8FC935D8434E}">
      <dsp:nvSpPr>
        <dsp:cNvPr id="0" name=""/>
        <dsp:cNvSpPr/>
      </dsp:nvSpPr>
      <dsp:spPr>
        <a:xfrm>
          <a:off x="2905524" y="2933699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5000 BCE - Rice</a:t>
          </a:r>
          <a:endParaRPr lang="en-US" sz="1700" b="1" kern="1200" dirty="0"/>
        </a:p>
      </dsp:txBody>
      <dsp:txXfrm>
        <a:off x="2905524" y="2933699"/>
        <a:ext cx="1031914" cy="1364639"/>
      </dsp:txXfrm>
    </dsp:sp>
    <dsp:sp modelId="{FE9C1D13-30FB-4B40-8E5C-D713B51EB77B}">
      <dsp:nvSpPr>
        <dsp:cNvPr id="0" name=""/>
        <dsp:cNvSpPr/>
      </dsp:nvSpPr>
      <dsp:spPr>
        <a:xfrm>
          <a:off x="4163171" y="0"/>
          <a:ext cx="128989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India </a:t>
          </a:r>
          <a:r>
            <a:rPr lang="en-US" sz="2000" b="1" kern="1200" dirty="0" smtClean="0"/>
            <a:t>(Indus River Valley)</a:t>
          </a:r>
          <a:endParaRPr lang="en-US" sz="2000" b="1" kern="1200" dirty="0"/>
        </a:p>
      </dsp:txBody>
      <dsp:txXfrm>
        <a:off x="4163171" y="0"/>
        <a:ext cx="1289893" cy="1357788"/>
      </dsp:txXfrm>
    </dsp:sp>
    <dsp:sp modelId="{68C8EA5A-347E-4454-97E8-6C307950CB6F}">
      <dsp:nvSpPr>
        <dsp:cNvPr id="0" name=""/>
        <dsp:cNvSpPr/>
      </dsp:nvSpPr>
      <dsp:spPr>
        <a:xfrm>
          <a:off x="4292160" y="1359114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5000 BCE</a:t>
          </a:r>
          <a:endParaRPr lang="en-US" sz="1700" b="1" kern="1200" dirty="0"/>
        </a:p>
      </dsp:txBody>
      <dsp:txXfrm>
        <a:off x="4292160" y="1359114"/>
        <a:ext cx="1031914" cy="1364639"/>
      </dsp:txXfrm>
    </dsp:sp>
    <dsp:sp modelId="{12A68604-4002-40C9-BECA-836EE2AF0221}">
      <dsp:nvSpPr>
        <dsp:cNvPr id="0" name=""/>
        <dsp:cNvSpPr/>
      </dsp:nvSpPr>
      <dsp:spPr>
        <a:xfrm>
          <a:off x="4292160" y="2933699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Cotton</a:t>
          </a:r>
          <a:endParaRPr lang="en-US" sz="1700" b="1" kern="1200" dirty="0"/>
        </a:p>
      </dsp:txBody>
      <dsp:txXfrm>
        <a:off x="4292160" y="2933699"/>
        <a:ext cx="1031914" cy="1364639"/>
      </dsp:txXfrm>
    </dsp:sp>
    <dsp:sp modelId="{FA5A106D-C790-4040-A634-51113CD900D7}">
      <dsp:nvSpPr>
        <dsp:cNvPr id="0" name=""/>
        <dsp:cNvSpPr/>
      </dsp:nvSpPr>
      <dsp:spPr>
        <a:xfrm>
          <a:off x="5549806" y="0"/>
          <a:ext cx="128989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Iraq </a:t>
          </a:r>
          <a:r>
            <a:rPr lang="en-US" sz="1600" b="1" kern="1200" dirty="0" smtClean="0"/>
            <a:t>(Mesopotamia - Fertile Crescent)</a:t>
          </a:r>
          <a:endParaRPr lang="en-US" sz="1600" b="1" kern="1200" dirty="0"/>
        </a:p>
      </dsp:txBody>
      <dsp:txXfrm>
        <a:off x="5549806" y="0"/>
        <a:ext cx="1289893" cy="1357788"/>
      </dsp:txXfrm>
    </dsp:sp>
    <dsp:sp modelId="{C0327ADF-CEF0-49CD-A8D8-C47CB499BC3C}">
      <dsp:nvSpPr>
        <dsp:cNvPr id="0" name=""/>
        <dsp:cNvSpPr/>
      </dsp:nvSpPr>
      <dsp:spPr>
        <a:xfrm>
          <a:off x="5678795" y="1359114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5000 BCE</a:t>
          </a:r>
          <a:endParaRPr lang="en-US" sz="1700" b="1" kern="1200" dirty="0"/>
        </a:p>
      </dsp:txBody>
      <dsp:txXfrm>
        <a:off x="5678795" y="1359114"/>
        <a:ext cx="1031914" cy="1364639"/>
      </dsp:txXfrm>
    </dsp:sp>
    <dsp:sp modelId="{31EC2E62-606E-4B5A-BCA2-CA12BECB492A}">
      <dsp:nvSpPr>
        <dsp:cNvPr id="0" name=""/>
        <dsp:cNvSpPr/>
      </dsp:nvSpPr>
      <dsp:spPr>
        <a:xfrm>
          <a:off x="5678795" y="2933699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Wheat, barley</a:t>
          </a:r>
          <a:endParaRPr lang="en-US" sz="1700" b="1" kern="1200" dirty="0"/>
        </a:p>
      </dsp:txBody>
      <dsp:txXfrm>
        <a:off x="5678795" y="2933699"/>
        <a:ext cx="1031914" cy="1364639"/>
      </dsp:txXfrm>
    </dsp:sp>
    <dsp:sp modelId="{274354B0-2BAC-48DA-A77E-32A5033EB038}">
      <dsp:nvSpPr>
        <dsp:cNvPr id="0" name=""/>
        <dsp:cNvSpPr/>
      </dsp:nvSpPr>
      <dsp:spPr>
        <a:xfrm>
          <a:off x="6936441" y="0"/>
          <a:ext cx="128989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/>
            <a:t>Peru</a:t>
          </a:r>
          <a:endParaRPr lang="en-US" sz="2200" b="1" kern="1200" dirty="0"/>
        </a:p>
      </dsp:txBody>
      <dsp:txXfrm>
        <a:off x="6936441" y="0"/>
        <a:ext cx="1289893" cy="1357788"/>
      </dsp:txXfrm>
    </dsp:sp>
    <dsp:sp modelId="{EDE2E0AC-733B-4A0A-ADF0-AFF423BD01E5}">
      <dsp:nvSpPr>
        <dsp:cNvPr id="0" name=""/>
        <dsp:cNvSpPr/>
      </dsp:nvSpPr>
      <dsp:spPr>
        <a:xfrm>
          <a:off x="7065431" y="1359114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3000 BCE</a:t>
          </a:r>
          <a:endParaRPr lang="en-US" sz="1700" b="1" kern="1200" dirty="0"/>
        </a:p>
      </dsp:txBody>
      <dsp:txXfrm>
        <a:off x="7065431" y="1359114"/>
        <a:ext cx="1031914" cy="1364639"/>
      </dsp:txXfrm>
    </dsp:sp>
    <dsp:sp modelId="{7FB97FED-5F70-4C16-AB79-73EDBA265089}">
      <dsp:nvSpPr>
        <dsp:cNvPr id="0" name=""/>
        <dsp:cNvSpPr/>
      </dsp:nvSpPr>
      <dsp:spPr>
        <a:xfrm>
          <a:off x="7065431" y="2933699"/>
          <a:ext cx="1031914" cy="13646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Tomatoes, potatoes</a:t>
          </a:r>
          <a:endParaRPr lang="en-US" sz="1700" b="1" kern="1200" dirty="0"/>
        </a:p>
      </dsp:txBody>
      <dsp:txXfrm>
        <a:off x="7065431" y="2933699"/>
        <a:ext cx="1031914" cy="136463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9F8BE-49DE-4B56-8387-588F1DB10C59}">
      <dsp:nvSpPr>
        <dsp:cNvPr id="0" name=""/>
        <dsp:cNvSpPr/>
      </dsp:nvSpPr>
      <dsp:spPr>
        <a:xfrm>
          <a:off x="4526" y="0"/>
          <a:ext cx="2715768" cy="252374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CF57A6-4181-4350-AFE4-ABA265510E62}">
      <dsp:nvSpPr>
        <dsp:cNvPr id="0" name=""/>
        <dsp:cNvSpPr/>
      </dsp:nvSpPr>
      <dsp:spPr>
        <a:xfrm>
          <a:off x="2801767" y="0"/>
          <a:ext cx="4608576" cy="252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Pros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Common culture expressed</a:t>
          </a:r>
          <a:endParaRPr lang="en-U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Mutual protection</a:t>
          </a:r>
          <a:endParaRPr lang="en-U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Near farms</a:t>
          </a:r>
          <a:endParaRPr lang="en-U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and seed storage</a:t>
          </a:r>
          <a:endParaRPr lang="en-U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2801767" y="0"/>
        <a:ext cx="4608576" cy="2523744"/>
      </dsp:txXfrm>
    </dsp:sp>
    <dsp:sp modelId="{B24C2891-706B-47D4-837B-A8C05B479D40}">
      <dsp:nvSpPr>
        <dsp:cNvPr id="0" name=""/>
        <dsp:cNvSpPr/>
      </dsp:nvSpPr>
      <dsp:spPr>
        <a:xfrm>
          <a:off x="819256" y="2734056"/>
          <a:ext cx="2715768" cy="252374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E6883B-B72C-455A-9E2C-24FF38931120}">
      <dsp:nvSpPr>
        <dsp:cNvPr id="0" name=""/>
        <dsp:cNvSpPr/>
      </dsp:nvSpPr>
      <dsp:spPr>
        <a:xfrm>
          <a:off x="3616497" y="2734056"/>
          <a:ext cx="4608576" cy="25237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0" rIns="184912" bIns="184912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Cons</a:t>
          </a:r>
          <a:endParaRPr lang="en-US" sz="26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Disease spreads more rapidly among a dense population</a:t>
          </a:r>
          <a:endParaRPr lang="en-U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Grain stores were tempting to raiders</a:t>
          </a:r>
          <a:endParaRPr lang="en-U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Permanent settlements suffered from natural disasters (drought, fire, floods)</a:t>
          </a:r>
          <a:endParaRPr lang="en-U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</dsp:txBody>
      <dsp:txXfrm>
        <a:off x="3616497" y="2734056"/>
        <a:ext cx="4608576" cy="25237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C7061-5FD3-453F-97BF-A3E2C27259FE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56006-2E8A-4133-8A63-6A5A2D8C27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courtesy of Wikipedia: http://upload.wikimedia.org/wikipedia/commons/6/6a/Levallois_Point-Animation.gif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56006-2E8A-4133-8A63-6A5A2D8C271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 courtesy of Wikipedia: http://upload.wikimedia.org/wikipedia/commons/3/31/Orkney_Skara_Brae.jpg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56006-2E8A-4133-8A63-6A5A2D8C271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Images courtesy of Wikipedia: http://upload.wikimedia.org/wikipedia/commons/2/2c/Catal_H%C3%BCy%C3%BCk_Restauration_B.JPG ; http://upload.wikimedia.org/wikipedia/commons/7/7d/Ankara_Muzeum_B19-36.jpg ; http://upload.wikimedia.org/wikipedia/commons/c/c2/Museum_of_Anatolian_Civilizations003.jpg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56006-2E8A-4133-8A63-6A5A2D8C271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1335C-7759-4454-AB9B-6EE43CB41609}" type="datetimeFigureOut">
              <a:rPr lang="en-US" smtClean="0"/>
              <a:t>1/24/2010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2002-138E-4B89-889F-2AAD723591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371601"/>
          </a:xfrm>
        </p:spPr>
        <p:txBody>
          <a:bodyPr>
            <a:normAutofit fontScale="90000"/>
          </a:bodyPr>
          <a:lstStyle/>
          <a:p>
            <a:r>
              <a:rPr lang="en-US" sz="8000" dirty="0" smtClean="0"/>
              <a:t>Early Peoples through the Agricultural Revolution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172200"/>
            <a:ext cx="6400800" cy="457200"/>
          </a:xfrm>
        </p:spPr>
        <p:txBody>
          <a:bodyPr>
            <a:normAutofit/>
          </a:bodyPr>
          <a:lstStyle/>
          <a:p>
            <a:r>
              <a:rPr lang="en-US" sz="1400" dirty="0" smtClean="0"/>
              <a:t>© Student Handouts, Inc.                                                    www.studenthandouts.com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38400"/>
            <a:ext cx="9144000" cy="325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around the World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Catal</a:t>
            </a:r>
            <a:r>
              <a:rPr lang="en-US" dirty="0" smtClean="0"/>
              <a:t> </a:t>
            </a:r>
            <a:r>
              <a:rPr lang="en-US" dirty="0" err="1" smtClean="0"/>
              <a:t>Huyuk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One of the world’s very first permanent settlements</a:t>
            </a:r>
          </a:p>
          <a:p>
            <a:pPr lvl="1"/>
            <a:r>
              <a:rPr lang="en-US" b="1" dirty="0" smtClean="0"/>
              <a:t>Populated 7500-5700 BCE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Located in what is now Turkey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Population of approximately 6,500 people</a:t>
            </a:r>
          </a:p>
          <a:p>
            <a:pPr lvl="1"/>
            <a:r>
              <a:rPr lang="en-US" b="1" dirty="0" smtClean="0"/>
              <a:t>1,000 dwellings crammed together like a honeycomb</a:t>
            </a:r>
          </a:p>
          <a:p>
            <a:pPr lvl="1"/>
            <a:r>
              <a:rPr lang="en-US" b="1" dirty="0" smtClean="0"/>
              <a:t>No streets – people climbed out through ladders in their ceilings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 by agriculture and animal domestication</a:t>
            </a:r>
          </a:p>
          <a:p>
            <a:pPr lvl="1"/>
            <a:r>
              <a:rPr lang="en-US" b="1" dirty="0" smtClean="0"/>
              <a:t>Barley, peas, wheat</a:t>
            </a:r>
          </a:p>
          <a:p>
            <a:pPr lvl="1"/>
            <a:r>
              <a:rPr lang="en-US" b="1" dirty="0" smtClean="0"/>
              <a:t>Cattle, sheep</a:t>
            </a:r>
          </a:p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Famous because it is so well-preserved</a:t>
            </a:r>
          </a:p>
          <a:p>
            <a:endParaRPr lang="en-US" dirty="0"/>
          </a:p>
          <a:p>
            <a:r>
              <a:rPr lang="en-US" b="1" dirty="0" smtClean="0"/>
              <a:t>Trivia: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oldest-known village in the world existed in Jericho (in modern-day Israel) in 9000 BCE.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2286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Catal</a:t>
            </a:r>
            <a:r>
              <a:rPr lang="en-US" dirty="0" smtClean="0"/>
              <a:t> </a:t>
            </a:r>
            <a:r>
              <a:rPr lang="en-US" dirty="0" err="1" smtClean="0"/>
              <a:t>Huyuk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41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6488668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Typical </a:t>
            </a:r>
            <a:r>
              <a:rPr lang="en-US" b="1" i="1" dirty="0" err="1" smtClean="0"/>
              <a:t>Catal</a:t>
            </a:r>
            <a:r>
              <a:rPr lang="en-US" b="1" i="1" dirty="0" smtClean="0"/>
              <a:t> </a:t>
            </a:r>
            <a:r>
              <a:rPr lang="en-US" b="1" i="1" dirty="0" err="1" smtClean="0"/>
              <a:t>Huyuk</a:t>
            </a:r>
            <a:r>
              <a:rPr lang="en-US" b="1" i="1" dirty="0" smtClean="0"/>
              <a:t> interior (restoration).</a:t>
            </a:r>
            <a:endParaRPr lang="en-US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0380" y="0"/>
            <a:ext cx="229362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0" y="3048000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Mother goddess from </a:t>
            </a:r>
            <a:r>
              <a:rPr lang="en-US" sz="1200" b="1" i="1" dirty="0" err="1" smtClean="0"/>
              <a:t>Catal</a:t>
            </a:r>
            <a:r>
              <a:rPr lang="en-US" sz="1200" b="1" i="1" dirty="0" smtClean="0"/>
              <a:t> </a:t>
            </a:r>
            <a:r>
              <a:rPr lang="en-US" sz="1200" b="1" i="1" dirty="0" err="1" smtClean="0"/>
              <a:t>Huyuk</a:t>
            </a:r>
            <a:r>
              <a:rPr lang="en-US" sz="1200" b="1" i="1" dirty="0" smtClean="0"/>
              <a:t>.</a:t>
            </a:r>
            <a:endParaRPr lang="en-US" sz="1200" b="1" i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0730" y="3276600"/>
            <a:ext cx="536327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324600" y="6400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/>
              <a:t>Wall mural of </a:t>
            </a:r>
            <a:r>
              <a:rPr lang="en-US" b="1" i="1" dirty="0" err="1" smtClean="0"/>
              <a:t>Catal</a:t>
            </a:r>
            <a:r>
              <a:rPr lang="en-US" b="1" i="1" dirty="0" smtClean="0"/>
              <a:t> </a:t>
            </a:r>
            <a:r>
              <a:rPr lang="en-US" b="1" i="1" dirty="0" err="1" smtClean="0"/>
              <a:t>Huyuk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Why Live in a Settled Community?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Describe the work of three types of scientists who study prehistory.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Generally, when did prehistory end and history begin?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the Neolithic (New Stone Age) differ from the Paleolithic (Old Stone Age)?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did humans reach the Americas during the last ice age?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was life like in a settled community such as </a:t>
            </a:r>
            <a:r>
              <a:rPr lang="en-US" dirty="0" err="1" smtClean="0"/>
              <a:t>Catal</a:t>
            </a:r>
            <a:r>
              <a:rPr lang="en-US" dirty="0" smtClean="0"/>
              <a:t> </a:t>
            </a:r>
            <a:r>
              <a:rPr lang="en-US" dirty="0" err="1" smtClean="0"/>
              <a:t>Huyuk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Imagine that you are a nomadic hunter-gatherer living 5,000 years ago.  Would you maintain your lifestyle, or would you start farming?  Explain your answer.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Scientists Who Study Prehistory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What Is Prehistory?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Stone 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Although there is some overlapping in some parts of the world,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prehistory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is roughly equivalent to the Stone Age.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dates used by historians and archaeologists typically refer to the earliest time that some turning point occurred.</a:t>
            </a:r>
          </a:p>
          <a:p>
            <a:pPr lvl="1"/>
            <a:r>
              <a:rPr lang="en-US" dirty="0" smtClean="0"/>
              <a:t>For example, the Sumerians of Mesopotamia developed writing thousands of years before writing was used by European tribes.</a:t>
            </a:r>
          </a:p>
          <a:p>
            <a:pPr lvl="1"/>
            <a:r>
              <a:rPr lang="en-US" dirty="0" smtClean="0"/>
              <a:t>The time period when Sumerians were </a:t>
            </a:r>
            <a:r>
              <a:rPr lang="en-US" b="1" dirty="0" smtClean="0"/>
              <a:t>literate</a:t>
            </a:r>
            <a:r>
              <a:rPr lang="en-US" dirty="0" smtClean="0"/>
              <a:t> and Europeans were </a:t>
            </a:r>
            <a:r>
              <a:rPr lang="en-US" b="1" dirty="0" smtClean="0"/>
              <a:t>illiterate</a:t>
            </a:r>
            <a:r>
              <a:rPr lang="en-US" dirty="0" smtClean="0"/>
              <a:t> is considered </a:t>
            </a:r>
            <a:r>
              <a:rPr lang="en-US" b="1" i="1" dirty="0" smtClean="0"/>
              <a:t>historical</a:t>
            </a:r>
            <a:r>
              <a:rPr lang="en-US" dirty="0" smtClean="0"/>
              <a:t> as opposed to </a:t>
            </a:r>
            <a:r>
              <a:rPr lang="en-US" b="1" i="1" dirty="0" err="1" smtClean="0"/>
              <a:t>prehistorical</a:t>
            </a:r>
            <a:r>
              <a:rPr lang="en-US" dirty="0" smtClean="0"/>
              <a:t> because writing existed in the world (even though Europeans weren’t using writing yet).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Stone Age is divided into two parts:</a:t>
            </a:r>
          </a:p>
          <a:p>
            <a:pPr lvl="1"/>
            <a:r>
              <a:rPr lang="en-US" b="1" dirty="0" smtClean="0"/>
              <a:t>Old Stone Age </a:t>
            </a:r>
            <a:r>
              <a:rPr lang="en-US" dirty="0" smtClean="0"/>
              <a:t>– also called the </a:t>
            </a:r>
            <a:r>
              <a:rPr lang="en-US" b="1" dirty="0" smtClean="0"/>
              <a:t>Paleolithic Age</a:t>
            </a:r>
          </a:p>
          <a:p>
            <a:pPr lvl="1"/>
            <a:r>
              <a:rPr lang="en-US" b="1" dirty="0" smtClean="0"/>
              <a:t>New Stone Age </a:t>
            </a:r>
            <a:r>
              <a:rPr lang="en-US" dirty="0" smtClean="0"/>
              <a:t>– also called the </a:t>
            </a:r>
            <a:r>
              <a:rPr lang="en-US" b="1" dirty="0" smtClean="0"/>
              <a:t>Neolithic Age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Prehistoric Stone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057400" cy="4525963"/>
          </a:xfrm>
        </p:spPr>
        <p:txBody>
          <a:bodyPr/>
          <a:lstStyle/>
          <a:p>
            <a:r>
              <a:rPr lang="en-US" dirty="0" smtClean="0"/>
              <a:t>This shows how a point was made from rock.</a:t>
            </a:r>
            <a:endParaRPr lang="en-US" dirty="0"/>
          </a:p>
        </p:txBody>
      </p:sp>
      <p:pic>
        <p:nvPicPr>
          <p:cNvPr id="5" name="Picture 4" descr="Levallois_Point-Anima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425" y="857250"/>
            <a:ext cx="767715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The Stone 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Last Ice 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Agricultural Revolution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Neolithic Village: </a:t>
            </a:r>
            <a:r>
              <a:rPr lang="en-US" dirty="0" err="1" smtClean="0"/>
              <a:t>Skara</a:t>
            </a:r>
            <a:r>
              <a:rPr lang="en-US" dirty="0" smtClean="0"/>
              <a:t> Brae in Scotland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230" y="1219200"/>
            <a:ext cx="8115656" cy="540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hisel Thin and Arial Narrow">
      <a:majorFont>
        <a:latin typeface="Chisel Thi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1025</Words>
  <Application>Microsoft Office PowerPoint</Application>
  <PresentationFormat>On-screen Show (4:3)</PresentationFormat>
  <Paragraphs>119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Early Peoples through the Agricultural Revolution</vt:lpstr>
      <vt:lpstr>Scientists Who Study Prehistory</vt:lpstr>
      <vt:lpstr>What Is Prehistory?</vt:lpstr>
      <vt:lpstr>What is the Stone Age?</vt:lpstr>
      <vt:lpstr>Prehistoric Stone Tools</vt:lpstr>
      <vt:lpstr>The Stone Age</vt:lpstr>
      <vt:lpstr>The Last Ice Age</vt:lpstr>
      <vt:lpstr>The Agricultural Revolution</vt:lpstr>
      <vt:lpstr>Neolithic Village: Skara Brae in Scotland</vt:lpstr>
      <vt:lpstr>Agriculture around the World</vt:lpstr>
      <vt:lpstr>Catal Huyuk</vt:lpstr>
      <vt:lpstr>Catal Huyuk</vt:lpstr>
      <vt:lpstr>Why Live in a Settled Community?</vt:lpstr>
      <vt:lpstr>Review Questions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Peoples PowerPoint</dc:title>
  <dc:subject>World History - Global Studies</dc:subject>
  <dc:creator>Student Handouts, Inc.</dc:creator>
  <cp:lastModifiedBy>HP Authorized Customer</cp:lastModifiedBy>
  <cp:revision>24</cp:revision>
  <dcterms:created xsi:type="dcterms:W3CDTF">2010-01-24T21:15:17Z</dcterms:created>
  <dcterms:modified xsi:type="dcterms:W3CDTF">2010-01-25T01:35:28Z</dcterms:modified>
</cp:coreProperties>
</file>