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8" autoAdjust="0"/>
    <p:restoredTop sz="94660"/>
  </p:normalViewPr>
  <p:slideViewPr>
    <p:cSldViewPr>
      <p:cViewPr varScale="1">
        <p:scale>
          <a:sx n="60" d="100"/>
          <a:sy n="60" d="100"/>
        </p:scale>
        <p:origin x="-9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73445-2E72-4766-A514-6E1490CC8360}" type="doc">
      <dgm:prSet loTypeId="urn:microsoft.com/office/officeart/2005/8/layout/pyramid1" loCatId="pyramid" qsTypeId="urn:microsoft.com/office/officeart/2005/8/quickstyle/simple1" qsCatId="simple" csTypeId="urn:microsoft.com/office/officeart/2005/8/colors/accent3_3" csCatId="accent3" phldr="1"/>
      <dgm:spPr/>
    </dgm:pt>
    <dgm:pt modelId="{A679FE00-232F-4A32-8F38-D06360D120FC}">
      <dgm:prSet phldrT="[Text]" custT="1"/>
      <dgm:spPr/>
      <dgm:t>
        <a:bodyPr/>
        <a:lstStyle/>
        <a:p>
          <a:r>
            <a:rPr lang="en-US" sz="2400" b="1" dirty="0" smtClean="0">
              <a:latin typeface="Arial Narrow" pitchFamily="34" charset="0"/>
            </a:rPr>
            <a:t>Emperor</a:t>
          </a:r>
          <a:endParaRPr lang="en-US" sz="2400" b="1" dirty="0">
            <a:latin typeface="Arial Narrow" pitchFamily="34" charset="0"/>
          </a:endParaRPr>
        </a:p>
      </dgm:t>
    </dgm:pt>
    <dgm:pt modelId="{9D31E9F6-0354-43DE-A7B5-923B16338DF7}" type="parTrans" cxnId="{B73EDF71-2937-4980-826C-9ACD979DD6BE}">
      <dgm:prSet/>
      <dgm:spPr/>
      <dgm:t>
        <a:bodyPr/>
        <a:lstStyle/>
        <a:p>
          <a:endParaRPr lang="en-US"/>
        </a:p>
      </dgm:t>
    </dgm:pt>
    <dgm:pt modelId="{66B69046-C44B-47D0-8819-C69904D89E0C}" type="sibTrans" cxnId="{B73EDF71-2937-4980-826C-9ACD979DD6BE}">
      <dgm:prSet/>
      <dgm:spPr/>
      <dgm:t>
        <a:bodyPr/>
        <a:lstStyle/>
        <a:p>
          <a:endParaRPr lang="en-US"/>
        </a:p>
      </dgm:t>
    </dgm:pt>
    <dgm:pt modelId="{BD456708-0937-46A8-BA61-5D0CC4B062C4}">
      <dgm:prSet phldrT="[Text]" custT="1"/>
      <dgm:spPr/>
      <dgm:t>
        <a:bodyPr/>
        <a:lstStyle/>
        <a:p>
          <a:r>
            <a:rPr lang="en-US" sz="2400" b="1" dirty="0" smtClean="0">
              <a:latin typeface="Arial Narrow" pitchFamily="34" charset="0"/>
            </a:rPr>
            <a:t>Governors and Kings</a:t>
          </a:r>
          <a:endParaRPr lang="en-US" sz="2400" b="1" dirty="0">
            <a:latin typeface="Arial Narrow" pitchFamily="34" charset="0"/>
          </a:endParaRPr>
        </a:p>
      </dgm:t>
    </dgm:pt>
    <dgm:pt modelId="{5BE3C283-2A45-415C-8BEE-E311479B8878}" type="parTrans" cxnId="{76034E62-2178-4C49-9887-A7FE2E4188F5}">
      <dgm:prSet/>
      <dgm:spPr/>
      <dgm:t>
        <a:bodyPr/>
        <a:lstStyle/>
        <a:p>
          <a:endParaRPr lang="en-US"/>
        </a:p>
      </dgm:t>
    </dgm:pt>
    <dgm:pt modelId="{B5814C86-B5D7-4363-B3E5-1E7502E5510B}" type="sibTrans" cxnId="{76034E62-2178-4C49-9887-A7FE2E4188F5}">
      <dgm:prSet/>
      <dgm:spPr/>
      <dgm:t>
        <a:bodyPr/>
        <a:lstStyle/>
        <a:p>
          <a:endParaRPr lang="en-US"/>
        </a:p>
      </dgm:t>
    </dgm:pt>
    <dgm:pt modelId="{C28686EF-DF66-4E3E-9C30-8029859FB2B4}">
      <dgm:prSet phldrT="[Text]" custT="1"/>
      <dgm:spPr/>
      <dgm:t>
        <a:bodyPr/>
        <a:lstStyle/>
        <a:p>
          <a:r>
            <a:rPr lang="en-US" sz="2400" b="1" dirty="0" smtClean="0">
              <a:latin typeface="Arial Narrow" pitchFamily="34" charset="0"/>
            </a:rPr>
            <a:t>Nobles, Scholars, and State Officials</a:t>
          </a:r>
          <a:endParaRPr lang="en-US" sz="2400" b="1" dirty="0">
            <a:latin typeface="Arial Narrow" pitchFamily="34" charset="0"/>
          </a:endParaRPr>
        </a:p>
      </dgm:t>
    </dgm:pt>
    <dgm:pt modelId="{8EA5593B-B581-4FFC-8427-DC5DDA606BFF}" type="parTrans" cxnId="{12E4DBD5-FF3C-4297-9838-B6B4B99BF82B}">
      <dgm:prSet/>
      <dgm:spPr/>
      <dgm:t>
        <a:bodyPr/>
        <a:lstStyle/>
        <a:p>
          <a:endParaRPr lang="en-US"/>
        </a:p>
      </dgm:t>
    </dgm:pt>
    <dgm:pt modelId="{4B2559E8-A98E-4F50-9582-3A493599DF11}" type="sibTrans" cxnId="{12E4DBD5-FF3C-4297-9838-B6B4B99BF82B}">
      <dgm:prSet/>
      <dgm:spPr/>
      <dgm:t>
        <a:bodyPr/>
        <a:lstStyle/>
        <a:p>
          <a:endParaRPr lang="en-US"/>
        </a:p>
      </dgm:t>
    </dgm:pt>
    <dgm:pt modelId="{869FA5E2-8CC7-4B50-A3CD-F845700C8B7E}">
      <dgm:prSet phldrT="[Text]" custT="1"/>
      <dgm:spPr/>
      <dgm:t>
        <a:bodyPr/>
        <a:lstStyle/>
        <a:p>
          <a:r>
            <a:rPr lang="en-US" sz="2400" b="1" dirty="0" smtClean="0">
              <a:latin typeface="Arial Narrow" pitchFamily="34" charset="0"/>
            </a:rPr>
            <a:t>Peasants (Farmers)</a:t>
          </a:r>
          <a:endParaRPr lang="en-US" sz="2400" b="1" dirty="0">
            <a:latin typeface="Arial Narrow" pitchFamily="34" charset="0"/>
          </a:endParaRPr>
        </a:p>
      </dgm:t>
    </dgm:pt>
    <dgm:pt modelId="{87F46C8F-4C6F-4E8A-A936-B946DB41EE28}" type="parTrans" cxnId="{12F5F839-CD0A-4082-BA87-8C680EC2CFB7}">
      <dgm:prSet/>
      <dgm:spPr/>
      <dgm:t>
        <a:bodyPr/>
        <a:lstStyle/>
        <a:p>
          <a:endParaRPr lang="en-US"/>
        </a:p>
      </dgm:t>
    </dgm:pt>
    <dgm:pt modelId="{B6CFB633-90CA-402A-A3D1-C7D49B40E1EA}" type="sibTrans" cxnId="{12F5F839-CD0A-4082-BA87-8C680EC2CFB7}">
      <dgm:prSet/>
      <dgm:spPr/>
      <dgm:t>
        <a:bodyPr/>
        <a:lstStyle/>
        <a:p>
          <a:endParaRPr lang="en-US"/>
        </a:p>
      </dgm:t>
    </dgm:pt>
    <dgm:pt modelId="{898B1CB4-D02A-45A4-87AF-AE1F46D1962C}">
      <dgm:prSet phldrT="[Text]" custT="1"/>
      <dgm:spPr/>
      <dgm:t>
        <a:bodyPr/>
        <a:lstStyle/>
        <a:p>
          <a:r>
            <a:rPr lang="en-US" sz="2400" b="1" dirty="0" smtClean="0">
              <a:latin typeface="Arial Narrow" pitchFamily="34" charset="0"/>
            </a:rPr>
            <a:t>Artisans and Merchants</a:t>
          </a:r>
          <a:endParaRPr lang="en-US" sz="2400" b="1" dirty="0">
            <a:latin typeface="Arial Narrow" pitchFamily="34" charset="0"/>
          </a:endParaRPr>
        </a:p>
      </dgm:t>
    </dgm:pt>
    <dgm:pt modelId="{56E1084C-4015-410C-894B-1AE830501E20}" type="parTrans" cxnId="{FAD8D578-AA8F-4A3A-ADCE-0FE0D9C93AF4}">
      <dgm:prSet/>
      <dgm:spPr/>
      <dgm:t>
        <a:bodyPr/>
        <a:lstStyle/>
        <a:p>
          <a:endParaRPr lang="en-US"/>
        </a:p>
      </dgm:t>
    </dgm:pt>
    <dgm:pt modelId="{17D655C8-E15D-43B1-8440-D73A0C848990}" type="sibTrans" cxnId="{FAD8D578-AA8F-4A3A-ADCE-0FE0D9C93AF4}">
      <dgm:prSet/>
      <dgm:spPr/>
      <dgm:t>
        <a:bodyPr/>
        <a:lstStyle/>
        <a:p>
          <a:endParaRPr lang="en-US"/>
        </a:p>
      </dgm:t>
    </dgm:pt>
    <dgm:pt modelId="{988A37D1-FED8-4B68-8F41-604345FDEC79}">
      <dgm:prSet phldrT="[Text]" custT="1"/>
      <dgm:spPr/>
      <dgm:t>
        <a:bodyPr/>
        <a:lstStyle/>
        <a:p>
          <a:r>
            <a:rPr lang="en-US" sz="2400" b="1" dirty="0" smtClean="0">
              <a:latin typeface="Arial Narrow" pitchFamily="34" charset="0"/>
            </a:rPr>
            <a:t>Soldiers</a:t>
          </a:r>
          <a:endParaRPr lang="en-US" sz="2400" b="1" dirty="0">
            <a:latin typeface="Arial Narrow" pitchFamily="34" charset="0"/>
          </a:endParaRPr>
        </a:p>
      </dgm:t>
    </dgm:pt>
    <dgm:pt modelId="{F48305C8-C361-41EF-B3F8-49CE33E1A86C}" type="parTrans" cxnId="{B6E344B5-ABD2-4D61-8DE9-9790B2A59DA4}">
      <dgm:prSet/>
      <dgm:spPr/>
      <dgm:t>
        <a:bodyPr/>
        <a:lstStyle/>
        <a:p>
          <a:endParaRPr lang="en-US"/>
        </a:p>
      </dgm:t>
    </dgm:pt>
    <dgm:pt modelId="{7B8385D2-4476-4386-89C5-2E9F07666B63}" type="sibTrans" cxnId="{B6E344B5-ABD2-4D61-8DE9-9790B2A59DA4}">
      <dgm:prSet/>
      <dgm:spPr/>
      <dgm:t>
        <a:bodyPr/>
        <a:lstStyle/>
        <a:p>
          <a:endParaRPr lang="en-US"/>
        </a:p>
      </dgm:t>
    </dgm:pt>
    <dgm:pt modelId="{A7058E5F-317B-4E46-852E-CA492810326D}">
      <dgm:prSet phldrT="[Text]" custT="1"/>
      <dgm:spPr/>
      <dgm:t>
        <a:bodyPr/>
        <a:lstStyle/>
        <a:p>
          <a:r>
            <a:rPr lang="en-US" sz="2400" b="1" dirty="0" smtClean="0">
              <a:latin typeface="Arial Narrow" pitchFamily="34" charset="0"/>
            </a:rPr>
            <a:t>Slaves</a:t>
          </a:r>
          <a:endParaRPr lang="en-US" sz="2400" b="1" dirty="0">
            <a:latin typeface="Arial Narrow" pitchFamily="34" charset="0"/>
          </a:endParaRPr>
        </a:p>
      </dgm:t>
    </dgm:pt>
    <dgm:pt modelId="{DB3D7770-9126-48AD-B605-E406CE55B5A4}" type="parTrans" cxnId="{21B66C1F-338C-4A3B-B1B9-85D69ABA2D58}">
      <dgm:prSet/>
      <dgm:spPr/>
      <dgm:t>
        <a:bodyPr/>
        <a:lstStyle/>
        <a:p>
          <a:endParaRPr lang="en-US"/>
        </a:p>
      </dgm:t>
    </dgm:pt>
    <dgm:pt modelId="{B84D6214-FCAF-4BAC-AF2E-4B45E8E1108A}" type="sibTrans" cxnId="{21B66C1F-338C-4A3B-B1B9-85D69ABA2D58}">
      <dgm:prSet/>
      <dgm:spPr/>
      <dgm:t>
        <a:bodyPr/>
        <a:lstStyle/>
        <a:p>
          <a:endParaRPr lang="en-US"/>
        </a:p>
      </dgm:t>
    </dgm:pt>
    <dgm:pt modelId="{D67EF957-0A6C-4FF9-8C54-F60676600FD6}" type="pres">
      <dgm:prSet presAssocID="{9FE73445-2E72-4766-A514-6E1490CC8360}" presName="Name0" presStyleCnt="0">
        <dgm:presLayoutVars>
          <dgm:dir/>
          <dgm:animLvl val="lvl"/>
          <dgm:resizeHandles val="exact"/>
        </dgm:presLayoutVars>
      </dgm:prSet>
      <dgm:spPr/>
    </dgm:pt>
    <dgm:pt modelId="{2DA27DA5-639F-461B-913F-BD526B549D0F}" type="pres">
      <dgm:prSet presAssocID="{A679FE00-232F-4A32-8F38-D06360D120FC}" presName="Name8" presStyleCnt="0"/>
      <dgm:spPr/>
    </dgm:pt>
    <dgm:pt modelId="{D7569EE0-E058-4602-B52E-D4FCC28058B1}" type="pres">
      <dgm:prSet presAssocID="{A679FE00-232F-4A32-8F38-D06360D120FC}" presName="level" presStyleLbl="node1" presStyleIdx="0" presStyleCnt="7">
        <dgm:presLayoutVars>
          <dgm:chMax val="1"/>
          <dgm:bulletEnabled val="1"/>
        </dgm:presLayoutVars>
      </dgm:prSet>
      <dgm:spPr/>
    </dgm:pt>
    <dgm:pt modelId="{0C0F9325-FDEF-4493-B95B-534CE44770B9}" type="pres">
      <dgm:prSet presAssocID="{A679FE00-232F-4A32-8F38-D06360D120F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B9E13C-94B5-47C8-B5AA-CDFEE684E0CF}" type="pres">
      <dgm:prSet presAssocID="{BD456708-0937-46A8-BA61-5D0CC4B062C4}" presName="Name8" presStyleCnt="0"/>
      <dgm:spPr/>
    </dgm:pt>
    <dgm:pt modelId="{2B36A29A-0E2E-4E93-B083-881349DFD444}" type="pres">
      <dgm:prSet presAssocID="{BD456708-0937-46A8-BA61-5D0CC4B062C4}" presName="level" presStyleLbl="node1" presStyleIdx="1" presStyleCnt="7">
        <dgm:presLayoutVars>
          <dgm:chMax val="1"/>
          <dgm:bulletEnabled val="1"/>
        </dgm:presLayoutVars>
      </dgm:prSet>
      <dgm:spPr/>
    </dgm:pt>
    <dgm:pt modelId="{FD4D8411-5C3B-4164-A2E7-8D63F8ECEA36}" type="pres">
      <dgm:prSet presAssocID="{BD456708-0937-46A8-BA61-5D0CC4B062C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F7B7EA-22AE-4191-B22A-A80211C49359}" type="pres">
      <dgm:prSet presAssocID="{C28686EF-DF66-4E3E-9C30-8029859FB2B4}" presName="Name8" presStyleCnt="0"/>
      <dgm:spPr/>
    </dgm:pt>
    <dgm:pt modelId="{B23BF4BF-D393-4CDC-9457-C9F8DFA98AB8}" type="pres">
      <dgm:prSet presAssocID="{C28686EF-DF66-4E3E-9C30-8029859FB2B4}" presName="level" presStyleLbl="node1" presStyleIdx="2" presStyleCnt="7">
        <dgm:presLayoutVars>
          <dgm:chMax val="1"/>
          <dgm:bulletEnabled val="1"/>
        </dgm:presLayoutVars>
      </dgm:prSet>
      <dgm:spPr/>
    </dgm:pt>
    <dgm:pt modelId="{31A0AA02-8259-454B-B023-D6247193563D}" type="pres">
      <dgm:prSet presAssocID="{C28686EF-DF66-4E3E-9C30-8029859FB2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FBAF04-EFB4-4F3F-9D64-38085169BBAB}" type="pres">
      <dgm:prSet presAssocID="{869FA5E2-8CC7-4B50-A3CD-F845700C8B7E}" presName="Name8" presStyleCnt="0"/>
      <dgm:spPr/>
    </dgm:pt>
    <dgm:pt modelId="{839490EB-DE2E-4F36-BEA6-907C1CA5156A}" type="pres">
      <dgm:prSet presAssocID="{869FA5E2-8CC7-4B50-A3CD-F845700C8B7E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767B6-C9C3-4C32-B7E7-A77803DA03FB}" type="pres">
      <dgm:prSet presAssocID="{869FA5E2-8CC7-4B50-A3CD-F845700C8B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FFF2F-C31F-4251-AFFB-081CED7D46D6}" type="pres">
      <dgm:prSet presAssocID="{898B1CB4-D02A-45A4-87AF-AE1F46D1962C}" presName="Name8" presStyleCnt="0"/>
      <dgm:spPr/>
    </dgm:pt>
    <dgm:pt modelId="{57D3A911-DE45-4C96-9BBA-AA7FD6231797}" type="pres">
      <dgm:prSet presAssocID="{898B1CB4-D02A-45A4-87AF-AE1F46D1962C}" presName="level" presStyleLbl="node1" presStyleIdx="4" presStyleCnt="7">
        <dgm:presLayoutVars>
          <dgm:chMax val="1"/>
          <dgm:bulletEnabled val="1"/>
        </dgm:presLayoutVars>
      </dgm:prSet>
      <dgm:spPr/>
    </dgm:pt>
    <dgm:pt modelId="{EA2E1E07-244D-4EEF-950F-940C1911E302}" type="pres">
      <dgm:prSet presAssocID="{898B1CB4-D02A-45A4-87AF-AE1F46D1962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9E23C11-1647-4A1B-B3AF-8D51630F71C9}" type="pres">
      <dgm:prSet presAssocID="{988A37D1-FED8-4B68-8F41-604345FDEC79}" presName="Name8" presStyleCnt="0"/>
      <dgm:spPr/>
    </dgm:pt>
    <dgm:pt modelId="{FCB6E0C6-0A16-4227-A67E-513CF5E68E01}" type="pres">
      <dgm:prSet presAssocID="{988A37D1-FED8-4B68-8F41-604345FDEC79}" presName="level" presStyleLbl="node1" presStyleIdx="5" presStyleCnt="7">
        <dgm:presLayoutVars>
          <dgm:chMax val="1"/>
          <dgm:bulletEnabled val="1"/>
        </dgm:presLayoutVars>
      </dgm:prSet>
      <dgm:spPr/>
    </dgm:pt>
    <dgm:pt modelId="{14D04A27-9B30-4D4A-B0F6-25936C369FAE}" type="pres">
      <dgm:prSet presAssocID="{988A37D1-FED8-4B68-8F41-604345FDEC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E4F99F1-CD24-49D4-B542-FD9B3C1BD15F}" type="pres">
      <dgm:prSet presAssocID="{A7058E5F-317B-4E46-852E-CA492810326D}" presName="Name8" presStyleCnt="0"/>
      <dgm:spPr/>
    </dgm:pt>
    <dgm:pt modelId="{789FE6D0-F218-40B2-BCDF-B16677BA81D3}" type="pres">
      <dgm:prSet presAssocID="{A7058E5F-317B-4E46-852E-CA492810326D}" presName="level" presStyleLbl="node1" presStyleIdx="6" presStyleCnt="7">
        <dgm:presLayoutVars>
          <dgm:chMax val="1"/>
          <dgm:bulletEnabled val="1"/>
        </dgm:presLayoutVars>
      </dgm:prSet>
      <dgm:spPr/>
    </dgm:pt>
    <dgm:pt modelId="{73F5522C-A29F-4338-B7E4-B04250B1748B}" type="pres">
      <dgm:prSet presAssocID="{A7058E5F-317B-4E46-852E-CA492810326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E9E9029-8E0B-47E6-AF7F-445D73388BB7}" type="presOf" srcId="{A7058E5F-317B-4E46-852E-CA492810326D}" destId="{73F5522C-A29F-4338-B7E4-B04250B1748B}" srcOrd="1" destOrd="0" presId="urn:microsoft.com/office/officeart/2005/8/layout/pyramid1"/>
    <dgm:cxn modelId="{B6E344B5-ABD2-4D61-8DE9-9790B2A59DA4}" srcId="{9FE73445-2E72-4766-A514-6E1490CC8360}" destId="{988A37D1-FED8-4B68-8F41-604345FDEC79}" srcOrd="5" destOrd="0" parTransId="{F48305C8-C361-41EF-B3F8-49CE33E1A86C}" sibTransId="{7B8385D2-4476-4386-89C5-2E9F07666B63}"/>
    <dgm:cxn modelId="{91353746-0E49-496A-A62A-B046676E8034}" type="presOf" srcId="{C28686EF-DF66-4E3E-9C30-8029859FB2B4}" destId="{31A0AA02-8259-454B-B023-D6247193563D}" srcOrd="1" destOrd="0" presId="urn:microsoft.com/office/officeart/2005/8/layout/pyramid1"/>
    <dgm:cxn modelId="{6D50118E-1671-4298-9C72-02DA0D2D3B23}" type="presOf" srcId="{9FE73445-2E72-4766-A514-6E1490CC8360}" destId="{D67EF957-0A6C-4FF9-8C54-F60676600FD6}" srcOrd="0" destOrd="0" presId="urn:microsoft.com/office/officeart/2005/8/layout/pyramid1"/>
    <dgm:cxn modelId="{3A9C4D7C-3745-4513-B1C5-7B5F09E8BF68}" type="presOf" srcId="{A7058E5F-317B-4E46-852E-CA492810326D}" destId="{789FE6D0-F218-40B2-BCDF-B16677BA81D3}" srcOrd="0" destOrd="0" presId="urn:microsoft.com/office/officeart/2005/8/layout/pyramid1"/>
    <dgm:cxn modelId="{0A6249BB-BA67-41F0-A31E-9A2862F98A24}" type="presOf" srcId="{C28686EF-DF66-4E3E-9C30-8029859FB2B4}" destId="{B23BF4BF-D393-4CDC-9457-C9F8DFA98AB8}" srcOrd="0" destOrd="0" presId="urn:microsoft.com/office/officeart/2005/8/layout/pyramid1"/>
    <dgm:cxn modelId="{12E4DBD5-FF3C-4297-9838-B6B4B99BF82B}" srcId="{9FE73445-2E72-4766-A514-6E1490CC8360}" destId="{C28686EF-DF66-4E3E-9C30-8029859FB2B4}" srcOrd="2" destOrd="0" parTransId="{8EA5593B-B581-4FFC-8427-DC5DDA606BFF}" sibTransId="{4B2559E8-A98E-4F50-9582-3A493599DF11}"/>
    <dgm:cxn modelId="{EADFA778-6B93-4A78-9D74-BCE936676B3C}" type="presOf" srcId="{BD456708-0937-46A8-BA61-5D0CC4B062C4}" destId="{FD4D8411-5C3B-4164-A2E7-8D63F8ECEA36}" srcOrd="1" destOrd="0" presId="urn:microsoft.com/office/officeart/2005/8/layout/pyramid1"/>
    <dgm:cxn modelId="{B73EDF71-2937-4980-826C-9ACD979DD6BE}" srcId="{9FE73445-2E72-4766-A514-6E1490CC8360}" destId="{A679FE00-232F-4A32-8F38-D06360D120FC}" srcOrd="0" destOrd="0" parTransId="{9D31E9F6-0354-43DE-A7B5-923B16338DF7}" sibTransId="{66B69046-C44B-47D0-8819-C69904D89E0C}"/>
    <dgm:cxn modelId="{76034E62-2178-4C49-9887-A7FE2E4188F5}" srcId="{9FE73445-2E72-4766-A514-6E1490CC8360}" destId="{BD456708-0937-46A8-BA61-5D0CC4B062C4}" srcOrd="1" destOrd="0" parTransId="{5BE3C283-2A45-415C-8BEE-E311479B8878}" sibTransId="{B5814C86-B5D7-4363-B3E5-1E7502E5510B}"/>
    <dgm:cxn modelId="{6F0DD8FA-561D-480E-8620-0AF2C81DE775}" type="presOf" srcId="{A679FE00-232F-4A32-8F38-D06360D120FC}" destId="{D7569EE0-E058-4602-B52E-D4FCC28058B1}" srcOrd="0" destOrd="0" presId="urn:microsoft.com/office/officeart/2005/8/layout/pyramid1"/>
    <dgm:cxn modelId="{21B66C1F-338C-4A3B-B1B9-85D69ABA2D58}" srcId="{9FE73445-2E72-4766-A514-6E1490CC8360}" destId="{A7058E5F-317B-4E46-852E-CA492810326D}" srcOrd="6" destOrd="0" parTransId="{DB3D7770-9126-48AD-B605-E406CE55B5A4}" sibTransId="{B84D6214-FCAF-4BAC-AF2E-4B45E8E1108A}"/>
    <dgm:cxn modelId="{511BD0B5-121C-4C4E-BFB5-A6ABDD4A9B28}" type="presOf" srcId="{898B1CB4-D02A-45A4-87AF-AE1F46D1962C}" destId="{57D3A911-DE45-4C96-9BBA-AA7FD6231797}" srcOrd="0" destOrd="0" presId="urn:microsoft.com/office/officeart/2005/8/layout/pyramid1"/>
    <dgm:cxn modelId="{A3CEE17D-C28A-4332-8DDC-223EA6FD4F5B}" type="presOf" srcId="{BD456708-0937-46A8-BA61-5D0CC4B062C4}" destId="{2B36A29A-0E2E-4E93-B083-881349DFD444}" srcOrd="0" destOrd="0" presId="urn:microsoft.com/office/officeart/2005/8/layout/pyramid1"/>
    <dgm:cxn modelId="{12F5F839-CD0A-4082-BA87-8C680EC2CFB7}" srcId="{9FE73445-2E72-4766-A514-6E1490CC8360}" destId="{869FA5E2-8CC7-4B50-A3CD-F845700C8B7E}" srcOrd="3" destOrd="0" parTransId="{87F46C8F-4C6F-4E8A-A936-B946DB41EE28}" sibTransId="{B6CFB633-90CA-402A-A3D1-C7D49B40E1EA}"/>
    <dgm:cxn modelId="{69440F8E-23FA-43BB-A041-3709C5F9A2B2}" type="presOf" srcId="{A679FE00-232F-4A32-8F38-D06360D120FC}" destId="{0C0F9325-FDEF-4493-B95B-534CE44770B9}" srcOrd="1" destOrd="0" presId="urn:microsoft.com/office/officeart/2005/8/layout/pyramid1"/>
    <dgm:cxn modelId="{0683320A-F297-4F7D-8BCA-2884A33C8625}" type="presOf" srcId="{988A37D1-FED8-4B68-8F41-604345FDEC79}" destId="{14D04A27-9B30-4D4A-B0F6-25936C369FAE}" srcOrd="1" destOrd="0" presId="urn:microsoft.com/office/officeart/2005/8/layout/pyramid1"/>
    <dgm:cxn modelId="{06032EC9-AE08-4D45-B4E1-86EEB85725D6}" type="presOf" srcId="{869FA5E2-8CC7-4B50-A3CD-F845700C8B7E}" destId="{19F767B6-C9C3-4C32-B7E7-A77803DA03FB}" srcOrd="1" destOrd="0" presId="urn:microsoft.com/office/officeart/2005/8/layout/pyramid1"/>
    <dgm:cxn modelId="{43F91D0C-625E-4A63-AED8-6D1DDFF41C81}" type="presOf" srcId="{898B1CB4-D02A-45A4-87AF-AE1F46D1962C}" destId="{EA2E1E07-244D-4EEF-950F-940C1911E302}" srcOrd="1" destOrd="0" presId="urn:microsoft.com/office/officeart/2005/8/layout/pyramid1"/>
    <dgm:cxn modelId="{FAD8D578-AA8F-4A3A-ADCE-0FE0D9C93AF4}" srcId="{9FE73445-2E72-4766-A514-6E1490CC8360}" destId="{898B1CB4-D02A-45A4-87AF-AE1F46D1962C}" srcOrd="4" destOrd="0" parTransId="{56E1084C-4015-410C-894B-1AE830501E20}" sibTransId="{17D655C8-E15D-43B1-8440-D73A0C848990}"/>
    <dgm:cxn modelId="{D1FB6C63-887F-406F-9FEB-BADCC3711B3D}" type="presOf" srcId="{988A37D1-FED8-4B68-8F41-604345FDEC79}" destId="{FCB6E0C6-0A16-4227-A67E-513CF5E68E01}" srcOrd="0" destOrd="0" presId="urn:microsoft.com/office/officeart/2005/8/layout/pyramid1"/>
    <dgm:cxn modelId="{FEEFF271-C434-4556-8978-BE1DEDDF74EC}" type="presOf" srcId="{869FA5E2-8CC7-4B50-A3CD-F845700C8B7E}" destId="{839490EB-DE2E-4F36-BEA6-907C1CA5156A}" srcOrd="0" destOrd="0" presId="urn:microsoft.com/office/officeart/2005/8/layout/pyramid1"/>
    <dgm:cxn modelId="{646BA03E-DC38-4FB7-8AB7-178F301B2406}" type="presParOf" srcId="{D67EF957-0A6C-4FF9-8C54-F60676600FD6}" destId="{2DA27DA5-639F-461B-913F-BD526B549D0F}" srcOrd="0" destOrd="0" presId="urn:microsoft.com/office/officeart/2005/8/layout/pyramid1"/>
    <dgm:cxn modelId="{1F35066F-4222-427B-8CBE-B6BDB83D24E5}" type="presParOf" srcId="{2DA27DA5-639F-461B-913F-BD526B549D0F}" destId="{D7569EE0-E058-4602-B52E-D4FCC28058B1}" srcOrd="0" destOrd="0" presId="urn:microsoft.com/office/officeart/2005/8/layout/pyramid1"/>
    <dgm:cxn modelId="{616138E0-6340-42AD-99A8-FD80E544CD22}" type="presParOf" srcId="{2DA27DA5-639F-461B-913F-BD526B549D0F}" destId="{0C0F9325-FDEF-4493-B95B-534CE44770B9}" srcOrd="1" destOrd="0" presId="urn:microsoft.com/office/officeart/2005/8/layout/pyramid1"/>
    <dgm:cxn modelId="{C1E1F9B4-CEE5-499D-9E98-65BF2A044AAA}" type="presParOf" srcId="{D67EF957-0A6C-4FF9-8C54-F60676600FD6}" destId="{D7B9E13C-94B5-47C8-B5AA-CDFEE684E0CF}" srcOrd="1" destOrd="0" presId="urn:microsoft.com/office/officeart/2005/8/layout/pyramid1"/>
    <dgm:cxn modelId="{FAB19BB8-E3DF-4214-8045-B978FF2BD36A}" type="presParOf" srcId="{D7B9E13C-94B5-47C8-B5AA-CDFEE684E0CF}" destId="{2B36A29A-0E2E-4E93-B083-881349DFD444}" srcOrd="0" destOrd="0" presId="urn:microsoft.com/office/officeart/2005/8/layout/pyramid1"/>
    <dgm:cxn modelId="{91A99A8E-F894-4568-9A0F-9832D8C6A998}" type="presParOf" srcId="{D7B9E13C-94B5-47C8-B5AA-CDFEE684E0CF}" destId="{FD4D8411-5C3B-4164-A2E7-8D63F8ECEA36}" srcOrd="1" destOrd="0" presId="urn:microsoft.com/office/officeart/2005/8/layout/pyramid1"/>
    <dgm:cxn modelId="{73257FDB-AAA1-450F-8120-B747CADD6469}" type="presParOf" srcId="{D67EF957-0A6C-4FF9-8C54-F60676600FD6}" destId="{C4F7B7EA-22AE-4191-B22A-A80211C49359}" srcOrd="2" destOrd="0" presId="urn:microsoft.com/office/officeart/2005/8/layout/pyramid1"/>
    <dgm:cxn modelId="{1D847217-864D-4C51-80B4-034C3A77707B}" type="presParOf" srcId="{C4F7B7EA-22AE-4191-B22A-A80211C49359}" destId="{B23BF4BF-D393-4CDC-9457-C9F8DFA98AB8}" srcOrd="0" destOrd="0" presId="urn:microsoft.com/office/officeart/2005/8/layout/pyramid1"/>
    <dgm:cxn modelId="{659291DC-BCA9-4D98-809D-8AD919717EDE}" type="presParOf" srcId="{C4F7B7EA-22AE-4191-B22A-A80211C49359}" destId="{31A0AA02-8259-454B-B023-D6247193563D}" srcOrd="1" destOrd="0" presId="urn:microsoft.com/office/officeart/2005/8/layout/pyramid1"/>
    <dgm:cxn modelId="{21703E20-4183-40F1-A6FF-E8C624DDDAD6}" type="presParOf" srcId="{D67EF957-0A6C-4FF9-8C54-F60676600FD6}" destId="{5AFBAF04-EFB4-4F3F-9D64-38085169BBAB}" srcOrd="3" destOrd="0" presId="urn:microsoft.com/office/officeart/2005/8/layout/pyramid1"/>
    <dgm:cxn modelId="{26D3B3A2-27FC-4B44-8A98-33263672D0AB}" type="presParOf" srcId="{5AFBAF04-EFB4-4F3F-9D64-38085169BBAB}" destId="{839490EB-DE2E-4F36-BEA6-907C1CA5156A}" srcOrd="0" destOrd="0" presId="urn:microsoft.com/office/officeart/2005/8/layout/pyramid1"/>
    <dgm:cxn modelId="{6D8F3372-6A95-4A8F-B15E-0B3852A7F4FC}" type="presParOf" srcId="{5AFBAF04-EFB4-4F3F-9D64-38085169BBAB}" destId="{19F767B6-C9C3-4C32-B7E7-A77803DA03FB}" srcOrd="1" destOrd="0" presId="urn:microsoft.com/office/officeart/2005/8/layout/pyramid1"/>
    <dgm:cxn modelId="{43B6C5E8-8EBE-4CD6-9DD5-A2B7669487B6}" type="presParOf" srcId="{D67EF957-0A6C-4FF9-8C54-F60676600FD6}" destId="{F19FFF2F-C31F-4251-AFFB-081CED7D46D6}" srcOrd="4" destOrd="0" presId="urn:microsoft.com/office/officeart/2005/8/layout/pyramid1"/>
    <dgm:cxn modelId="{C90096CA-B9A4-476A-8FF9-30C4AF24BC3A}" type="presParOf" srcId="{F19FFF2F-C31F-4251-AFFB-081CED7D46D6}" destId="{57D3A911-DE45-4C96-9BBA-AA7FD6231797}" srcOrd="0" destOrd="0" presId="urn:microsoft.com/office/officeart/2005/8/layout/pyramid1"/>
    <dgm:cxn modelId="{6E2BA381-7D9F-4DFC-A944-38F83005F7D0}" type="presParOf" srcId="{F19FFF2F-C31F-4251-AFFB-081CED7D46D6}" destId="{EA2E1E07-244D-4EEF-950F-940C1911E302}" srcOrd="1" destOrd="0" presId="urn:microsoft.com/office/officeart/2005/8/layout/pyramid1"/>
    <dgm:cxn modelId="{1DF841AC-F26E-453C-984D-1116D7F3F240}" type="presParOf" srcId="{D67EF957-0A6C-4FF9-8C54-F60676600FD6}" destId="{79E23C11-1647-4A1B-B3AF-8D51630F71C9}" srcOrd="5" destOrd="0" presId="urn:microsoft.com/office/officeart/2005/8/layout/pyramid1"/>
    <dgm:cxn modelId="{33C57055-DF1A-43F1-AF5E-154753DF2754}" type="presParOf" srcId="{79E23C11-1647-4A1B-B3AF-8D51630F71C9}" destId="{FCB6E0C6-0A16-4227-A67E-513CF5E68E01}" srcOrd="0" destOrd="0" presId="urn:microsoft.com/office/officeart/2005/8/layout/pyramid1"/>
    <dgm:cxn modelId="{CA5FE950-3562-439E-B8A5-6FB4F81FFBDA}" type="presParOf" srcId="{79E23C11-1647-4A1B-B3AF-8D51630F71C9}" destId="{14D04A27-9B30-4D4A-B0F6-25936C369FAE}" srcOrd="1" destOrd="0" presId="urn:microsoft.com/office/officeart/2005/8/layout/pyramid1"/>
    <dgm:cxn modelId="{97322DC5-BC41-434C-85FE-6B14D6662343}" type="presParOf" srcId="{D67EF957-0A6C-4FF9-8C54-F60676600FD6}" destId="{0E4F99F1-CD24-49D4-B542-FD9B3C1BD15F}" srcOrd="6" destOrd="0" presId="urn:microsoft.com/office/officeart/2005/8/layout/pyramid1"/>
    <dgm:cxn modelId="{DE77F01B-028E-4396-9B5F-F6FB3D418A68}" type="presParOf" srcId="{0E4F99F1-CD24-49D4-B542-FD9B3C1BD15F}" destId="{789FE6D0-F218-40B2-BCDF-B16677BA81D3}" srcOrd="0" destOrd="0" presId="urn:microsoft.com/office/officeart/2005/8/layout/pyramid1"/>
    <dgm:cxn modelId="{D3CBF615-403F-4EDE-8B5E-38F49360F43C}" type="presParOf" srcId="{0E4F99F1-CD24-49D4-B542-FD9B3C1BD15F}" destId="{73F5522C-A29F-4338-B7E4-B04250B1748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BCDBD-24EE-4038-95E1-C329D0A00C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921C5B-E706-4719-95E1-DE2CC26E04DE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Paper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DEE5F6AE-C98C-4F52-AE0F-CFD200DD6D9B}" type="parTrans" cxnId="{7B2DA406-2CF3-492C-8E6B-224F4652D15C}">
      <dgm:prSet/>
      <dgm:spPr/>
      <dgm:t>
        <a:bodyPr/>
        <a:lstStyle/>
        <a:p>
          <a:endParaRPr lang="en-US"/>
        </a:p>
      </dgm:t>
    </dgm:pt>
    <dgm:pt modelId="{39927C91-DB98-41BF-97DE-164BCC153FCD}" type="sibTrans" cxnId="{7B2DA406-2CF3-492C-8E6B-224F4652D15C}">
      <dgm:prSet/>
      <dgm:spPr/>
      <dgm:t>
        <a:bodyPr/>
        <a:lstStyle/>
        <a:p>
          <a:endParaRPr lang="en-US"/>
        </a:p>
      </dgm:t>
    </dgm:pt>
    <dgm:pt modelId="{92D1F30F-327D-4B67-8D72-A5D63E3CC8D2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Invented in 105 CE</a:t>
          </a:r>
          <a:endParaRPr lang="en-US" sz="1600" b="1" dirty="0">
            <a:latin typeface="Arial Narrow" pitchFamily="34" charset="0"/>
          </a:endParaRPr>
        </a:p>
      </dgm:t>
    </dgm:pt>
    <dgm:pt modelId="{3478FAAC-89D4-45C7-A9E1-655876A77AD2}" type="parTrans" cxnId="{0DB0143D-812A-4CFE-AD5D-44E70DFDE7CE}">
      <dgm:prSet/>
      <dgm:spPr/>
      <dgm:t>
        <a:bodyPr/>
        <a:lstStyle/>
        <a:p>
          <a:endParaRPr lang="en-US"/>
        </a:p>
      </dgm:t>
    </dgm:pt>
    <dgm:pt modelId="{E3B77E38-542B-49BF-9B9B-F3EC1A9C0CF0}" type="sibTrans" cxnId="{0DB0143D-812A-4CFE-AD5D-44E70DFDE7CE}">
      <dgm:prSet/>
      <dgm:spPr/>
      <dgm:t>
        <a:bodyPr/>
        <a:lstStyle/>
        <a:p>
          <a:endParaRPr lang="en-US"/>
        </a:p>
      </dgm:t>
    </dgm:pt>
    <dgm:pt modelId="{9772AB5E-0302-4040-A056-E043D8CBCF5A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Collar harness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CC228878-F06F-4CDC-8BED-9B328CD0A549}" type="parTrans" cxnId="{C71529E6-5E58-45F6-B138-83F36F976913}">
      <dgm:prSet/>
      <dgm:spPr/>
      <dgm:t>
        <a:bodyPr/>
        <a:lstStyle/>
        <a:p>
          <a:endParaRPr lang="en-US"/>
        </a:p>
      </dgm:t>
    </dgm:pt>
    <dgm:pt modelId="{9AE03BD9-E864-4C80-8A30-8090DF0775BC}" type="sibTrans" cxnId="{C71529E6-5E58-45F6-B138-83F36F976913}">
      <dgm:prSet/>
      <dgm:spPr/>
      <dgm:t>
        <a:bodyPr/>
        <a:lstStyle/>
        <a:p>
          <a:endParaRPr lang="en-US"/>
        </a:p>
      </dgm:t>
    </dgm:pt>
    <dgm:pt modelId="{A55F3FFA-34A6-49BA-B61D-14B77907F58B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Horses could carry heavier loads</a:t>
          </a:r>
          <a:endParaRPr lang="en-US" sz="1600" b="1" dirty="0">
            <a:latin typeface="Arial Narrow" pitchFamily="34" charset="0"/>
          </a:endParaRPr>
        </a:p>
      </dgm:t>
    </dgm:pt>
    <dgm:pt modelId="{D9452DCC-06E6-4164-80CC-87A1FBA3E83E}" type="parTrans" cxnId="{9DA0F8BC-8DE3-4BE1-8062-AB334557A218}">
      <dgm:prSet/>
      <dgm:spPr/>
      <dgm:t>
        <a:bodyPr/>
        <a:lstStyle/>
        <a:p>
          <a:endParaRPr lang="en-US"/>
        </a:p>
      </dgm:t>
    </dgm:pt>
    <dgm:pt modelId="{4C1E76F3-15F0-441C-8C15-D1A91758AD43}" type="sibTrans" cxnId="{9DA0F8BC-8DE3-4BE1-8062-AB334557A218}">
      <dgm:prSet/>
      <dgm:spPr/>
      <dgm:t>
        <a:bodyPr/>
        <a:lstStyle/>
        <a:p>
          <a:endParaRPr lang="en-US"/>
        </a:p>
      </dgm:t>
    </dgm:pt>
    <dgm:pt modelId="{DDD3DB2B-3313-42F1-A1A5-74A1B47035C4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Plow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A7E61413-99BE-4B15-A6B6-54FAFD3513F1}" type="parTrans" cxnId="{D90571A9-83FA-4EF4-AD4B-572FB0E66A81}">
      <dgm:prSet/>
      <dgm:spPr/>
      <dgm:t>
        <a:bodyPr/>
        <a:lstStyle/>
        <a:p>
          <a:endParaRPr lang="en-US"/>
        </a:p>
      </dgm:t>
    </dgm:pt>
    <dgm:pt modelId="{CE256669-18F8-4E85-AEDC-6FB5177A944D}" type="sibTrans" cxnId="{D90571A9-83FA-4EF4-AD4B-572FB0E66A81}">
      <dgm:prSet/>
      <dgm:spPr/>
      <dgm:t>
        <a:bodyPr/>
        <a:lstStyle/>
        <a:p>
          <a:endParaRPr lang="en-US"/>
        </a:p>
      </dgm:t>
    </dgm:pt>
    <dgm:pt modelId="{D9068AD2-23BD-4477-9FAC-FCB08D7E0A82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The Chinese made one with two blades</a:t>
          </a:r>
          <a:endParaRPr lang="en-US" sz="1600" b="1" dirty="0">
            <a:latin typeface="Arial Narrow" pitchFamily="34" charset="0"/>
          </a:endParaRPr>
        </a:p>
      </dgm:t>
    </dgm:pt>
    <dgm:pt modelId="{799765A9-E00D-44BE-B6CF-0607BD64DF0C}" type="parTrans" cxnId="{ADE7A816-F33A-4480-A081-D2455078EBC6}">
      <dgm:prSet/>
      <dgm:spPr/>
      <dgm:t>
        <a:bodyPr/>
        <a:lstStyle/>
        <a:p>
          <a:endParaRPr lang="en-US"/>
        </a:p>
      </dgm:t>
    </dgm:pt>
    <dgm:pt modelId="{7E0E7C29-DB8C-430E-83E0-7381D72AB09A}" type="sibTrans" cxnId="{ADE7A816-F33A-4480-A081-D2455078EBC6}">
      <dgm:prSet/>
      <dgm:spPr/>
      <dgm:t>
        <a:bodyPr/>
        <a:lstStyle/>
        <a:p>
          <a:endParaRPr lang="en-US"/>
        </a:p>
      </dgm:t>
    </dgm:pt>
    <dgm:pt modelId="{2B131122-3520-4824-8A66-075DD7A59BB6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Much more efficient</a:t>
          </a:r>
          <a:endParaRPr lang="en-US" sz="1600" b="1" dirty="0">
            <a:latin typeface="Arial Narrow" pitchFamily="34" charset="0"/>
          </a:endParaRPr>
        </a:p>
      </dgm:t>
    </dgm:pt>
    <dgm:pt modelId="{587978BE-4F25-4C9E-ACE8-0F5CBB38AEE3}" type="parTrans" cxnId="{13B226E5-1278-4027-AF06-2A24D87DB47E}">
      <dgm:prSet/>
      <dgm:spPr/>
      <dgm:t>
        <a:bodyPr/>
        <a:lstStyle/>
        <a:p>
          <a:endParaRPr lang="en-US"/>
        </a:p>
      </dgm:t>
    </dgm:pt>
    <dgm:pt modelId="{2CFEB671-CE7B-4465-9711-CA061D7A1C9F}" type="sibTrans" cxnId="{13B226E5-1278-4027-AF06-2A24D87DB47E}">
      <dgm:prSet/>
      <dgm:spPr/>
      <dgm:t>
        <a:bodyPr/>
        <a:lstStyle/>
        <a:p>
          <a:endParaRPr lang="en-US"/>
        </a:p>
      </dgm:t>
    </dgm:pt>
    <dgm:pt modelId="{EF7E2AFF-F573-40D7-BC45-50B16192578B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Books became inexpensive to produce; expanded education</a:t>
          </a:r>
          <a:endParaRPr lang="en-US" sz="1600" b="1" dirty="0">
            <a:latin typeface="Arial Narrow" pitchFamily="34" charset="0"/>
          </a:endParaRPr>
        </a:p>
      </dgm:t>
    </dgm:pt>
    <dgm:pt modelId="{21776B72-5C6A-4EF8-A1B0-04F83F957E69}" type="parTrans" cxnId="{3346D5F6-B9B6-49E9-81B8-B1005CAB2A9E}">
      <dgm:prSet/>
      <dgm:spPr/>
      <dgm:t>
        <a:bodyPr/>
        <a:lstStyle/>
        <a:p>
          <a:endParaRPr lang="en-US"/>
        </a:p>
      </dgm:t>
    </dgm:pt>
    <dgm:pt modelId="{8339C7FA-4C38-4C81-83B4-E11CD7C3601D}" type="sibTrans" cxnId="{3346D5F6-B9B6-49E9-81B8-B1005CAB2A9E}">
      <dgm:prSet/>
      <dgm:spPr/>
      <dgm:t>
        <a:bodyPr/>
        <a:lstStyle/>
        <a:p>
          <a:endParaRPr lang="en-US"/>
        </a:p>
      </dgm:t>
    </dgm:pt>
    <dgm:pt modelId="{44A61346-9BFF-4AA9-AF02-AB69BCE33B6F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Bureaucracy grew and became more efficient</a:t>
          </a:r>
          <a:endParaRPr lang="en-US" sz="1600" b="1" dirty="0">
            <a:latin typeface="Arial Narrow" pitchFamily="34" charset="0"/>
          </a:endParaRPr>
        </a:p>
      </dgm:t>
    </dgm:pt>
    <dgm:pt modelId="{0500B96B-93FF-4CC7-BE69-1A9BEA9844EB}" type="parTrans" cxnId="{3F4AB36B-782F-406D-B431-A8B3F177E5D0}">
      <dgm:prSet/>
      <dgm:spPr/>
      <dgm:t>
        <a:bodyPr/>
        <a:lstStyle/>
        <a:p>
          <a:endParaRPr lang="en-US"/>
        </a:p>
      </dgm:t>
    </dgm:pt>
    <dgm:pt modelId="{60C56ABC-B1FA-4CE2-98C5-5C44E5FE42D0}" type="sibTrans" cxnId="{3F4AB36B-782F-406D-B431-A8B3F177E5D0}">
      <dgm:prSet/>
      <dgm:spPr/>
      <dgm:t>
        <a:bodyPr/>
        <a:lstStyle/>
        <a:p>
          <a:endParaRPr lang="en-US"/>
        </a:p>
      </dgm:t>
    </dgm:pt>
    <dgm:pt modelId="{71AFD8A5-D31E-4C22-A14F-EDF5B1F56D3D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Best harness available at the time worldwide</a:t>
          </a:r>
          <a:endParaRPr lang="en-US" sz="1600" b="1" dirty="0">
            <a:latin typeface="Arial Narrow" pitchFamily="34" charset="0"/>
          </a:endParaRPr>
        </a:p>
      </dgm:t>
    </dgm:pt>
    <dgm:pt modelId="{60CEBE90-9660-454B-A814-87E178E5245B}" type="parTrans" cxnId="{0BDC2D18-B191-47BC-A2DA-1E2C8DBCC2F5}">
      <dgm:prSet/>
      <dgm:spPr/>
      <dgm:t>
        <a:bodyPr/>
        <a:lstStyle/>
        <a:p>
          <a:endParaRPr lang="en-US"/>
        </a:p>
      </dgm:t>
    </dgm:pt>
    <dgm:pt modelId="{5E5A0311-30C4-4BD7-ABB6-D1B1D1EC9492}" type="sibTrans" cxnId="{0BDC2D18-B191-47BC-A2DA-1E2C8DBCC2F5}">
      <dgm:prSet/>
      <dgm:spPr/>
      <dgm:t>
        <a:bodyPr/>
        <a:lstStyle/>
        <a:p>
          <a:endParaRPr lang="en-US"/>
        </a:p>
      </dgm:t>
    </dgm:pt>
    <dgm:pt modelId="{AC066D87-46D4-4FD7-BA86-5A9087D1C7F5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Wheelbarrow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1B29029D-7200-44D9-B4C9-9EAC6D38695E}" type="parTrans" cxnId="{F1F7811C-0BD2-41A2-8254-AA90B7582982}">
      <dgm:prSet/>
      <dgm:spPr/>
      <dgm:t>
        <a:bodyPr/>
        <a:lstStyle/>
        <a:p>
          <a:endParaRPr lang="en-US"/>
        </a:p>
      </dgm:t>
    </dgm:pt>
    <dgm:pt modelId="{B1606288-96FA-41A3-83FF-F2D32304C4E1}" type="sibTrans" cxnId="{F1F7811C-0BD2-41A2-8254-AA90B7582982}">
      <dgm:prSet/>
      <dgm:spPr/>
      <dgm:t>
        <a:bodyPr/>
        <a:lstStyle/>
        <a:p>
          <a:endParaRPr lang="en-US"/>
        </a:p>
      </dgm:t>
    </dgm:pt>
    <dgm:pt modelId="{A71615B5-1B60-4D92-A5E1-8C2804ACAE9A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Invented independently (Greeks had invented as well)</a:t>
          </a:r>
          <a:endParaRPr lang="en-US" sz="1600" b="1" dirty="0">
            <a:latin typeface="Arial Narrow" pitchFamily="34" charset="0"/>
          </a:endParaRPr>
        </a:p>
      </dgm:t>
    </dgm:pt>
    <dgm:pt modelId="{3321E882-2EC8-4483-9C4E-A22DA976921D}" type="parTrans" cxnId="{9417E5BE-6E7B-47A2-B267-F95CAAAEDAD4}">
      <dgm:prSet/>
      <dgm:spPr/>
      <dgm:t>
        <a:bodyPr/>
        <a:lstStyle/>
        <a:p>
          <a:endParaRPr lang="en-US"/>
        </a:p>
      </dgm:t>
    </dgm:pt>
    <dgm:pt modelId="{86CD86A8-4623-452C-95ED-06046EB50B65}" type="sibTrans" cxnId="{9417E5BE-6E7B-47A2-B267-F95CAAAEDAD4}">
      <dgm:prSet/>
      <dgm:spPr/>
      <dgm:t>
        <a:bodyPr/>
        <a:lstStyle/>
        <a:p>
          <a:endParaRPr lang="en-US"/>
        </a:p>
      </dgm:t>
    </dgm:pt>
    <dgm:pt modelId="{120C647F-D77F-442A-802A-3C615BD1A31F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Central wheel and axle let Chinese wheelbarrows carry very heavy weights</a:t>
          </a:r>
          <a:endParaRPr lang="en-US" sz="1600" b="1" dirty="0">
            <a:latin typeface="Arial Narrow" pitchFamily="34" charset="0"/>
          </a:endParaRPr>
        </a:p>
      </dgm:t>
    </dgm:pt>
    <dgm:pt modelId="{E0024CFE-C57B-4995-8F5A-2A07D67E7883}" type="parTrans" cxnId="{527E3F4F-B200-4B10-8438-21310C0B24AE}">
      <dgm:prSet/>
      <dgm:spPr/>
      <dgm:t>
        <a:bodyPr/>
        <a:lstStyle/>
        <a:p>
          <a:endParaRPr lang="en-US"/>
        </a:p>
      </dgm:t>
    </dgm:pt>
    <dgm:pt modelId="{728E6950-D65F-49D3-8988-1C54395D091F}" type="sibTrans" cxnId="{527E3F4F-B200-4B10-8438-21310C0B24AE}">
      <dgm:prSet/>
      <dgm:spPr/>
      <dgm:t>
        <a:bodyPr/>
        <a:lstStyle/>
        <a:p>
          <a:endParaRPr lang="en-US"/>
        </a:p>
      </dgm:t>
    </dgm:pt>
    <dgm:pt modelId="{47318760-19AC-44DB-894F-CE6E21AD5875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Waterwheel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65AB51DD-F034-4798-9E9F-D393358074AE}" type="parTrans" cxnId="{74535ED9-33D2-46A8-A59A-54E7265A7554}">
      <dgm:prSet/>
      <dgm:spPr/>
      <dgm:t>
        <a:bodyPr/>
        <a:lstStyle/>
        <a:p>
          <a:endParaRPr lang="en-US"/>
        </a:p>
      </dgm:t>
    </dgm:pt>
    <dgm:pt modelId="{F1E7B854-A7CA-4680-B778-41076AB89165}" type="sibTrans" cxnId="{74535ED9-33D2-46A8-A59A-54E7265A7554}">
      <dgm:prSet/>
      <dgm:spPr/>
      <dgm:t>
        <a:bodyPr/>
        <a:lstStyle/>
        <a:p>
          <a:endParaRPr lang="en-US"/>
        </a:p>
      </dgm:t>
    </dgm:pt>
    <dgm:pt modelId="{C21C56B8-EBBC-49E2-95EF-C20479B70E43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Used to power things such as the bellows for smelting iron</a:t>
          </a:r>
          <a:endParaRPr lang="en-US" sz="1600" b="1" dirty="0">
            <a:latin typeface="Arial Narrow" pitchFamily="34" charset="0"/>
          </a:endParaRPr>
        </a:p>
      </dgm:t>
    </dgm:pt>
    <dgm:pt modelId="{4518F984-568C-487D-AF9E-F7F152E7BB10}" type="parTrans" cxnId="{112B34B5-F59B-420E-A027-DCA943BBD328}">
      <dgm:prSet/>
      <dgm:spPr/>
      <dgm:t>
        <a:bodyPr/>
        <a:lstStyle/>
        <a:p>
          <a:endParaRPr lang="en-US"/>
        </a:p>
      </dgm:t>
    </dgm:pt>
    <dgm:pt modelId="{F55F7A23-B088-4F60-8962-60E7E43C3C1D}" type="sibTrans" cxnId="{112B34B5-F59B-420E-A027-DCA943BBD328}">
      <dgm:prSet/>
      <dgm:spPr/>
      <dgm:t>
        <a:bodyPr/>
        <a:lstStyle/>
        <a:p>
          <a:endParaRPr lang="en-US"/>
        </a:p>
      </dgm:t>
    </dgm:pt>
    <dgm:pt modelId="{2E0FC344-4556-42E6-BB49-67EE93F7A765}" type="pres">
      <dgm:prSet presAssocID="{D34BCDBD-24EE-4038-95E1-C329D0A00C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4B2AF-E415-49C9-9C23-7672D38A873F}" type="pres">
      <dgm:prSet presAssocID="{4A921C5B-E706-4719-95E1-DE2CC26E04DE}" presName="linNode" presStyleCnt="0"/>
      <dgm:spPr/>
    </dgm:pt>
    <dgm:pt modelId="{9150DF0C-A96E-48D2-A51E-2D1C66DFE475}" type="pres">
      <dgm:prSet presAssocID="{4A921C5B-E706-4719-95E1-DE2CC26E04DE}" presName="parentText" presStyleLbl="node1" presStyleIdx="0" presStyleCnt="5" custLinFactNeighborX="-17187" custLinFactNeighborY="-26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F3357-E772-4486-B33F-2B9475A87196}" type="pres">
      <dgm:prSet presAssocID="{4A921C5B-E706-4719-95E1-DE2CC26E04DE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C0679-7BA0-47F2-9901-3E86FDAE9F9B}" type="pres">
      <dgm:prSet presAssocID="{39927C91-DB98-41BF-97DE-164BCC153FCD}" presName="sp" presStyleCnt="0"/>
      <dgm:spPr/>
    </dgm:pt>
    <dgm:pt modelId="{9BBC66A8-07FD-472E-8279-D92D46586918}" type="pres">
      <dgm:prSet presAssocID="{9772AB5E-0302-4040-A056-E043D8CBCF5A}" presName="linNode" presStyleCnt="0"/>
      <dgm:spPr/>
    </dgm:pt>
    <dgm:pt modelId="{4F741950-1F98-4708-AC48-5EE9E26F8A56}" type="pres">
      <dgm:prSet presAssocID="{9772AB5E-0302-4040-A056-E043D8CBCF5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652A3-4195-47A1-930D-8E9C5ED3BD4C}" type="pres">
      <dgm:prSet presAssocID="{9772AB5E-0302-4040-A056-E043D8CBCF5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EAAEC-FB24-4872-9CE1-9F1EAFE939A5}" type="pres">
      <dgm:prSet presAssocID="{9AE03BD9-E864-4C80-8A30-8090DF0775BC}" presName="sp" presStyleCnt="0"/>
      <dgm:spPr/>
    </dgm:pt>
    <dgm:pt modelId="{41B2E08E-D1B5-4E94-A27F-BA069C1746B6}" type="pres">
      <dgm:prSet presAssocID="{DDD3DB2B-3313-42F1-A1A5-74A1B47035C4}" presName="linNode" presStyleCnt="0"/>
      <dgm:spPr/>
    </dgm:pt>
    <dgm:pt modelId="{A1FDA92D-8CDF-48E0-8D77-83F855C4BC02}" type="pres">
      <dgm:prSet presAssocID="{DDD3DB2B-3313-42F1-A1A5-74A1B47035C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CCF4D-79A9-4257-ABCA-444BDA10E1EC}" type="pres">
      <dgm:prSet presAssocID="{DDD3DB2B-3313-42F1-A1A5-74A1B47035C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87B6A-4283-4382-84E3-2A7C5570DCA0}" type="pres">
      <dgm:prSet presAssocID="{CE256669-18F8-4E85-AEDC-6FB5177A944D}" presName="sp" presStyleCnt="0"/>
      <dgm:spPr/>
    </dgm:pt>
    <dgm:pt modelId="{4F586F1F-AECE-4601-B2FC-5CF0A840F078}" type="pres">
      <dgm:prSet presAssocID="{AC066D87-46D4-4FD7-BA86-5A9087D1C7F5}" presName="linNode" presStyleCnt="0"/>
      <dgm:spPr/>
    </dgm:pt>
    <dgm:pt modelId="{AD5DC44A-8D31-416B-AB56-D2735F4FE24D}" type="pres">
      <dgm:prSet presAssocID="{AC066D87-46D4-4FD7-BA86-5A9087D1C7F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5DFAC-F6A6-4767-BC60-1086A8975323}" type="pres">
      <dgm:prSet presAssocID="{AC066D87-46D4-4FD7-BA86-5A9087D1C7F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73900-B798-4A87-B035-95BFD9943503}" type="pres">
      <dgm:prSet presAssocID="{B1606288-96FA-41A3-83FF-F2D32304C4E1}" presName="sp" presStyleCnt="0"/>
      <dgm:spPr/>
    </dgm:pt>
    <dgm:pt modelId="{B8640FE6-ED6D-414A-910E-AD34AEA8EE9F}" type="pres">
      <dgm:prSet presAssocID="{47318760-19AC-44DB-894F-CE6E21AD5875}" presName="linNode" presStyleCnt="0"/>
      <dgm:spPr/>
    </dgm:pt>
    <dgm:pt modelId="{8DC4AEFA-A0C1-40B2-A604-2C4434A51472}" type="pres">
      <dgm:prSet presAssocID="{47318760-19AC-44DB-894F-CE6E21AD587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D057A-A057-473C-B6DB-1AD9C8232195}" type="pres">
      <dgm:prSet presAssocID="{47318760-19AC-44DB-894F-CE6E21AD587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4E1E2C-3621-48D8-93B8-3C919F381E78}" type="presOf" srcId="{C21C56B8-EBBC-49E2-95EF-C20479B70E43}" destId="{763D057A-A057-473C-B6DB-1AD9C8232195}" srcOrd="0" destOrd="0" presId="urn:microsoft.com/office/officeart/2005/8/layout/vList5"/>
    <dgm:cxn modelId="{ADE7A816-F33A-4480-A081-D2455078EBC6}" srcId="{DDD3DB2B-3313-42F1-A1A5-74A1B47035C4}" destId="{D9068AD2-23BD-4477-9FAC-FCB08D7E0A82}" srcOrd="0" destOrd="0" parTransId="{799765A9-E00D-44BE-B6CF-0607BD64DF0C}" sibTransId="{7E0E7C29-DB8C-430E-83E0-7381D72AB09A}"/>
    <dgm:cxn modelId="{74535ED9-33D2-46A8-A59A-54E7265A7554}" srcId="{D34BCDBD-24EE-4038-95E1-C329D0A00C23}" destId="{47318760-19AC-44DB-894F-CE6E21AD5875}" srcOrd="4" destOrd="0" parTransId="{65AB51DD-F034-4798-9E9F-D393358074AE}" sibTransId="{F1E7B854-A7CA-4680-B778-41076AB89165}"/>
    <dgm:cxn modelId="{9DA0F8BC-8DE3-4BE1-8062-AB334557A218}" srcId="{9772AB5E-0302-4040-A056-E043D8CBCF5A}" destId="{A55F3FFA-34A6-49BA-B61D-14B77907F58B}" srcOrd="0" destOrd="0" parTransId="{D9452DCC-06E6-4164-80CC-87A1FBA3E83E}" sibTransId="{4C1E76F3-15F0-441C-8C15-D1A91758AD43}"/>
    <dgm:cxn modelId="{FBF7BC00-FA93-4935-9F0F-BB369064B944}" type="presOf" srcId="{D9068AD2-23BD-4477-9FAC-FCB08D7E0A82}" destId="{7A9CCF4D-79A9-4257-ABCA-444BDA10E1EC}" srcOrd="0" destOrd="0" presId="urn:microsoft.com/office/officeart/2005/8/layout/vList5"/>
    <dgm:cxn modelId="{3346D5F6-B9B6-49E9-81B8-B1005CAB2A9E}" srcId="{4A921C5B-E706-4719-95E1-DE2CC26E04DE}" destId="{EF7E2AFF-F573-40D7-BC45-50B16192578B}" srcOrd="1" destOrd="0" parTransId="{21776B72-5C6A-4EF8-A1B0-04F83F957E69}" sibTransId="{8339C7FA-4C38-4C81-83B4-E11CD7C3601D}"/>
    <dgm:cxn modelId="{C71529E6-5E58-45F6-B138-83F36F976913}" srcId="{D34BCDBD-24EE-4038-95E1-C329D0A00C23}" destId="{9772AB5E-0302-4040-A056-E043D8CBCF5A}" srcOrd="1" destOrd="0" parTransId="{CC228878-F06F-4CDC-8BED-9B328CD0A549}" sibTransId="{9AE03BD9-E864-4C80-8A30-8090DF0775BC}"/>
    <dgm:cxn modelId="{B57ECF1D-DF70-4879-9939-5DED8C61BB5F}" type="presOf" srcId="{A55F3FFA-34A6-49BA-B61D-14B77907F58B}" destId="{1D2652A3-4195-47A1-930D-8E9C5ED3BD4C}" srcOrd="0" destOrd="0" presId="urn:microsoft.com/office/officeart/2005/8/layout/vList5"/>
    <dgm:cxn modelId="{4CE6E45D-9A5D-47EC-B94E-03069F03490C}" type="presOf" srcId="{A71615B5-1B60-4D92-A5E1-8C2804ACAE9A}" destId="{9175DFAC-F6A6-4767-BC60-1086A8975323}" srcOrd="0" destOrd="0" presId="urn:microsoft.com/office/officeart/2005/8/layout/vList5"/>
    <dgm:cxn modelId="{112B34B5-F59B-420E-A027-DCA943BBD328}" srcId="{47318760-19AC-44DB-894F-CE6E21AD5875}" destId="{C21C56B8-EBBC-49E2-95EF-C20479B70E43}" srcOrd="0" destOrd="0" parTransId="{4518F984-568C-487D-AF9E-F7F152E7BB10}" sibTransId="{F55F7A23-B088-4F60-8962-60E7E43C3C1D}"/>
    <dgm:cxn modelId="{A8E1F66E-B9DC-411D-8692-A3A5DDF01031}" type="presOf" srcId="{47318760-19AC-44DB-894F-CE6E21AD5875}" destId="{8DC4AEFA-A0C1-40B2-A604-2C4434A51472}" srcOrd="0" destOrd="0" presId="urn:microsoft.com/office/officeart/2005/8/layout/vList5"/>
    <dgm:cxn modelId="{AB2512AE-58F8-4D21-939C-6EAEF4085431}" type="presOf" srcId="{120C647F-D77F-442A-802A-3C615BD1A31F}" destId="{9175DFAC-F6A6-4767-BC60-1086A8975323}" srcOrd="0" destOrd="1" presId="urn:microsoft.com/office/officeart/2005/8/layout/vList5"/>
    <dgm:cxn modelId="{67D82B11-3A25-4ACA-B674-F13D143558D3}" type="presOf" srcId="{44A61346-9BFF-4AA9-AF02-AB69BCE33B6F}" destId="{66FF3357-E772-4486-B33F-2B9475A87196}" srcOrd="0" destOrd="2" presId="urn:microsoft.com/office/officeart/2005/8/layout/vList5"/>
    <dgm:cxn modelId="{32D18C54-8A3D-4CED-9C14-D4DE413CB57D}" type="presOf" srcId="{9772AB5E-0302-4040-A056-E043D8CBCF5A}" destId="{4F741950-1F98-4708-AC48-5EE9E26F8A56}" srcOrd="0" destOrd="0" presId="urn:microsoft.com/office/officeart/2005/8/layout/vList5"/>
    <dgm:cxn modelId="{F194EC44-BC20-4ED1-AE59-89A48BEDDD11}" type="presOf" srcId="{DDD3DB2B-3313-42F1-A1A5-74A1B47035C4}" destId="{A1FDA92D-8CDF-48E0-8D77-83F855C4BC02}" srcOrd="0" destOrd="0" presId="urn:microsoft.com/office/officeart/2005/8/layout/vList5"/>
    <dgm:cxn modelId="{0E1667B9-E3F5-4DC7-A792-9FAA6A1BFD67}" type="presOf" srcId="{D34BCDBD-24EE-4038-95E1-C329D0A00C23}" destId="{2E0FC344-4556-42E6-BB49-67EE93F7A765}" srcOrd="0" destOrd="0" presId="urn:microsoft.com/office/officeart/2005/8/layout/vList5"/>
    <dgm:cxn modelId="{3F4AB36B-782F-406D-B431-A8B3F177E5D0}" srcId="{4A921C5B-E706-4719-95E1-DE2CC26E04DE}" destId="{44A61346-9BFF-4AA9-AF02-AB69BCE33B6F}" srcOrd="2" destOrd="0" parTransId="{0500B96B-93FF-4CC7-BE69-1A9BEA9844EB}" sibTransId="{60C56ABC-B1FA-4CE2-98C5-5C44E5FE42D0}"/>
    <dgm:cxn modelId="{9417E5BE-6E7B-47A2-B267-F95CAAAEDAD4}" srcId="{AC066D87-46D4-4FD7-BA86-5A9087D1C7F5}" destId="{A71615B5-1B60-4D92-A5E1-8C2804ACAE9A}" srcOrd="0" destOrd="0" parTransId="{3321E882-2EC8-4483-9C4E-A22DA976921D}" sibTransId="{86CD86A8-4623-452C-95ED-06046EB50B65}"/>
    <dgm:cxn modelId="{527E3F4F-B200-4B10-8438-21310C0B24AE}" srcId="{AC066D87-46D4-4FD7-BA86-5A9087D1C7F5}" destId="{120C647F-D77F-442A-802A-3C615BD1A31F}" srcOrd="1" destOrd="0" parTransId="{E0024CFE-C57B-4995-8F5A-2A07D67E7883}" sibTransId="{728E6950-D65F-49D3-8988-1C54395D091F}"/>
    <dgm:cxn modelId="{5C6E3510-4001-4B4C-8CB4-E36A1C4CB324}" type="presOf" srcId="{2B131122-3520-4824-8A66-075DD7A59BB6}" destId="{7A9CCF4D-79A9-4257-ABCA-444BDA10E1EC}" srcOrd="0" destOrd="1" presId="urn:microsoft.com/office/officeart/2005/8/layout/vList5"/>
    <dgm:cxn modelId="{3430E22C-C7BC-4E93-A53E-EC9F80B54E99}" type="presOf" srcId="{AC066D87-46D4-4FD7-BA86-5A9087D1C7F5}" destId="{AD5DC44A-8D31-416B-AB56-D2735F4FE24D}" srcOrd="0" destOrd="0" presId="urn:microsoft.com/office/officeart/2005/8/layout/vList5"/>
    <dgm:cxn modelId="{0BDC2D18-B191-47BC-A2DA-1E2C8DBCC2F5}" srcId="{9772AB5E-0302-4040-A056-E043D8CBCF5A}" destId="{71AFD8A5-D31E-4C22-A14F-EDF5B1F56D3D}" srcOrd="1" destOrd="0" parTransId="{60CEBE90-9660-454B-A814-87E178E5245B}" sibTransId="{5E5A0311-30C4-4BD7-ABB6-D1B1D1EC9492}"/>
    <dgm:cxn modelId="{F1F7811C-0BD2-41A2-8254-AA90B7582982}" srcId="{D34BCDBD-24EE-4038-95E1-C329D0A00C23}" destId="{AC066D87-46D4-4FD7-BA86-5A9087D1C7F5}" srcOrd="3" destOrd="0" parTransId="{1B29029D-7200-44D9-B4C9-9EAC6D38695E}" sibTransId="{B1606288-96FA-41A3-83FF-F2D32304C4E1}"/>
    <dgm:cxn modelId="{BA6D372E-F398-41D5-AACE-47BFEFFEEFAD}" type="presOf" srcId="{92D1F30F-327D-4B67-8D72-A5D63E3CC8D2}" destId="{66FF3357-E772-4486-B33F-2B9475A87196}" srcOrd="0" destOrd="0" presId="urn:microsoft.com/office/officeart/2005/8/layout/vList5"/>
    <dgm:cxn modelId="{7B2DA406-2CF3-492C-8E6B-224F4652D15C}" srcId="{D34BCDBD-24EE-4038-95E1-C329D0A00C23}" destId="{4A921C5B-E706-4719-95E1-DE2CC26E04DE}" srcOrd="0" destOrd="0" parTransId="{DEE5F6AE-C98C-4F52-AE0F-CFD200DD6D9B}" sibTransId="{39927C91-DB98-41BF-97DE-164BCC153FCD}"/>
    <dgm:cxn modelId="{0DB0143D-812A-4CFE-AD5D-44E70DFDE7CE}" srcId="{4A921C5B-E706-4719-95E1-DE2CC26E04DE}" destId="{92D1F30F-327D-4B67-8D72-A5D63E3CC8D2}" srcOrd="0" destOrd="0" parTransId="{3478FAAC-89D4-45C7-A9E1-655876A77AD2}" sibTransId="{E3B77E38-542B-49BF-9B9B-F3EC1A9C0CF0}"/>
    <dgm:cxn modelId="{7B7A5C94-58FC-4D92-8695-53CEDB4D2514}" type="presOf" srcId="{4A921C5B-E706-4719-95E1-DE2CC26E04DE}" destId="{9150DF0C-A96E-48D2-A51E-2D1C66DFE475}" srcOrd="0" destOrd="0" presId="urn:microsoft.com/office/officeart/2005/8/layout/vList5"/>
    <dgm:cxn modelId="{0B447010-B3C2-4721-AB04-B11F8BF56A33}" type="presOf" srcId="{71AFD8A5-D31E-4C22-A14F-EDF5B1F56D3D}" destId="{1D2652A3-4195-47A1-930D-8E9C5ED3BD4C}" srcOrd="0" destOrd="1" presId="urn:microsoft.com/office/officeart/2005/8/layout/vList5"/>
    <dgm:cxn modelId="{D90571A9-83FA-4EF4-AD4B-572FB0E66A81}" srcId="{D34BCDBD-24EE-4038-95E1-C329D0A00C23}" destId="{DDD3DB2B-3313-42F1-A1A5-74A1B47035C4}" srcOrd="2" destOrd="0" parTransId="{A7E61413-99BE-4B15-A6B6-54FAFD3513F1}" sibTransId="{CE256669-18F8-4E85-AEDC-6FB5177A944D}"/>
    <dgm:cxn modelId="{13B226E5-1278-4027-AF06-2A24D87DB47E}" srcId="{DDD3DB2B-3313-42F1-A1A5-74A1B47035C4}" destId="{2B131122-3520-4824-8A66-075DD7A59BB6}" srcOrd="1" destOrd="0" parTransId="{587978BE-4F25-4C9E-ACE8-0F5CBB38AEE3}" sibTransId="{2CFEB671-CE7B-4465-9711-CA061D7A1C9F}"/>
    <dgm:cxn modelId="{60B3EBD9-BB13-4615-BFD3-7928A7E1545D}" type="presOf" srcId="{EF7E2AFF-F573-40D7-BC45-50B16192578B}" destId="{66FF3357-E772-4486-B33F-2B9475A87196}" srcOrd="0" destOrd="1" presId="urn:microsoft.com/office/officeart/2005/8/layout/vList5"/>
    <dgm:cxn modelId="{BAEF5BB3-279C-45A2-B686-44CD986671A0}" type="presParOf" srcId="{2E0FC344-4556-42E6-BB49-67EE93F7A765}" destId="{68C4B2AF-E415-49C9-9C23-7672D38A873F}" srcOrd="0" destOrd="0" presId="urn:microsoft.com/office/officeart/2005/8/layout/vList5"/>
    <dgm:cxn modelId="{6EA5A073-3B3F-4E34-9DB4-608097431F56}" type="presParOf" srcId="{68C4B2AF-E415-49C9-9C23-7672D38A873F}" destId="{9150DF0C-A96E-48D2-A51E-2D1C66DFE475}" srcOrd="0" destOrd="0" presId="urn:microsoft.com/office/officeart/2005/8/layout/vList5"/>
    <dgm:cxn modelId="{6A75B6FB-C295-490C-BD50-6E631B4C5E81}" type="presParOf" srcId="{68C4B2AF-E415-49C9-9C23-7672D38A873F}" destId="{66FF3357-E772-4486-B33F-2B9475A87196}" srcOrd="1" destOrd="0" presId="urn:microsoft.com/office/officeart/2005/8/layout/vList5"/>
    <dgm:cxn modelId="{90039AB9-25DF-4F9F-8F0A-56572E568479}" type="presParOf" srcId="{2E0FC344-4556-42E6-BB49-67EE93F7A765}" destId="{FCEC0679-7BA0-47F2-9901-3E86FDAE9F9B}" srcOrd="1" destOrd="0" presId="urn:microsoft.com/office/officeart/2005/8/layout/vList5"/>
    <dgm:cxn modelId="{BAE250BF-F8CF-49EE-A4DE-7B216849BBEA}" type="presParOf" srcId="{2E0FC344-4556-42E6-BB49-67EE93F7A765}" destId="{9BBC66A8-07FD-472E-8279-D92D46586918}" srcOrd="2" destOrd="0" presId="urn:microsoft.com/office/officeart/2005/8/layout/vList5"/>
    <dgm:cxn modelId="{FCC3EE78-8FBC-44BE-AAA5-45A375A72FAC}" type="presParOf" srcId="{9BBC66A8-07FD-472E-8279-D92D46586918}" destId="{4F741950-1F98-4708-AC48-5EE9E26F8A56}" srcOrd="0" destOrd="0" presId="urn:microsoft.com/office/officeart/2005/8/layout/vList5"/>
    <dgm:cxn modelId="{06095372-4315-484D-8246-57822C4E37C0}" type="presParOf" srcId="{9BBC66A8-07FD-472E-8279-D92D46586918}" destId="{1D2652A3-4195-47A1-930D-8E9C5ED3BD4C}" srcOrd="1" destOrd="0" presId="urn:microsoft.com/office/officeart/2005/8/layout/vList5"/>
    <dgm:cxn modelId="{AA9744D9-C5E3-415E-B91C-1495FF61142D}" type="presParOf" srcId="{2E0FC344-4556-42E6-BB49-67EE93F7A765}" destId="{F66EAAEC-FB24-4872-9CE1-9F1EAFE939A5}" srcOrd="3" destOrd="0" presId="urn:microsoft.com/office/officeart/2005/8/layout/vList5"/>
    <dgm:cxn modelId="{437055D0-09B7-47E0-9E4E-41D4AF18586E}" type="presParOf" srcId="{2E0FC344-4556-42E6-BB49-67EE93F7A765}" destId="{41B2E08E-D1B5-4E94-A27F-BA069C1746B6}" srcOrd="4" destOrd="0" presId="urn:microsoft.com/office/officeart/2005/8/layout/vList5"/>
    <dgm:cxn modelId="{DA25D54F-2F31-4C24-8E64-D8FC91661ACE}" type="presParOf" srcId="{41B2E08E-D1B5-4E94-A27F-BA069C1746B6}" destId="{A1FDA92D-8CDF-48E0-8D77-83F855C4BC02}" srcOrd="0" destOrd="0" presId="urn:microsoft.com/office/officeart/2005/8/layout/vList5"/>
    <dgm:cxn modelId="{77FD2FB5-0026-4EAB-884F-45082F19C8AF}" type="presParOf" srcId="{41B2E08E-D1B5-4E94-A27F-BA069C1746B6}" destId="{7A9CCF4D-79A9-4257-ABCA-444BDA10E1EC}" srcOrd="1" destOrd="0" presId="urn:microsoft.com/office/officeart/2005/8/layout/vList5"/>
    <dgm:cxn modelId="{5B6B5D2F-23C9-482A-B610-EFA6A56FF48B}" type="presParOf" srcId="{2E0FC344-4556-42E6-BB49-67EE93F7A765}" destId="{1A487B6A-4283-4382-84E3-2A7C5570DCA0}" srcOrd="5" destOrd="0" presId="urn:microsoft.com/office/officeart/2005/8/layout/vList5"/>
    <dgm:cxn modelId="{FA631EBC-54DC-4020-88F0-44C4999CE2D7}" type="presParOf" srcId="{2E0FC344-4556-42E6-BB49-67EE93F7A765}" destId="{4F586F1F-AECE-4601-B2FC-5CF0A840F078}" srcOrd="6" destOrd="0" presId="urn:microsoft.com/office/officeart/2005/8/layout/vList5"/>
    <dgm:cxn modelId="{B1DC631F-8501-4EFD-8362-9A6D0C232348}" type="presParOf" srcId="{4F586F1F-AECE-4601-B2FC-5CF0A840F078}" destId="{AD5DC44A-8D31-416B-AB56-D2735F4FE24D}" srcOrd="0" destOrd="0" presId="urn:microsoft.com/office/officeart/2005/8/layout/vList5"/>
    <dgm:cxn modelId="{4E632736-EA38-4F0A-AD02-BE9E8D65D6F0}" type="presParOf" srcId="{4F586F1F-AECE-4601-B2FC-5CF0A840F078}" destId="{9175DFAC-F6A6-4767-BC60-1086A8975323}" srcOrd="1" destOrd="0" presId="urn:microsoft.com/office/officeart/2005/8/layout/vList5"/>
    <dgm:cxn modelId="{2CF6D418-4E9E-4A1D-B186-904B77A7C140}" type="presParOf" srcId="{2E0FC344-4556-42E6-BB49-67EE93F7A765}" destId="{76173900-B798-4A87-B035-95BFD9943503}" srcOrd="7" destOrd="0" presId="urn:microsoft.com/office/officeart/2005/8/layout/vList5"/>
    <dgm:cxn modelId="{D0CDEE8C-0116-4DA1-BB89-1145F96CF8B6}" type="presParOf" srcId="{2E0FC344-4556-42E6-BB49-67EE93F7A765}" destId="{B8640FE6-ED6D-414A-910E-AD34AEA8EE9F}" srcOrd="8" destOrd="0" presId="urn:microsoft.com/office/officeart/2005/8/layout/vList5"/>
    <dgm:cxn modelId="{57360AAF-621B-4820-A739-0C647FF3A603}" type="presParOf" srcId="{B8640FE6-ED6D-414A-910E-AD34AEA8EE9F}" destId="{8DC4AEFA-A0C1-40B2-A604-2C4434A51472}" srcOrd="0" destOrd="0" presId="urn:microsoft.com/office/officeart/2005/8/layout/vList5"/>
    <dgm:cxn modelId="{58DC9E5A-A080-4F21-8C41-DD359F908E12}" type="presParOf" srcId="{B8640FE6-ED6D-414A-910E-AD34AEA8EE9F}" destId="{763D057A-A057-473C-B6DB-1AD9C82321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32F55E-E337-4B05-89E7-E476AF831E1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C599E0-EA9C-4FDC-A6A4-5E99F6111E5E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Colonization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EC2A2F-167F-43D8-93B9-45A48E1F9837}" type="parTrans" cxnId="{F7A0552D-BDB8-485F-BCBF-480655A542AC}">
      <dgm:prSet/>
      <dgm:spPr/>
      <dgm:t>
        <a:bodyPr/>
        <a:lstStyle/>
        <a:p>
          <a:endParaRPr lang="en-US"/>
        </a:p>
      </dgm:t>
    </dgm:pt>
    <dgm:pt modelId="{141311B7-455C-4E8D-A6A1-6D11DC2A3077}" type="sibTrans" cxnId="{F7A0552D-BDB8-485F-BCBF-480655A542AC}">
      <dgm:prSet/>
      <dgm:spPr/>
      <dgm:t>
        <a:bodyPr/>
        <a:lstStyle/>
        <a:p>
          <a:endParaRPr lang="en-US"/>
        </a:p>
      </dgm:t>
    </dgm:pt>
    <dgm:pt modelId="{3DE32E00-2AEF-43EC-908D-23070A7F0B66}">
      <dgm:prSet phldrT="[Text]"/>
      <dgm:spPr/>
      <dgm:t>
        <a:bodyPr/>
        <a:lstStyle/>
        <a:p>
          <a:r>
            <a:rPr lang="en-US" dirty="0" smtClean="0"/>
            <a:t>Farmers sent to settle new areas</a:t>
          </a:r>
          <a:endParaRPr lang="en-US" dirty="0"/>
        </a:p>
      </dgm:t>
    </dgm:pt>
    <dgm:pt modelId="{FB78F4E8-4B4A-487E-AD4E-E78BD5FC4B9C}" type="parTrans" cxnId="{66F9B7E3-959C-4B76-B19E-E0466053D045}">
      <dgm:prSet/>
      <dgm:spPr/>
      <dgm:t>
        <a:bodyPr/>
        <a:lstStyle/>
        <a:p>
          <a:endParaRPr lang="en-US"/>
        </a:p>
      </dgm:t>
    </dgm:pt>
    <dgm:pt modelId="{7B7A5C1C-E629-4DA7-BB8F-49B612B90A71}" type="sibTrans" cxnId="{66F9B7E3-959C-4B76-B19E-E0466053D045}">
      <dgm:prSet/>
      <dgm:spPr/>
      <dgm:t>
        <a:bodyPr/>
        <a:lstStyle/>
        <a:p>
          <a:endParaRPr lang="en-US"/>
        </a:p>
      </dgm:t>
    </dgm:pt>
    <dgm:pt modelId="{6B79A115-05DE-444F-84FA-2689FD05710F}">
      <dgm:prSet phldrT="[Text]"/>
      <dgm:spPr/>
      <dgm:t>
        <a:bodyPr/>
        <a:lstStyle/>
        <a:p>
          <a:r>
            <a:rPr lang="en-US" dirty="0" smtClean="0"/>
            <a:t>Settlers encouraged to marry locals</a:t>
          </a:r>
          <a:endParaRPr lang="en-US" dirty="0"/>
        </a:p>
      </dgm:t>
    </dgm:pt>
    <dgm:pt modelId="{65D9D9DB-0403-4002-97BD-61721411D800}" type="parTrans" cxnId="{5B14FEE4-A73E-48D7-A82F-8F421C863DA1}">
      <dgm:prSet/>
      <dgm:spPr/>
      <dgm:t>
        <a:bodyPr/>
        <a:lstStyle/>
        <a:p>
          <a:endParaRPr lang="en-US"/>
        </a:p>
      </dgm:t>
    </dgm:pt>
    <dgm:pt modelId="{932E5435-4B71-4F1E-A8B7-5640D0F925E8}" type="sibTrans" cxnId="{5B14FEE4-A73E-48D7-A82F-8F421C863DA1}">
      <dgm:prSet/>
      <dgm:spPr/>
      <dgm:t>
        <a:bodyPr/>
        <a:lstStyle/>
        <a:p>
          <a:endParaRPr lang="en-US"/>
        </a:p>
      </dgm:t>
    </dgm:pt>
    <dgm:pt modelId="{B11A32CE-A6F1-4107-9272-B43B1BE8C9BE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Assimilation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8994B90-A787-4727-8E88-A3DC1FD9068D}" type="parTrans" cxnId="{198A753F-6F95-4A52-ACED-8EE46D831992}">
      <dgm:prSet/>
      <dgm:spPr/>
      <dgm:t>
        <a:bodyPr/>
        <a:lstStyle/>
        <a:p>
          <a:endParaRPr lang="en-US"/>
        </a:p>
      </dgm:t>
    </dgm:pt>
    <dgm:pt modelId="{74969551-33D7-4C9D-987A-573A6C6F530F}" type="sibTrans" cxnId="{198A753F-6F95-4A52-ACED-8EE46D831992}">
      <dgm:prSet/>
      <dgm:spPr/>
      <dgm:t>
        <a:bodyPr/>
        <a:lstStyle/>
        <a:p>
          <a:endParaRPr lang="en-US"/>
        </a:p>
      </dgm:t>
    </dgm:pt>
    <dgm:pt modelId="{60EC268B-59D1-4539-A759-0B9B5FF2F356}">
      <dgm:prSet phldrT="[Text]"/>
      <dgm:spPr/>
      <dgm:t>
        <a:bodyPr/>
        <a:lstStyle/>
        <a:p>
          <a:r>
            <a:rPr lang="en-US" dirty="0" smtClean="0"/>
            <a:t>Established Confucian schools in colonized areas</a:t>
          </a:r>
          <a:endParaRPr lang="en-US" dirty="0"/>
        </a:p>
      </dgm:t>
    </dgm:pt>
    <dgm:pt modelId="{EBE85012-9497-4732-A380-5DB365CFCE70}" type="parTrans" cxnId="{1E7A0A25-AB85-4C53-AA32-FB120671B78B}">
      <dgm:prSet/>
      <dgm:spPr/>
      <dgm:t>
        <a:bodyPr/>
        <a:lstStyle/>
        <a:p>
          <a:endParaRPr lang="en-US"/>
        </a:p>
      </dgm:t>
    </dgm:pt>
    <dgm:pt modelId="{E4ACE38C-9E74-4EB8-B0D4-5A2C517ADFB7}" type="sibTrans" cxnId="{1E7A0A25-AB85-4C53-AA32-FB120671B78B}">
      <dgm:prSet/>
      <dgm:spPr/>
      <dgm:t>
        <a:bodyPr/>
        <a:lstStyle/>
        <a:p>
          <a:endParaRPr lang="en-US"/>
        </a:p>
      </dgm:t>
    </dgm:pt>
    <dgm:pt modelId="{37D2811A-616E-4C77-ACCD-CBDF29F5CD5D}">
      <dgm:prSet phldrT="[Text]"/>
      <dgm:spPr/>
      <dgm:t>
        <a:bodyPr/>
        <a:lstStyle/>
        <a:p>
          <a:r>
            <a:rPr lang="en-US" dirty="0" smtClean="0"/>
            <a:t>Chinese became the common written language</a:t>
          </a:r>
          <a:endParaRPr lang="en-US" dirty="0"/>
        </a:p>
      </dgm:t>
    </dgm:pt>
    <dgm:pt modelId="{F54D0F4D-7679-4F0E-91F0-BC66CC048B9C}" type="parTrans" cxnId="{DF8365C9-0E93-4E9F-A326-3F312F412C2C}">
      <dgm:prSet/>
      <dgm:spPr/>
      <dgm:t>
        <a:bodyPr/>
        <a:lstStyle/>
        <a:p>
          <a:endParaRPr lang="en-US"/>
        </a:p>
      </dgm:t>
    </dgm:pt>
    <dgm:pt modelId="{024036E7-FBDD-427A-8325-0F1E8F50F3E1}" type="sibTrans" cxnId="{DF8365C9-0E93-4E9F-A326-3F312F412C2C}">
      <dgm:prSet/>
      <dgm:spPr/>
      <dgm:t>
        <a:bodyPr/>
        <a:lstStyle/>
        <a:p>
          <a:endParaRPr lang="en-US"/>
        </a:p>
      </dgm:t>
    </dgm:pt>
    <dgm:pt modelId="{6B3C44FD-683C-4CA9-A039-8B8C38F9D626}" type="pres">
      <dgm:prSet presAssocID="{6732F55E-E337-4B05-89E7-E476AF831E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5BFEDD-B0F9-4D88-ADC1-859C2726A6D1}" type="pres">
      <dgm:prSet presAssocID="{C9C599E0-EA9C-4FDC-A6A4-5E99F6111E5E}" presName="composite" presStyleCnt="0"/>
      <dgm:spPr/>
    </dgm:pt>
    <dgm:pt modelId="{A12F8EC5-D082-443E-AF6B-3BDF6D4354F7}" type="pres">
      <dgm:prSet presAssocID="{C9C599E0-EA9C-4FDC-A6A4-5E99F6111E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75460-E030-4DAE-9A80-E5C775434E2A}" type="pres">
      <dgm:prSet presAssocID="{C9C599E0-EA9C-4FDC-A6A4-5E99F6111E5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F9F95-1D05-4239-A8E7-E3F085DE64D9}" type="pres">
      <dgm:prSet presAssocID="{141311B7-455C-4E8D-A6A1-6D11DC2A3077}" presName="space" presStyleCnt="0"/>
      <dgm:spPr/>
    </dgm:pt>
    <dgm:pt modelId="{BCFDBF12-4A09-45CA-A8C9-C1E816686086}" type="pres">
      <dgm:prSet presAssocID="{B11A32CE-A6F1-4107-9272-B43B1BE8C9BE}" presName="composite" presStyleCnt="0"/>
      <dgm:spPr/>
    </dgm:pt>
    <dgm:pt modelId="{4508A2F3-A9C4-41E1-B136-AAF861D2C583}" type="pres">
      <dgm:prSet presAssocID="{B11A32CE-A6F1-4107-9272-B43B1BE8C9B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55D47-A919-4E66-A578-BC7B20A85B11}" type="pres">
      <dgm:prSet presAssocID="{B11A32CE-A6F1-4107-9272-B43B1BE8C9B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1FC8A4-3833-4F8C-BA01-FD3AB6FA46AF}" type="presOf" srcId="{3DE32E00-2AEF-43EC-908D-23070A7F0B66}" destId="{B6A75460-E030-4DAE-9A80-E5C775434E2A}" srcOrd="0" destOrd="0" presId="urn:microsoft.com/office/officeart/2005/8/layout/hList1"/>
    <dgm:cxn modelId="{198A753F-6F95-4A52-ACED-8EE46D831992}" srcId="{6732F55E-E337-4B05-89E7-E476AF831E1B}" destId="{B11A32CE-A6F1-4107-9272-B43B1BE8C9BE}" srcOrd="1" destOrd="0" parTransId="{F8994B90-A787-4727-8E88-A3DC1FD9068D}" sibTransId="{74969551-33D7-4C9D-987A-573A6C6F530F}"/>
    <dgm:cxn modelId="{3C19E8A1-789F-4C8A-A332-59F64AE10874}" type="presOf" srcId="{37D2811A-616E-4C77-ACCD-CBDF29F5CD5D}" destId="{32555D47-A919-4E66-A578-BC7B20A85B11}" srcOrd="0" destOrd="1" presId="urn:microsoft.com/office/officeart/2005/8/layout/hList1"/>
    <dgm:cxn modelId="{E7B2C2F0-8D41-4793-B044-F93AB36A193E}" type="presOf" srcId="{C9C599E0-EA9C-4FDC-A6A4-5E99F6111E5E}" destId="{A12F8EC5-D082-443E-AF6B-3BDF6D4354F7}" srcOrd="0" destOrd="0" presId="urn:microsoft.com/office/officeart/2005/8/layout/hList1"/>
    <dgm:cxn modelId="{F7A0552D-BDB8-485F-BCBF-480655A542AC}" srcId="{6732F55E-E337-4B05-89E7-E476AF831E1B}" destId="{C9C599E0-EA9C-4FDC-A6A4-5E99F6111E5E}" srcOrd="0" destOrd="0" parTransId="{27EC2A2F-167F-43D8-93B9-45A48E1F9837}" sibTransId="{141311B7-455C-4E8D-A6A1-6D11DC2A3077}"/>
    <dgm:cxn modelId="{5B14FEE4-A73E-48D7-A82F-8F421C863DA1}" srcId="{C9C599E0-EA9C-4FDC-A6A4-5E99F6111E5E}" destId="{6B79A115-05DE-444F-84FA-2689FD05710F}" srcOrd="1" destOrd="0" parTransId="{65D9D9DB-0403-4002-97BD-61721411D800}" sibTransId="{932E5435-4B71-4F1E-A8B7-5640D0F925E8}"/>
    <dgm:cxn modelId="{79B1D4F8-E280-43F3-BB1E-FDFFDD8D78AA}" type="presOf" srcId="{6732F55E-E337-4B05-89E7-E476AF831E1B}" destId="{6B3C44FD-683C-4CA9-A039-8B8C38F9D626}" srcOrd="0" destOrd="0" presId="urn:microsoft.com/office/officeart/2005/8/layout/hList1"/>
    <dgm:cxn modelId="{73A6D6A1-AC48-449E-B3FD-E1304A3EE707}" type="presOf" srcId="{6B79A115-05DE-444F-84FA-2689FD05710F}" destId="{B6A75460-E030-4DAE-9A80-E5C775434E2A}" srcOrd="0" destOrd="1" presId="urn:microsoft.com/office/officeart/2005/8/layout/hList1"/>
    <dgm:cxn modelId="{1E7A0A25-AB85-4C53-AA32-FB120671B78B}" srcId="{B11A32CE-A6F1-4107-9272-B43B1BE8C9BE}" destId="{60EC268B-59D1-4539-A759-0B9B5FF2F356}" srcOrd="0" destOrd="0" parTransId="{EBE85012-9497-4732-A380-5DB365CFCE70}" sibTransId="{E4ACE38C-9E74-4EB8-B0D4-5A2C517ADFB7}"/>
    <dgm:cxn modelId="{66F9B7E3-959C-4B76-B19E-E0466053D045}" srcId="{C9C599E0-EA9C-4FDC-A6A4-5E99F6111E5E}" destId="{3DE32E00-2AEF-43EC-908D-23070A7F0B66}" srcOrd="0" destOrd="0" parTransId="{FB78F4E8-4B4A-487E-AD4E-E78BD5FC4B9C}" sibTransId="{7B7A5C1C-E629-4DA7-BB8F-49B612B90A71}"/>
    <dgm:cxn modelId="{D7B55DF3-C7DC-47AF-9938-CF41417D43AC}" type="presOf" srcId="{B11A32CE-A6F1-4107-9272-B43B1BE8C9BE}" destId="{4508A2F3-A9C4-41E1-B136-AAF861D2C583}" srcOrd="0" destOrd="0" presId="urn:microsoft.com/office/officeart/2005/8/layout/hList1"/>
    <dgm:cxn modelId="{DF8365C9-0E93-4E9F-A326-3F312F412C2C}" srcId="{B11A32CE-A6F1-4107-9272-B43B1BE8C9BE}" destId="{37D2811A-616E-4C77-ACCD-CBDF29F5CD5D}" srcOrd="1" destOrd="0" parTransId="{F54D0F4D-7679-4F0E-91F0-BC66CC048B9C}" sibTransId="{024036E7-FBDD-427A-8325-0F1E8F50F3E1}"/>
    <dgm:cxn modelId="{125C9ED4-9F98-471B-8171-3FD1EA47EE01}" type="presOf" srcId="{60EC268B-59D1-4539-A759-0B9B5FF2F356}" destId="{32555D47-A919-4E66-A578-BC7B20A85B11}" srcOrd="0" destOrd="0" presId="urn:microsoft.com/office/officeart/2005/8/layout/hList1"/>
    <dgm:cxn modelId="{A1AF088C-C5C0-46B6-8633-5322897DA2AA}" type="presParOf" srcId="{6B3C44FD-683C-4CA9-A039-8B8C38F9D626}" destId="{105BFEDD-B0F9-4D88-ADC1-859C2726A6D1}" srcOrd="0" destOrd="0" presId="urn:microsoft.com/office/officeart/2005/8/layout/hList1"/>
    <dgm:cxn modelId="{B4F5793C-5277-47C8-BD14-3A3E83F5FE76}" type="presParOf" srcId="{105BFEDD-B0F9-4D88-ADC1-859C2726A6D1}" destId="{A12F8EC5-D082-443E-AF6B-3BDF6D4354F7}" srcOrd="0" destOrd="0" presId="urn:microsoft.com/office/officeart/2005/8/layout/hList1"/>
    <dgm:cxn modelId="{B69EC335-40AB-43A8-9833-C51D30FAFDE0}" type="presParOf" srcId="{105BFEDD-B0F9-4D88-ADC1-859C2726A6D1}" destId="{B6A75460-E030-4DAE-9A80-E5C775434E2A}" srcOrd="1" destOrd="0" presId="urn:microsoft.com/office/officeart/2005/8/layout/hList1"/>
    <dgm:cxn modelId="{7F6DB8AC-F5C7-4AD9-B258-6AE9C4A6007D}" type="presParOf" srcId="{6B3C44FD-683C-4CA9-A039-8B8C38F9D626}" destId="{52AF9F95-1D05-4239-A8E7-E3F085DE64D9}" srcOrd="1" destOrd="0" presId="urn:microsoft.com/office/officeart/2005/8/layout/hList1"/>
    <dgm:cxn modelId="{445B5067-C980-421E-846C-3E7CE6C2E243}" type="presParOf" srcId="{6B3C44FD-683C-4CA9-A039-8B8C38F9D626}" destId="{BCFDBF12-4A09-45CA-A8C9-C1E816686086}" srcOrd="2" destOrd="0" presId="urn:microsoft.com/office/officeart/2005/8/layout/hList1"/>
    <dgm:cxn modelId="{9CC781EF-FEBB-40EB-B164-15C0D60B29C7}" type="presParOf" srcId="{BCFDBF12-4A09-45CA-A8C9-C1E816686086}" destId="{4508A2F3-A9C4-41E1-B136-AAF861D2C583}" srcOrd="0" destOrd="0" presId="urn:microsoft.com/office/officeart/2005/8/layout/hList1"/>
    <dgm:cxn modelId="{E3C02985-CF3C-4BA4-96C9-878D5E15A658}" type="presParOf" srcId="{BCFDBF12-4A09-45CA-A8C9-C1E816686086}" destId="{32555D47-A919-4E66-A578-BC7B20A85B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B02334-7248-463F-A1FC-7B1D8D7ACC1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F62C13-BC01-422E-B17F-0346A9192A8E}">
      <dgm:prSet phldrT="[Text]" custT="1"/>
      <dgm:spPr/>
      <dgm:t>
        <a:bodyPr/>
        <a:lstStyle/>
        <a:p>
          <a:r>
            <a:rPr lang="en-US" sz="2200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Sima</a:t>
          </a:r>
          <a:r>
            <a: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2200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Qian</a:t>
          </a:r>
          <a:r>
            <a: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(145-85 BCE)</a:t>
          </a:r>
          <a:endParaRPr lang="en-US" sz="2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9529416-718A-44ED-893D-CC445063EF12}" type="parTrans" cxnId="{E3DDDCA1-B4DE-4993-A108-AA0CFF43E316}">
      <dgm:prSet/>
      <dgm:spPr/>
      <dgm:t>
        <a:bodyPr/>
        <a:lstStyle/>
        <a:p>
          <a:endParaRPr lang="en-US"/>
        </a:p>
      </dgm:t>
    </dgm:pt>
    <dgm:pt modelId="{65F7EE58-1CF0-4493-A87B-CA8D6E4279B2}" type="sibTrans" cxnId="{E3DDDCA1-B4DE-4993-A108-AA0CFF43E316}">
      <dgm:prSet/>
      <dgm:spPr/>
      <dgm:t>
        <a:bodyPr/>
        <a:lstStyle/>
        <a:p>
          <a:endParaRPr lang="en-US"/>
        </a:p>
      </dgm:t>
    </dgm:pt>
    <dgm:pt modelId="{84C9BD4D-E657-4074-B194-7E399A058EF6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Ban Biao (3-54 CE)</a:t>
          </a:r>
          <a:endParaRPr lang="en-US" sz="2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7C4A488-474D-4934-9FCE-A9F91931D86F}" type="parTrans" cxnId="{26FCF412-D4F3-47E5-B2CC-3BE7199D3DA3}">
      <dgm:prSet/>
      <dgm:spPr/>
      <dgm:t>
        <a:bodyPr/>
        <a:lstStyle/>
        <a:p>
          <a:endParaRPr lang="en-US"/>
        </a:p>
      </dgm:t>
    </dgm:pt>
    <dgm:pt modelId="{98D36F40-94DF-4DBE-ADD8-D9A01ED55851}" type="sibTrans" cxnId="{26FCF412-D4F3-47E5-B2CC-3BE7199D3DA3}">
      <dgm:prSet/>
      <dgm:spPr/>
      <dgm:t>
        <a:bodyPr/>
        <a:lstStyle/>
        <a:p>
          <a:endParaRPr lang="en-US"/>
        </a:p>
      </dgm:t>
    </dgm:pt>
    <dgm:pt modelId="{14DBC23A-C578-40CD-8624-19EF81A2AC70}">
      <dgm:prSet phldrT="[Text]"/>
      <dgm:spPr/>
      <dgm:t>
        <a:bodyPr/>
        <a:lstStyle/>
        <a:p>
          <a:r>
            <a:rPr lang="en-US" dirty="0" smtClean="0"/>
            <a:t>Began writing the </a:t>
          </a:r>
          <a:r>
            <a:rPr lang="en-US" i="1" dirty="0" smtClean="0"/>
            <a:t>History of the Former Han Dynasty</a:t>
          </a:r>
          <a:endParaRPr lang="en-US" dirty="0"/>
        </a:p>
      </dgm:t>
    </dgm:pt>
    <dgm:pt modelId="{C9C24014-3A8B-452B-90B2-E87BA68EEAA6}" type="parTrans" cxnId="{A746BDAB-03C2-47A4-9300-E4F68067A8DB}">
      <dgm:prSet/>
      <dgm:spPr/>
      <dgm:t>
        <a:bodyPr/>
        <a:lstStyle/>
        <a:p>
          <a:endParaRPr lang="en-US"/>
        </a:p>
      </dgm:t>
    </dgm:pt>
    <dgm:pt modelId="{4DC4E85C-1F6E-43B2-9E47-71227CD7D4CE}" type="sibTrans" cxnId="{A746BDAB-03C2-47A4-9300-E4F68067A8DB}">
      <dgm:prSet/>
      <dgm:spPr/>
      <dgm:t>
        <a:bodyPr/>
        <a:lstStyle/>
        <a:p>
          <a:endParaRPr lang="en-US"/>
        </a:p>
      </dgm:t>
    </dgm:pt>
    <dgm:pt modelId="{6BD6EFE0-30D2-4512-B2A4-C82437A668B2}">
      <dgm:prSet/>
      <dgm:spPr/>
      <dgm:t>
        <a:bodyPr/>
        <a:lstStyle/>
        <a:p>
          <a:r>
            <a:rPr lang="en-US" dirty="0" smtClean="0"/>
            <a:t>Known as the Grand Historian</a:t>
          </a:r>
        </a:p>
      </dgm:t>
    </dgm:pt>
    <dgm:pt modelId="{C8EC736E-FBCD-4FFD-8A51-E8B706196804}" type="parTrans" cxnId="{71DABB5E-539C-48C1-A16A-F5D5F63D25D4}">
      <dgm:prSet/>
      <dgm:spPr/>
      <dgm:t>
        <a:bodyPr/>
        <a:lstStyle/>
        <a:p>
          <a:endParaRPr lang="en-US"/>
        </a:p>
      </dgm:t>
    </dgm:pt>
    <dgm:pt modelId="{F1408BAC-9723-4339-9A48-B1DF373A44A6}" type="sibTrans" cxnId="{71DABB5E-539C-48C1-A16A-F5D5F63D25D4}">
      <dgm:prSet/>
      <dgm:spPr/>
      <dgm:t>
        <a:bodyPr/>
        <a:lstStyle/>
        <a:p>
          <a:endParaRPr lang="en-US"/>
        </a:p>
      </dgm:t>
    </dgm:pt>
    <dgm:pt modelId="{AFCE2D0A-EBA9-47F2-87CC-27808E5D9391}">
      <dgm:prSet/>
      <dgm:spPr/>
      <dgm:t>
        <a:bodyPr/>
        <a:lstStyle/>
        <a:p>
          <a:r>
            <a:rPr lang="en-US" i="1" smtClean="0"/>
            <a:t>Records of the Grand Historian</a:t>
          </a:r>
          <a:endParaRPr lang="en-US" dirty="0" smtClean="0"/>
        </a:p>
      </dgm:t>
    </dgm:pt>
    <dgm:pt modelId="{1943A9D0-40A5-43AF-8643-8ED3D2D342E3}" type="parTrans" cxnId="{ADE52A22-FC00-4D4E-8CAC-B41771CB79D0}">
      <dgm:prSet/>
      <dgm:spPr/>
      <dgm:t>
        <a:bodyPr/>
        <a:lstStyle/>
        <a:p>
          <a:endParaRPr lang="en-US"/>
        </a:p>
      </dgm:t>
    </dgm:pt>
    <dgm:pt modelId="{9775825A-E5D3-46EB-BFA4-C594C9867109}" type="sibTrans" cxnId="{ADE52A22-FC00-4D4E-8CAC-B41771CB79D0}">
      <dgm:prSet/>
      <dgm:spPr/>
      <dgm:t>
        <a:bodyPr/>
        <a:lstStyle/>
        <a:p>
          <a:endParaRPr lang="en-US"/>
        </a:p>
      </dgm:t>
    </dgm:pt>
    <dgm:pt modelId="{B2B3F2BA-D3EF-4FF8-9EB9-D00F2E4D344B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Told Chinese history from the first dynasties</a:t>
          </a:r>
        </a:p>
      </dgm:t>
    </dgm:pt>
    <dgm:pt modelId="{C4D5F518-DCF9-4FC4-95E1-A713C35682FF}" type="parTrans" cxnId="{6B944061-C920-41D7-82AB-17A6435C467E}">
      <dgm:prSet/>
      <dgm:spPr/>
      <dgm:t>
        <a:bodyPr/>
        <a:lstStyle/>
        <a:p>
          <a:endParaRPr lang="en-US"/>
        </a:p>
      </dgm:t>
    </dgm:pt>
    <dgm:pt modelId="{17AACDDE-DA85-48B4-9C1A-1787011FB22C}" type="sibTrans" cxnId="{6B944061-C920-41D7-82AB-17A6435C467E}">
      <dgm:prSet/>
      <dgm:spPr/>
      <dgm:t>
        <a:bodyPr/>
        <a:lstStyle/>
        <a:p>
          <a:endParaRPr lang="en-US"/>
        </a:p>
      </dgm:t>
    </dgm:pt>
    <dgm:pt modelId="{3815882A-C287-417B-9FE0-C08B2FFDA2C1}">
      <dgm:prSet/>
      <dgm:spPr/>
      <dgm:t>
        <a:bodyPr/>
        <a:lstStyle/>
        <a:p>
          <a:r>
            <a:rPr lang="en-US" dirty="0" smtClean="0"/>
            <a:t>Early version of the historical method</a:t>
          </a:r>
        </a:p>
      </dgm:t>
    </dgm:pt>
    <dgm:pt modelId="{409C8149-1965-4386-90D8-7D3B2888E093}" type="parTrans" cxnId="{C2057C67-F041-4886-AEDE-02665E5D79A0}">
      <dgm:prSet/>
      <dgm:spPr/>
      <dgm:t>
        <a:bodyPr/>
        <a:lstStyle/>
        <a:p>
          <a:endParaRPr lang="en-US"/>
        </a:p>
      </dgm:t>
    </dgm:pt>
    <dgm:pt modelId="{5ED87507-3BC5-4F57-A1D2-CD5451497C63}" type="sibTrans" cxnId="{C2057C67-F041-4886-AEDE-02665E5D79A0}">
      <dgm:prSet/>
      <dgm:spPr/>
      <dgm:t>
        <a:bodyPr/>
        <a:lstStyle/>
        <a:p>
          <a:endParaRPr lang="en-US"/>
        </a:p>
      </dgm:t>
    </dgm:pt>
    <dgm:pt modelId="{7354C4DA-66C0-4655-AAE4-B1B541221464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Examined artifacts and official records</a:t>
          </a:r>
        </a:p>
      </dgm:t>
    </dgm:pt>
    <dgm:pt modelId="{B0DA2D01-2A71-4264-BB79-B6DCBA954B5E}" type="parTrans" cxnId="{F0A93821-AA2A-4D83-A4E1-40C8FFC00B5D}">
      <dgm:prSet/>
      <dgm:spPr/>
      <dgm:t>
        <a:bodyPr/>
        <a:lstStyle/>
        <a:p>
          <a:endParaRPr lang="en-US"/>
        </a:p>
      </dgm:t>
    </dgm:pt>
    <dgm:pt modelId="{C989AC26-D020-45AB-91EC-76CEC08D4835}" type="sibTrans" cxnId="{F0A93821-AA2A-4D83-A4E1-40C8FFC00B5D}">
      <dgm:prSet/>
      <dgm:spPr/>
      <dgm:t>
        <a:bodyPr/>
        <a:lstStyle/>
        <a:p>
          <a:endParaRPr lang="en-US"/>
        </a:p>
      </dgm:t>
    </dgm:pt>
    <dgm:pt modelId="{B904CEB5-4505-4419-83C7-A332E141EC7C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Interviewed eyewitnesses and others</a:t>
          </a:r>
        </a:p>
      </dgm:t>
    </dgm:pt>
    <dgm:pt modelId="{AA1E8943-B949-46AC-8350-E71A2F8DD84B}" type="parTrans" cxnId="{68CDEAD3-A5E3-44D8-AC2A-CA75847345FA}">
      <dgm:prSet/>
      <dgm:spPr/>
      <dgm:t>
        <a:bodyPr/>
        <a:lstStyle/>
        <a:p>
          <a:endParaRPr lang="en-US"/>
        </a:p>
      </dgm:t>
    </dgm:pt>
    <dgm:pt modelId="{39F849FA-A041-476B-B7A2-7E09B47D0A78}" type="sibTrans" cxnId="{68CDEAD3-A5E3-44D8-AC2A-CA75847345FA}">
      <dgm:prSet/>
      <dgm:spPr/>
      <dgm:t>
        <a:bodyPr/>
        <a:lstStyle/>
        <a:p>
          <a:endParaRPr lang="en-US"/>
        </a:p>
      </dgm:t>
    </dgm:pt>
    <dgm:pt modelId="{9BFB1F7C-3045-4123-81EF-AC01F6146D35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Toured historical sites for perspective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4142C72-704D-4E71-A8B2-8EFF746E32BE}" type="parTrans" cxnId="{28515EB6-0F7A-4AB6-870C-0D12F30D54DA}">
      <dgm:prSet/>
      <dgm:spPr/>
      <dgm:t>
        <a:bodyPr/>
        <a:lstStyle/>
        <a:p>
          <a:endParaRPr lang="en-US"/>
        </a:p>
      </dgm:t>
    </dgm:pt>
    <dgm:pt modelId="{464495AA-70EB-4FCE-A1DA-6EF4C32D6CF7}" type="sibTrans" cxnId="{28515EB6-0F7A-4AB6-870C-0D12F30D54DA}">
      <dgm:prSet/>
      <dgm:spPr/>
      <dgm:t>
        <a:bodyPr/>
        <a:lstStyle/>
        <a:p>
          <a:endParaRPr lang="en-US"/>
        </a:p>
      </dgm:t>
    </dgm:pt>
    <dgm:pt modelId="{2154D2FC-C1DE-49FE-8F3D-693DB6AED03F}">
      <dgm:prSet phldrT="[Text]"/>
      <dgm:spPr/>
      <dgm:t>
        <a:bodyPr/>
        <a:lstStyle/>
        <a:p>
          <a:r>
            <a:rPr lang="en-US" dirty="0" smtClean="0"/>
            <a:t>Completed by his son, Ban </a:t>
          </a:r>
          <a:r>
            <a:rPr lang="en-US" dirty="0" err="1" smtClean="0"/>
            <a:t>Gu</a:t>
          </a:r>
          <a:r>
            <a:rPr lang="en-US" dirty="0" smtClean="0"/>
            <a:t>, and daughter, Ban Zhao</a:t>
          </a:r>
          <a:endParaRPr lang="en-US" dirty="0"/>
        </a:p>
      </dgm:t>
    </dgm:pt>
    <dgm:pt modelId="{8312879F-113F-4BA3-B611-6C5652EBCE02}" type="parTrans" cxnId="{5A22F36C-5843-4A0C-B383-DF2696A31719}">
      <dgm:prSet/>
      <dgm:spPr/>
      <dgm:t>
        <a:bodyPr/>
        <a:lstStyle/>
        <a:p>
          <a:endParaRPr lang="en-US"/>
        </a:p>
      </dgm:t>
    </dgm:pt>
    <dgm:pt modelId="{0CF65978-C87C-49E4-9081-37975C57E550}" type="sibTrans" cxnId="{5A22F36C-5843-4A0C-B383-DF2696A31719}">
      <dgm:prSet/>
      <dgm:spPr/>
      <dgm:t>
        <a:bodyPr/>
        <a:lstStyle/>
        <a:p>
          <a:endParaRPr lang="en-US"/>
        </a:p>
      </dgm:t>
    </dgm:pt>
    <dgm:pt modelId="{863716CA-6091-4F2D-A2A0-7D1710BAF72E}">
      <dgm:prSet phldrT="[Text]"/>
      <dgm:spPr/>
      <dgm:t>
        <a:bodyPr/>
        <a:lstStyle/>
        <a:p>
          <a:endParaRPr lang="en-US" dirty="0"/>
        </a:p>
      </dgm:t>
    </dgm:pt>
    <dgm:pt modelId="{F5820ECD-D368-4438-BE39-CB72B7B62FD2}" type="parTrans" cxnId="{1B6B4727-7D6F-41C5-A745-24176081E634}">
      <dgm:prSet/>
      <dgm:spPr/>
    </dgm:pt>
    <dgm:pt modelId="{82B17EAC-9380-4DC2-8570-63143C5A6614}" type="sibTrans" cxnId="{1B6B4727-7D6F-41C5-A745-24176081E634}">
      <dgm:prSet/>
      <dgm:spPr/>
    </dgm:pt>
    <dgm:pt modelId="{845A214D-ADEC-4602-BA92-BFB5EC5F5162}" type="pres">
      <dgm:prSet presAssocID="{F6B02334-7248-463F-A1FC-7B1D8D7ACC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558D7C-DFD4-4740-8F4B-C756570B655E}" type="pres">
      <dgm:prSet presAssocID="{D8F62C13-BC01-422E-B17F-0346A9192A8E}" presName="composite" presStyleCnt="0"/>
      <dgm:spPr/>
    </dgm:pt>
    <dgm:pt modelId="{2022A99F-3BEE-4C00-94EE-F0BF75F77229}" type="pres">
      <dgm:prSet presAssocID="{D8F62C13-BC01-422E-B17F-0346A9192A8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A7D45-77E2-455A-B76F-6A9465CB7272}" type="pres">
      <dgm:prSet presAssocID="{D8F62C13-BC01-422E-B17F-0346A9192A8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C46CD-F671-4F32-B5FF-3921D7664225}" type="pres">
      <dgm:prSet presAssocID="{65F7EE58-1CF0-4493-A87B-CA8D6E4279B2}" presName="space" presStyleCnt="0"/>
      <dgm:spPr/>
    </dgm:pt>
    <dgm:pt modelId="{81A5EC16-AACD-4792-9BF1-C24452001096}" type="pres">
      <dgm:prSet presAssocID="{84C9BD4D-E657-4074-B194-7E399A058EF6}" presName="composite" presStyleCnt="0"/>
      <dgm:spPr/>
    </dgm:pt>
    <dgm:pt modelId="{B0023122-478B-4E8C-A4B1-3231558DB2E5}" type="pres">
      <dgm:prSet presAssocID="{84C9BD4D-E657-4074-B194-7E399A058EF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D017F-68AB-49ED-A4C6-51A9ACD4A5D1}" type="pres">
      <dgm:prSet presAssocID="{84C9BD4D-E657-4074-B194-7E399A058EF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A1168-2FF2-4C4F-8070-1C81CCEE1084}" type="presOf" srcId="{863716CA-6091-4F2D-A2A0-7D1710BAF72E}" destId="{B54D017F-68AB-49ED-A4C6-51A9ACD4A5D1}" srcOrd="0" destOrd="1" presId="urn:microsoft.com/office/officeart/2005/8/layout/hList1"/>
    <dgm:cxn modelId="{ADE52A22-FC00-4D4E-8CAC-B41771CB79D0}" srcId="{D8F62C13-BC01-422E-B17F-0346A9192A8E}" destId="{AFCE2D0A-EBA9-47F2-87CC-27808E5D9391}" srcOrd="1" destOrd="0" parTransId="{1943A9D0-40A5-43AF-8643-8ED3D2D342E3}" sibTransId="{9775825A-E5D3-46EB-BFA4-C594C9867109}"/>
    <dgm:cxn modelId="{513E1EF7-E3E7-4DA8-BFB1-16326E8DE649}" type="presOf" srcId="{14DBC23A-C578-40CD-8624-19EF81A2AC70}" destId="{B54D017F-68AB-49ED-A4C6-51A9ACD4A5D1}" srcOrd="0" destOrd="0" presId="urn:microsoft.com/office/officeart/2005/8/layout/hList1"/>
    <dgm:cxn modelId="{A746BDAB-03C2-47A4-9300-E4F68067A8DB}" srcId="{84C9BD4D-E657-4074-B194-7E399A058EF6}" destId="{14DBC23A-C578-40CD-8624-19EF81A2AC70}" srcOrd="0" destOrd="0" parTransId="{C9C24014-3A8B-452B-90B2-E87BA68EEAA6}" sibTransId="{4DC4E85C-1F6E-43B2-9E47-71227CD7D4CE}"/>
    <dgm:cxn modelId="{E3DDDCA1-B4DE-4993-A108-AA0CFF43E316}" srcId="{F6B02334-7248-463F-A1FC-7B1D8D7ACC1C}" destId="{D8F62C13-BC01-422E-B17F-0346A9192A8E}" srcOrd="0" destOrd="0" parTransId="{39529416-718A-44ED-893D-CC445063EF12}" sibTransId="{65F7EE58-1CF0-4493-A87B-CA8D6E4279B2}"/>
    <dgm:cxn modelId="{F0A93821-AA2A-4D83-A4E1-40C8FFC00B5D}" srcId="{3815882A-C287-417B-9FE0-C08B2FFDA2C1}" destId="{7354C4DA-66C0-4655-AAE4-B1B541221464}" srcOrd="0" destOrd="0" parTransId="{B0DA2D01-2A71-4264-BB79-B6DCBA954B5E}" sibTransId="{C989AC26-D020-45AB-91EC-76CEC08D4835}"/>
    <dgm:cxn modelId="{26FCF412-D4F3-47E5-B2CC-3BE7199D3DA3}" srcId="{F6B02334-7248-463F-A1FC-7B1D8D7ACC1C}" destId="{84C9BD4D-E657-4074-B194-7E399A058EF6}" srcOrd="1" destOrd="0" parTransId="{77C4A488-474D-4934-9FCE-A9F91931D86F}" sibTransId="{98D36F40-94DF-4DBE-ADD8-D9A01ED55851}"/>
    <dgm:cxn modelId="{2A85A58C-0798-4AE0-9EF2-AE1DC90373D9}" type="presOf" srcId="{7354C4DA-66C0-4655-AAE4-B1B541221464}" destId="{C0DA7D45-77E2-455A-B76F-6A9465CB7272}" srcOrd="0" destOrd="4" presId="urn:microsoft.com/office/officeart/2005/8/layout/hList1"/>
    <dgm:cxn modelId="{09A6443E-9E45-47AA-918A-0BD829CA5CCE}" type="presOf" srcId="{2154D2FC-C1DE-49FE-8F3D-693DB6AED03F}" destId="{B54D017F-68AB-49ED-A4C6-51A9ACD4A5D1}" srcOrd="0" destOrd="2" presId="urn:microsoft.com/office/officeart/2005/8/layout/hList1"/>
    <dgm:cxn modelId="{2CCCFC37-8D35-44D1-B9B8-8E0EE9E78553}" type="presOf" srcId="{6BD6EFE0-30D2-4512-B2A4-C82437A668B2}" destId="{C0DA7D45-77E2-455A-B76F-6A9465CB7272}" srcOrd="0" destOrd="0" presId="urn:microsoft.com/office/officeart/2005/8/layout/hList1"/>
    <dgm:cxn modelId="{28515EB6-0F7A-4AB6-870C-0D12F30D54DA}" srcId="{3815882A-C287-417B-9FE0-C08B2FFDA2C1}" destId="{9BFB1F7C-3045-4123-81EF-AC01F6146D35}" srcOrd="2" destOrd="0" parTransId="{F4142C72-704D-4E71-A8B2-8EFF746E32BE}" sibTransId="{464495AA-70EB-4FCE-A1DA-6EF4C32D6CF7}"/>
    <dgm:cxn modelId="{706D99C1-F1DE-41FB-8B8F-9AC8B9FF7ABA}" type="presOf" srcId="{B904CEB5-4505-4419-83C7-A332E141EC7C}" destId="{C0DA7D45-77E2-455A-B76F-6A9465CB7272}" srcOrd="0" destOrd="5" presId="urn:microsoft.com/office/officeart/2005/8/layout/hList1"/>
    <dgm:cxn modelId="{803B4CD5-3433-46D6-92BB-AEDF6981AACE}" type="presOf" srcId="{3815882A-C287-417B-9FE0-C08B2FFDA2C1}" destId="{C0DA7D45-77E2-455A-B76F-6A9465CB7272}" srcOrd="0" destOrd="3" presId="urn:microsoft.com/office/officeart/2005/8/layout/hList1"/>
    <dgm:cxn modelId="{C2057C67-F041-4886-AEDE-02665E5D79A0}" srcId="{D8F62C13-BC01-422E-B17F-0346A9192A8E}" destId="{3815882A-C287-417B-9FE0-C08B2FFDA2C1}" srcOrd="2" destOrd="0" parTransId="{409C8149-1965-4386-90D8-7D3B2888E093}" sibTransId="{5ED87507-3BC5-4F57-A1D2-CD5451497C63}"/>
    <dgm:cxn modelId="{6B944061-C920-41D7-82AB-17A6435C467E}" srcId="{AFCE2D0A-EBA9-47F2-87CC-27808E5D9391}" destId="{B2B3F2BA-D3EF-4FF8-9EB9-D00F2E4D344B}" srcOrd="0" destOrd="0" parTransId="{C4D5F518-DCF9-4FC4-95E1-A713C35682FF}" sibTransId="{17AACDDE-DA85-48B4-9C1A-1787011FB22C}"/>
    <dgm:cxn modelId="{71DABB5E-539C-48C1-A16A-F5D5F63D25D4}" srcId="{D8F62C13-BC01-422E-B17F-0346A9192A8E}" destId="{6BD6EFE0-30D2-4512-B2A4-C82437A668B2}" srcOrd="0" destOrd="0" parTransId="{C8EC736E-FBCD-4FFD-8A51-E8B706196804}" sibTransId="{F1408BAC-9723-4339-9A48-B1DF373A44A6}"/>
    <dgm:cxn modelId="{60A63513-4A4C-4F8B-99E4-5BCECADC0C1C}" type="presOf" srcId="{84C9BD4D-E657-4074-B194-7E399A058EF6}" destId="{B0023122-478B-4E8C-A4B1-3231558DB2E5}" srcOrd="0" destOrd="0" presId="urn:microsoft.com/office/officeart/2005/8/layout/hList1"/>
    <dgm:cxn modelId="{D1E0DEEA-F8BF-478B-8289-BDC7639EF80E}" type="presOf" srcId="{F6B02334-7248-463F-A1FC-7B1D8D7ACC1C}" destId="{845A214D-ADEC-4602-BA92-BFB5EC5F5162}" srcOrd="0" destOrd="0" presId="urn:microsoft.com/office/officeart/2005/8/layout/hList1"/>
    <dgm:cxn modelId="{1B6B4727-7D6F-41C5-A745-24176081E634}" srcId="{84C9BD4D-E657-4074-B194-7E399A058EF6}" destId="{863716CA-6091-4F2D-A2A0-7D1710BAF72E}" srcOrd="1" destOrd="0" parTransId="{F5820ECD-D368-4438-BE39-CB72B7B62FD2}" sibTransId="{82B17EAC-9380-4DC2-8570-63143C5A6614}"/>
    <dgm:cxn modelId="{68CDEAD3-A5E3-44D8-AC2A-CA75847345FA}" srcId="{3815882A-C287-417B-9FE0-C08B2FFDA2C1}" destId="{B904CEB5-4505-4419-83C7-A332E141EC7C}" srcOrd="1" destOrd="0" parTransId="{AA1E8943-B949-46AC-8350-E71A2F8DD84B}" sibTransId="{39F849FA-A041-476B-B7A2-7E09B47D0A78}"/>
    <dgm:cxn modelId="{62BEBD7D-6604-4C42-8934-4D15A53C4342}" type="presOf" srcId="{AFCE2D0A-EBA9-47F2-87CC-27808E5D9391}" destId="{C0DA7D45-77E2-455A-B76F-6A9465CB7272}" srcOrd="0" destOrd="1" presId="urn:microsoft.com/office/officeart/2005/8/layout/hList1"/>
    <dgm:cxn modelId="{1F44F24E-C13F-49FE-B1FF-3045938E5D25}" type="presOf" srcId="{B2B3F2BA-D3EF-4FF8-9EB9-D00F2E4D344B}" destId="{C0DA7D45-77E2-455A-B76F-6A9465CB7272}" srcOrd="0" destOrd="2" presId="urn:microsoft.com/office/officeart/2005/8/layout/hList1"/>
    <dgm:cxn modelId="{B59B3A03-C62D-4852-A7BC-6C86AB4FA92E}" type="presOf" srcId="{9BFB1F7C-3045-4123-81EF-AC01F6146D35}" destId="{C0DA7D45-77E2-455A-B76F-6A9465CB7272}" srcOrd="0" destOrd="6" presId="urn:microsoft.com/office/officeart/2005/8/layout/hList1"/>
    <dgm:cxn modelId="{5A22F36C-5843-4A0C-B383-DF2696A31719}" srcId="{84C9BD4D-E657-4074-B194-7E399A058EF6}" destId="{2154D2FC-C1DE-49FE-8F3D-693DB6AED03F}" srcOrd="2" destOrd="0" parTransId="{8312879F-113F-4BA3-B611-6C5652EBCE02}" sibTransId="{0CF65978-C87C-49E4-9081-37975C57E550}"/>
    <dgm:cxn modelId="{2EA39EF3-52C7-4CA1-A4B4-91062CB9AF68}" type="presOf" srcId="{D8F62C13-BC01-422E-B17F-0346A9192A8E}" destId="{2022A99F-3BEE-4C00-94EE-F0BF75F77229}" srcOrd="0" destOrd="0" presId="urn:microsoft.com/office/officeart/2005/8/layout/hList1"/>
    <dgm:cxn modelId="{A20E1A7E-E68E-4E96-80E7-CC587ADE598F}" type="presParOf" srcId="{845A214D-ADEC-4602-BA92-BFB5EC5F5162}" destId="{81558D7C-DFD4-4740-8F4B-C756570B655E}" srcOrd="0" destOrd="0" presId="urn:microsoft.com/office/officeart/2005/8/layout/hList1"/>
    <dgm:cxn modelId="{6B259D3E-9CFF-4C73-9506-C27A1C91156D}" type="presParOf" srcId="{81558D7C-DFD4-4740-8F4B-C756570B655E}" destId="{2022A99F-3BEE-4C00-94EE-F0BF75F77229}" srcOrd="0" destOrd="0" presId="urn:microsoft.com/office/officeart/2005/8/layout/hList1"/>
    <dgm:cxn modelId="{E7B17785-CBD1-4FDA-B029-2770521D7DF0}" type="presParOf" srcId="{81558D7C-DFD4-4740-8F4B-C756570B655E}" destId="{C0DA7D45-77E2-455A-B76F-6A9465CB7272}" srcOrd="1" destOrd="0" presId="urn:microsoft.com/office/officeart/2005/8/layout/hList1"/>
    <dgm:cxn modelId="{17621D02-CCC1-44C8-9F69-C17F7538FDB8}" type="presParOf" srcId="{845A214D-ADEC-4602-BA92-BFB5EC5F5162}" destId="{7F2C46CD-F671-4F32-B5FF-3921D7664225}" srcOrd="1" destOrd="0" presId="urn:microsoft.com/office/officeart/2005/8/layout/hList1"/>
    <dgm:cxn modelId="{24FFCACB-4CDB-45A1-9B9B-5C2E0877640F}" type="presParOf" srcId="{845A214D-ADEC-4602-BA92-BFB5EC5F5162}" destId="{81A5EC16-AACD-4792-9BF1-C24452001096}" srcOrd="2" destOrd="0" presId="urn:microsoft.com/office/officeart/2005/8/layout/hList1"/>
    <dgm:cxn modelId="{2DAD30A3-95A5-49ED-B934-3DAC706F1280}" type="presParOf" srcId="{81A5EC16-AACD-4792-9BF1-C24452001096}" destId="{B0023122-478B-4E8C-A4B1-3231558DB2E5}" srcOrd="0" destOrd="0" presId="urn:microsoft.com/office/officeart/2005/8/layout/hList1"/>
    <dgm:cxn modelId="{BE8F9849-8221-4EDB-887E-3628F8E92235}" type="presParOf" srcId="{81A5EC16-AACD-4792-9BF1-C24452001096}" destId="{B54D017F-68AB-49ED-A4C6-51A9ACD4A5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1D9918-8810-4280-A282-D08FBB725B1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0A6084-4360-41A3-8958-74182E9E1F83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Traditional Roles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0B680656-3A4A-4620-99C0-998308AD0CC9}" type="parTrans" cxnId="{154E148E-6464-47D8-9122-AC5609246E77}">
      <dgm:prSet/>
      <dgm:spPr/>
      <dgm:t>
        <a:bodyPr/>
        <a:lstStyle/>
        <a:p>
          <a:endParaRPr lang="en-US"/>
        </a:p>
      </dgm:t>
    </dgm:pt>
    <dgm:pt modelId="{59AC0228-3D5C-4C61-AD50-EE214B63DFAB}" type="sibTrans" cxnId="{154E148E-6464-47D8-9122-AC5609246E77}">
      <dgm:prSet/>
      <dgm:spPr/>
      <dgm:t>
        <a:bodyPr/>
        <a:lstStyle/>
        <a:p>
          <a:endParaRPr lang="en-US"/>
        </a:p>
      </dgm:t>
    </dgm:pt>
    <dgm:pt modelId="{B3D27B65-1135-48DF-A619-F26A326DC2DA}">
      <dgm:prSet phldrT="[Text]"/>
      <dgm:spPr/>
      <dgm:t>
        <a:bodyPr/>
        <a:lstStyle/>
        <a:p>
          <a:r>
            <a:rPr lang="en-US" dirty="0" smtClean="0"/>
            <a:t>Confucianism limited women to the home and to subservience to men (fathers, husbands, sons)</a:t>
          </a:r>
          <a:endParaRPr lang="en-US" dirty="0"/>
        </a:p>
      </dgm:t>
    </dgm:pt>
    <dgm:pt modelId="{FCAF66E3-2C65-4783-8E88-9A43229BCF82}" type="parTrans" cxnId="{E58A16A7-E2B9-4620-A690-130FB3B009D7}">
      <dgm:prSet/>
      <dgm:spPr/>
      <dgm:t>
        <a:bodyPr/>
        <a:lstStyle/>
        <a:p>
          <a:endParaRPr lang="en-US"/>
        </a:p>
      </dgm:t>
    </dgm:pt>
    <dgm:pt modelId="{45E9430A-ACB6-4767-A95D-7636BE29B1BB}" type="sibTrans" cxnId="{E58A16A7-E2B9-4620-A690-130FB3B009D7}">
      <dgm:prSet/>
      <dgm:spPr/>
      <dgm:t>
        <a:bodyPr/>
        <a:lstStyle/>
        <a:p>
          <a:endParaRPr lang="en-US"/>
        </a:p>
      </dgm:t>
    </dgm:pt>
    <dgm:pt modelId="{D8A7F8F9-C19E-4F23-91B2-F604A5F23DC3}">
      <dgm:prSet phldrT="[Text]"/>
      <dgm:spPr/>
      <dgm:t>
        <a:bodyPr/>
        <a:lstStyle/>
        <a:p>
          <a:r>
            <a:rPr lang="en-US" dirty="0" smtClean="0"/>
            <a:t>Women worked hard for their families with little reward</a:t>
          </a:r>
          <a:endParaRPr lang="en-US" dirty="0"/>
        </a:p>
      </dgm:t>
    </dgm:pt>
    <dgm:pt modelId="{F65C73CE-2111-4DA9-84A0-BFDCEA1F904E}" type="parTrans" cxnId="{03DDCA43-1663-4F9E-941E-7103EF874EB9}">
      <dgm:prSet/>
      <dgm:spPr/>
      <dgm:t>
        <a:bodyPr/>
        <a:lstStyle/>
        <a:p>
          <a:endParaRPr lang="en-US"/>
        </a:p>
      </dgm:t>
    </dgm:pt>
    <dgm:pt modelId="{1C8238CA-5C09-49DF-ACCD-28B3B8311CC7}" type="sibTrans" cxnId="{03DDCA43-1663-4F9E-941E-7103EF874EB9}">
      <dgm:prSet/>
      <dgm:spPr/>
      <dgm:t>
        <a:bodyPr/>
        <a:lstStyle/>
        <a:p>
          <a:endParaRPr lang="en-US"/>
        </a:p>
      </dgm:t>
    </dgm:pt>
    <dgm:pt modelId="{AB8A45E5-690F-4F32-A7B4-62A9586C99FA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Women with Power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6FCCD182-65D6-44C7-A3C2-9EFFA76FB954}" type="parTrans" cxnId="{438F246B-3C9E-4927-9029-A6A567EBCE34}">
      <dgm:prSet/>
      <dgm:spPr/>
      <dgm:t>
        <a:bodyPr/>
        <a:lstStyle/>
        <a:p>
          <a:endParaRPr lang="en-US"/>
        </a:p>
      </dgm:t>
    </dgm:pt>
    <dgm:pt modelId="{B9BEA6A2-E71C-41BC-81EB-9B4EE97470EF}" type="sibTrans" cxnId="{438F246B-3C9E-4927-9029-A6A567EBCE34}">
      <dgm:prSet/>
      <dgm:spPr/>
      <dgm:t>
        <a:bodyPr/>
        <a:lstStyle/>
        <a:p>
          <a:endParaRPr lang="en-US"/>
        </a:p>
      </dgm:t>
    </dgm:pt>
    <dgm:pt modelId="{483F3F10-9C2D-4771-AF7D-DC00D3AE3B4B}">
      <dgm:prSet phldrT="[Text]"/>
      <dgm:spPr/>
      <dgm:t>
        <a:bodyPr/>
        <a:lstStyle/>
        <a:p>
          <a:r>
            <a:rPr lang="en-US" dirty="0" smtClean="0"/>
            <a:t>Some women wielded political power because of court alliances</a:t>
          </a:r>
          <a:endParaRPr lang="en-US" dirty="0"/>
        </a:p>
      </dgm:t>
    </dgm:pt>
    <dgm:pt modelId="{2693BED5-7D25-4DC2-8A91-D3E55EA1D6AB}" type="parTrans" cxnId="{2B8CD9FE-16B6-4EE5-8035-15F5CAED652C}">
      <dgm:prSet/>
      <dgm:spPr/>
      <dgm:t>
        <a:bodyPr/>
        <a:lstStyle/>
        <a:p>
          <a:endParaRPr lang="en-US"/>
        </a:p>
      </dgm:t>
    </dgm:pt>
    <dgm:pt modelId="{2987747F-8416-4214-B323-C95D364244B6}" type="sibTrans" cxnId="{2B8CD9FE-16B6-4EE5-8035-15F5CAED652C}">
      <dgm:prSet/>
      <dgm:spPr/>
      <dgm:t>
        <a:bodyPr/>
        <a:lstStyle/>
        <a:p>
          <a:endParaRPr lang="en-US"/>
        </a:p>
      </dgm:t>
    </dgm:pt>
    <dgm:pt modelId="{51F02F84-1068-4D7C-9ED4-09C3463177CB}">
      <dgm:prSet phldrT="[Text]"/>
      <dgm:spPr/>
      <dgm:t>
        <a:bodyPr/>
        <a:lstStyle/>
        <a:p>
          <a:r>
            <a:rPr lang="en-US" dirty="0" smtClean="0"/>
            <a:t>Nuns</a:t>
          </a:r>
          <a:endParaRPr lang="en-US" dirty="0"/>
        </a:p>
      </dgm:t>
    </dgm:pt>
    <dgm:pt modelId="{6184DD42-9B3B-4999-8275-0560A6A0F4F2}" type="parTrans" cxnId="{509C2122-AF3D-404F-9B62-B6144587D3FB}">
      <dgm:prSet/>
      <dgm:spPr/>
      <dgm:t>
        <a:bodyPr/>
        <a:lstStyle/>
        <a:p>
          <a:endParaRPr lang="en-US"/>
        </a:p>
      </dgm:t>
    </dgm:pt>
    <dgm:pt modelId="{B9B764A0-5D0C-4991-9A29-D3B37B10ECB2}" type="sibTrans" cxnId="{509C2122-AF3D-404F-9B62-B6144587D3FB}">
      <dgm:prSet/>
      <dgm:spPr/>
      <dgm:t>
        <a:bodyPr/>
        <a:lstStyle/>
        <a:p>
          <a:endParaRPr lang="en-US"/>
        </a:p>
      </dgm:t>
    </dgm:pt>
    <dgm:pt modelId="{9F4F0FC5-3D79-405D-A1DB-D97C46B88D23}">
      <dgm:prSet phldrT="[Text]"/>
      <dgm:spPr/>
      <dgm:t>
        <a:bodyPr/>
        <a:lstStyle/>
        <a:p>
          <a:r>
            <a:rPr lang="en-US" dirty="0" smtClean="0"/>
            <a:t>e.g., Empress Lu</a:t>
          </a:r>
          <a:endParaRPr lang="en-US" dirty="0"/>
        </a:p>
      </dgm:t>
    </dgm:pt>
    <dgm:pt modelId="{5BB36012-3E43-460A-BF6C-E10A22104257}" type="parTrans" cxnId="{5C63A483-165F-448F-B7E5-7EEA556D716F}">
      <dgm:prSet/>
      <dgm:spPr/>
      <dgm:t>
        <a:bodyPr/>
        <a:lstStyle/>
        <a:p>
          <a:endParaRPr lang="en-US"/>
        </a:p>
      </dgm:t>
    </dgm:pt>
    <dgm:pt modelId="{A2689F04-80DC-4D91-A498-82C6E70E16D0}" type="sibTrans" cxnId="{5C63A483-165F-448F-B7E5-7EEA556D716F}">
      <dgm:prSet/>
      <dgm:spPr/>
      <dgm:t>
        <a:bodyPr/>
        <a:lstStyle/>
        <a:p>
          <a:endParaRPr lang="en-US"/>
        </a:p>
      </dgm:t>
    </dgm:pt>
    <dgm:pt modelId="{36609AF2-081A-431B-8C26-BB8FBC00D176}">
      <dgm:prSet phldrT="[Text]"/>
      <dgm:spPr/>
      <dgm:t>
        <a:bodyPr/>
        <a:lstStyle/>
        <a:p>
          <a:r>
            <a:rPr lang="en-US" dirty="0" smtClean="0"/>
            <a:t>Educated</a:t>
          </a:r>
          <a:endParaRPr lang="en-US" dirty="0"/>
        </a:p>
      </dgm:t>
    </dgm:pt>
    <dgm:pt modelId="{0AA904D2-5218-42A5-9825-4E4D1785ECF9}" type="parTrans" cxnId="{B04455A1-298A-4CA4-88B8-FE256C9EDAC8}">
      <dgm:prSet/>
      <dgm:spPr/>
      <dgm:t>
        <a:bodyPr/>
        <a:lstStyle/>
        <a:p>
          <a:endParaRPr lang="en-US"/>
        </a:p>
      </dgm:t>
    </dgm:pt>
    <dgm:pt modelId="{64BEA949-C695-405B-980F-F3CB7EDFF559}" type="sibTrans" cxnId="{B04455A1-298A-4CA4-88B8-FE256C9EDAC8}">
      <dgm:prSet/>
      <dgm:spPr/>
      <dgm:t>
        <a:bodyPr/>
        <a:lstStyle/>
        <a:p>
          <a:endParaRPr lang="en-US"/>
        </a:p>
      </dgm:t>
    </dgm:pt>
    <dgm:pt modelId="{B3750D43-FA4A-4E92-AA83-E796FA17CF2C}">
      <dgm:prSet phldrT="[Text]"/>
      <dgm:spPr/>
      <dgm:t>
        <a:bodyPr/>
        <a:lstStyle/>
        <a:p>
          <a:r>
            <a:rPr lang="en-US" dirty="0" smtClean="0"/>
            <a:t>Lived apart from families</a:t>
          </a:r>
          <a:endParaRPr lang="en-US" dirty="0"/>
        </a:p>
      </dgm:t>
    </dgm:pt>
    <dgm:pt modelId="{8DD81DED-787D-42FC-A7DE-BCAAA0FF1AA5}" type="parTrans" cxnId="{4B761253-394E-4128-AB02-386FC98DBFF9}">
      <dgm:prSet/>
      <dgm:spPr/>
      <dgm:t>
        <a:bodyPr/>
        <a:lstStyle/>
        <a:p>
          <a:endParaRPr lang="en-US"/>
        </a:p>
      </dgm:t>
    </dgm:pt>
    <dgm:pt modelId="{598DB2FD-48BA-438B-B29D-1D8F5C71CBF0}" type="sibTrans" cxnId="{4B761253-394E-4128-AB02-386FC98DBFF9}">
      <dgm:prSet/>
      <dgm:spPr/>
      <dgm:t>
        <a:bodyPr/>
        <a:lstStyle/>
        <a:p>
          <a:endParaRPr lang="en-US"/>
        </a:p>
      </dgm:t>
    </dgm:pt>
    <dgm:pt modelId="{8C4073C5-E5BC-4876-AF33-667B0C405111}">
      <dgm:prSet phldrT="[Text]"/>
      <dgm:spPr/>
      <dgm:t>
        <a:bodyPr/>
        <a:lstStyle/>
        <a:p>
          <a:r>
            <a:rPr lang="en-US" dirty="0" smtClean="0"/>
            <a:t>Medicine practitioners</a:t>
          </a:r>
          <a:endParaRPr lang="en-US" dirty="0"/>
        </a:p>
      </dgm:t>
    </dgm:pt>
    <dgm:pt modelId="{BE1C72F5-3B25-4F42-8967-920F63DE5F71}" type="parTrans" cxnId="{4F123E53-2627-417A-9CD5-E695C4EA421D}">
      <dgm:prSet/>
      <dgm:spPr/>
      <dgm:t>
        <a:bodyPr/>
        <a:lstStyle/>
        <a:p>
          <a:endParaRPr lang="en-US"/>
        </a:p>
      </dgm:t>
    </dgm:pt>
    <dgm:pt modelId="{830922D0-5AE9-4F96-AB47-1E5B9EB9CC04}" type="sibTrans" cxnId="{4F123E53-2627-417A-9CD5-E695C4EA421D}">
      <dgm:prSet/>
      <dgm:spPr/>
      <dgm:t>
        <a:bodyPr/>
        <a:lstStyle/>
        <a:p>
          <a:endParaRPr lang="en-US"/>
        </a:p>
      </dgm:t>
    </dgm:pt>
    <dgm:pt modelId="{F6285205-8B2E-4120-9C19-878A3F9818DB}">
      <dgm:prSet phldrT="[Text]"/>
      <dgm:spPr/>
      <dgm:t>
        <a:bodyPr/>
        <a:lstStyle/>
        <a:p>
          <a:r>
            <a:rPr lang="en-US" dirty="0" smtClean="0"/>
            <a:t>Shop managers</a:t>
          </a:r>
          <a:endParaRPr lang="en-US" dirty="0"/>
        </a:p>
      </dgm:t>
    </dgm:pt>
    <dgm:pt modelId="{773338EE-F783-430B-AD09-22CAE1A7647A}" type="parTrans" cxnId="{82B3D5C2-9C63-4DCE-8868-5D3625504600}">
      <dgm:prSet/>
      <dgm:spPr/>
      <dgm:t>
        <a:bodyPr/>
        <a:lstStyle/>
        <a:p>
          <a:endParaRPr lang="en-US"/>
        </a:p>
      </dgm:t>
    </dgm:pt>
    <dgm:pt modelId="{80AF5E60-9BD9-4E1F-8EA7-F7524F610244}" type="sibTrans" cxnId="{82B3D5C2-9C63-4DCE-8868-5D3625504600}">
      <dgm:prSet/>
      <dgm:spPr/>
      <dgm:t>
        <a:bodyPr/>
        <a:lstStyle/>
        <a:p>
          <a:endParaRPr lang="en-US"/>
        </a:p>
      </dgm:t>
    </dgm:pt>
    <dgm:pt modelId="{48F663AF-0ED0-45E4-AEA3-9E2F34266F69}">
      <dgm:prSet phldrT="[Text]"/>
      <dgm:spPr/>
      <dgm:t>
        <a:bodyPr/>
        <a:lstStyle/>
        <a:p>
          <a:r>
            <a:rPr lang="en-US" dirty="0" smtClean="0"/>
            <a:t>Writers</a:t>
          </a:r>
          <a:endParaRPr lang="en-US" dirty="0"/>
        </a:p>
      </dgm:t>
    </dgm:pt>
    <dgm:pt modelId="{1215398C-D6DB-481B-86F0-B4E6E9023143}" type="parTrans" cxnId="{8574EA1D-259A-44E5-B084-655E9CD3C114}">
      <dgm:prSet/>
      <dgm:spPr/>
      <dgm:t>
        <a:bodyPr/>
        <a:lstStyle/>
        <a:p>
          <a:endParaRPr lang="en-US"/>
        </a:p>
      </dgm:t>
    </dgm:pt>
    <dgm:pt modelId="{335173F3-861F-4F6E-81C3-C583FA1A7CFC}" type="sibTrans" cxnId="{8574EA1D-259A-44E5-B084-655E9CD3C114}">
      <dgm:prSet/>
      <dgm:spPr/>
      <dgm:t>
        <a:bodyPr/>
        <a:lstStyle/>
        <a:p>
          <a:endParaRPr lang="en-US"/>
        </a:p>
      </dgm:t>
    </dgm:pt>
    <dgm:pt modelId="{13A77413-42B4-4FB5-8D91-CD38E3E3F692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Paradox?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A631E708-8813-43FC-B2CC-0C39F3E6F1E9}" type="parTrans" cxnId="{ED0FA6E5-23B6-47F2-A0B6-571B02BB981E}">
      <dgm:prSet/>
      <dgm:spPr/>
      <dgm:t>
        <a:bodyPr/>
        <a:lstStyle/>
        <a:p>
          <a:endParaRPr lang="en-US"/>
        </a:p>
      </dgm:t>
    </dgm:pt>
    <dgm:pt modelId="{7CD0223C-6F15-4520-9504-DDF2FEC9FCD5}" type="sibTrans" cxnId="{ED0FA6E5-23B6-47F2-A0B6-571B02BB981E}">
      <dgm:prSet/>
      <dgm:spPr/>
      <dgm:t>
        <a:bodyPr/>
        <a:lstStyle/>
        <a:p>
          <a:endParaRPr lang="en-US"/>
        </a:p>
      </dgm:t>
    </dgm:pt>
    <dgm:pt modelId="{8134808D-C764-4C14-82DE-E85742E25707}">
      <dgm:prSet phldrT="[Text]"/>
      <dgm:spPr/>
      <dgm:t>
        <a:bodyPr/>
        <a:lstStyle/>
        <a:p>
          <a:r>
            <a:rPr lang="en-US" dirty="0" smtClean="0"/>
            <a:t>Ban Zhao</a:t>
          </a:r>
          <a:endParaRPr lang="en-US" dirty="0"/>
        </a:p>
      </dgm:t>
    </dgm:pt>
    <dgm:pt modelId="{66BC989E-FE80-44FC-B521-8712971A90DA}" type="parTrans" cxnId="{173DD3E7-B220-4B9E-A8D5-443ADDBDB8C6}">
      <dgm:prSet/>
      <dgm:spPr/>
      <dgm:t>
        <a:bodyPr/>
        <a:lstStyle/>
        <a:p>
          <a:endParaRPr lang="en-US"/>
        </a:p>
      </dgm:t>
    </dgm:pt>
    <dgm:pt modelId="{B965AD2D-19DC-4B17-81F4-4AB87D7239BD}" type="sibTrans" cxnId="{173DD3E7-B220-4B9E-A8D5-443ADDBDB8C6}">
      <dgm:prSet/>
      <dgm:spPr/>
      <dgm:t>
        <a:bodyPr/>
        <a:lstStyle/>
        <a:p>
          <a:endParaRPr lang="en-US"/>
        </a:p>
      </dgm:t>
    </dgm:pt>
    <dgm:pt modelId="{C69D8930-3B2B-47EF-8907-CB5D37BB158E}">
      <dgm:prSet phldrT="[Text]"/>
      <dgm:spPr/>
      <dgm:t>
        <a:bodyPr/>
        <a:lstStyle/>
        <a:p>
          <a:r>
            <a:rPr lang="en-US" dirty="0" smtClean="0"/>
            <a:t>Helped finish her father’s </a:t>
          </a:r>
          <a:r>
            <a:rPr lang="en-US" i="1" dirty="0" smtClean="0"/>
            <a:t>History of the Former Han Dynasty</a:t>
          </a:r>
          <a:endParaRPr lang="en-US" dirty="0"/>
        </a:p>
      </dgm:t>
    </dgm:pt>
    <dgm:pt modelId="{677CD9B9-14D7-46ED-A066-3D756398E1B0}" type="parTrans" cxnId="{2F9F4EAF-7BBA-4325-B531-92F95B9C75E9}">
      <dgm:prSet/>
      <dgm:spPr/>
      <dgm:t>
        <a:bodyPr/>
        <a:lstStyle/>
        <a:p>
          <a:endParaRPr lang="en-US"/>
        </a:p>
      </dgm:t>
    </dgm:pt>
    <dgm:pt modelId="{48CA29BE-2021-4820-90B7-1CB0181E2EC2}" type="sibTrans" cxnId="{2F9F4EAF-7BBA-4325-B531-92F95B9C75E9}">
      <dgm:prSet/>
      <dgm:spPr/>
      <dgm:t>
        <a:bodyPr/>
        <a:lstStyle/>
        <a:p>
          <a:endParaRPr lang="en-US"/>
        </a:p>
      </dgm:t>
    </dgm:pt>
    <dgm:pt modelId="{E09126EF-209C-4B0B-A3F5-61A16D323A1D}">
      <dgm:prSet phldrT="[Text]"/>
      <dgm:spPr/>
      <dgm:t>
        <a:bodyPr/>
        <a:lstStyle/>
        <a:p>
          <a:r>
            <a:rPr lang="en-US" dirty="0" smtClean="0"/>
            <a:t>Wrote </a:t>
          </a:r>
          <a:r>
            <a:rPr lang="en-US" i="1" dirty="0" smtClean="0"/>
            <a:t>Lessons for Women</a:t>
          </a:r>
          <a:endParaRPr lang="en-US" dirty="0"/>
        </a:p>
      </dgm:t>
    </dgm:pt>
    <dgm:pt modelId="{21F9D160-FBDA-499B-9ED3-D6614ACA451E}" type="parTrans" cxnId="{72FC40E4-39BF-4555-B866-B9E007A164D2}">
      <dgm:prSet/>
      <dgm:spPr/>
      <dgm:t>
        <a:bodyPr/>
        <a:lstStyle/>
        <a:p>
          <a:endParaRPr lang="en-US"/>
        </a:p>
      </dgm:t>
    </dgm:pt>
    <dgm:pt modelId="{4EE64EDC-185F-4320-A4ED-42C7676C99FB}" type="sibTrans" cxnId="{72FC40E4-39BF-4555-B866-B9E007A164D2}">
      <dgm:prSet/>
      <dgm:spPr/>
      <dgm:t>
        <a:bodyPr/>
        <a:lstStyle/>
        <a:p>
          <a:endParaRPr lang="en-US"/>
        </a:p>
      </dgm:t>
    </dgm:pt>
    <dgm:pt modelId="{C2D9CA11-D38A-4C9C-B836-937F125E4500}">
      <dgm:prSet phldrT="[Text]"/>
      <dgm:spPr/>
      <dgm:t>
        <a:bodyPr/>
        <a:lstStyle/>
        <a:p>
          <a:r>
            <a:rPr lang="en-US" dirty="0" smtClean="0"/>
            <a:t>Urged women to obey the Confucian social order</a:t>
          </a:r>
          <a:endParaRPr lang="en-US" dirty="0"/>
        </a:p>
      </dgm:t>
    </dgm:pt>
    <dgm:pt modelId="{A64DE60C-1573-4BD9-95D7-18A83BBCD123}" type="parTrans" cxnId="{1CC16395-E042-4720-972E-8CBC733D0C2D}">
      <dgm:prSet/>
      <dgm:spPr/>
      <dgm:t>
        <a:bodyPr/>
        <a:lstStyle/>
        <a:p>
          <a:endParaRPr lang="en-US"/>
        </a:p>
      </dgm:t>
    </dgm:pt>
    <dgm:pt modelId="{E5E43924-C78D-404B-87F1-E46291A1AAA4}" type="sibTrans" cxnId="{1CC16395-E042-4720-972E-8CBC733D0C2D}">
      <dgm:prSet/>
      <dgm:spPr/>
      <dgm:t>
        <a:bodyPr/>
        <a:lstStyle/>
        <a:p>
          <a:endParaRPr lang="en-US"/>
        </a:p>
      </dgm:t>
    </dgm:pt>
    <dgm:pt modelId="{89963AE6-A7E9-4509-B5C9-34738C52E3D8}">
      <dgm:prSet phldrT="[Text]"/>
      <dgm:spPr/>
      <dgm:t>
        <a:bodyPr/>
        <a:lstStyle/>
        <a:p>
          <a:r>
            <a:rPr lang="en-US" dirty="0" smtClean="0"/>
            <a:t>Also encouraged women to be industrious</a:t>
          </a:r>
          <a:endParaRPr lang="en-US" dirty="0"/>
        </a:p>
      </dgm:t>
    </dgm:pt>
    <dgm:pt modelId="{EFAC2BB8-DD99-462F-B07B-FB7EEE24D8CB}" type="parTrans" cxnId="{60A2ED41-64B6-4515-88F8-24EBD9BCADB0}">
      <dgm:prSet/>
      <dgm:spPr/>
      <dgm:t>
        <a:bodyPr/>
        <a:lstStyle/>
        <a:p>
          <a:endParaRPr lang="en-US"/>
        </a:p>
      </dgm:t>
    </dgm:pt>
    <dgm:pt modelId="{9B614732-4C4C-47FC-85DA-DB846F6EC423}" type="sibTrans" cxnId="{60A2ED41-64B6-4515-88F8-24EBD9BCADB0}">
      <dgm:prSet/>
      <dgm:spPr/>
      <dgm:t>
        <a:bodyPr/>
        <a:lstStyle/>
        <a:p>
          <a:endParaRPr lang="en-US"/>
        </a:p>
      </dgm:t>
    </dgm:pt>
    <dgm:pt modelId="{6023EB51-33DC-4FE0-A635-E568F305F810}">
      <dgm:prSet phldrT="[Text]"/>
      <dgm:spPr/>
      <dgm:t>
        <a:bodyPr/>
        <a:lstStyle/>
        <a:p>
          <a:r>
            <a:rPr lang="en-US" dirty="0" smtClean="0"/>
            <a:t>Went against convention by writing professionally</a:t>
          </a:r>
          <a:endParaRPr lang="en-US" dirty="0"/>
        </a:p>
      </dgm:t>
    </dgm:pt>
    <dgm:pt modelId="{49E14462-B990-46E8-BA9A-488F268E654C}" type="parTrans" cxnId="{EED89C10-25D6-47CF-9DDF-7516AD50D153}">
      <dgm:prSet/>
      <dgm:spPr/>
      <dgm:t>
        <a:bodyPr/>
        <a:lstStyle/>
        <a:p>
          <a:endParaRPr lang="en-US"/>
        </a:p>
      </dgm:t>
    </dgm:pt>
    <dgm:pt modelId="{025ED290-23DC-4686-B482-EE607FF194B2}" type="sibTrans" cxnId="{EED89C10-25D6-47CF-9DDF-7516AD50D153}">
      <dgm:prSet/>
      <dgm:spPr/>
      <dgm:t>
        <a:bodyPr/>
        <a:lstStyle/>
        <a:p>
          <a:endParaRPr lang="en-US"/>
        </a:p>
      </dgm:t>
    </dgm:pt>
    <dgm:pt modelId="{F0014A1B-0027-46B7-988E-B6DF0339FC9C}">
      <dgm:prSet phldrT="[Text]"/>
      <dgm:spPr/>
      <dgm:t>
        <a:bodyPr/>
        <a:lstStyle/>
        <a:p>
          <a:endParaRPr lang="en-US" dirty="0"/>
        </a:p>
      </dgm:t>
    </dgm:pt>
    <dgm:pt modelId="{2E601905-0821-42AD-9545-144B6E09A35B}" type="parTrans" cxnId="{66BE66EE-6573-4207-917B-7A007E135009}">
      <dgm:prSet/>
      <dgm:spPr/>
    </dgm:pt>
    <dgm:pt modelId="{0D08D1F7-7565-40D4-9104-FEAD950218F1}" type="sibTrans" cxnId="{66BE66EE-6573-4207-917B-7A007E135009}">
      <dgm:prSet/>
      <dgm:spPr/>
    </dgm:pt>
    <dgm:pt modelId="{3D790836-72ED-4760-8607-270533FFFD46}">
      <dgm:prSet phldrT="[Text]"/>
      <dgm:spPr/>
      <dgm:t>
        <a:bodyPr/>
        <a:lstStyle/>
        <a:p>
          <a:endParaRPr lang="en-US" dirty="0"/>
        </a:p>
      </dgm:t>
    </dgm:pt>
    <dgm:pt modelId="{432398D9-25BC-436D-B81A-1F53BB5A6970}" type="parTrans" cxnId="{CD79219B-716D-4617-842F-F3C5514847C5}">
      <dgm:prSet/>
      <dgm:spPr/>
    </dgm:pt>
    <dgm:pt modelId="{23098031-AA24-402A-A830-1CA601B88CA2}" type="sibTrans" cxnId="{CD79219B-716D-4617-842F-F3C5514847C5}">
      <dgm:prSet/>
      <dgm:spPr/>
    </dgm:pt>
    <dgm:pt modelId="{9F5E3C8D-B628-4217-9C9F-D40B0A8C0102}">
      <dgm:prSet phldrT="[Text]"/>
      <dgm:spPr/>
      <dgm:t>
        <a:bodyPr/>
        <a:lstStyle/>
        <a:p>
          <a:endParaRPr lang="en-US" dirty="0"/>
        </a:p>
      </dgm:t>
    </dgm:pt>
    <dgm:pt modelId="{C32B0B79-A38C-49F0-8774-8B84738B4A77}" type="parTrans" cxnId="{07D020B5-775C-45FE-868F-B9F3B9F18EEB}">
      <dgm:prSet/>
      <dgm:spPr/>
    </dgm:pt>
    <dgm:pt modelId="{3D337E04-B53B-47D8-AF55-40BEBDB8C97C}" type="sibTrans" cxnId="{07D020B5-775C-45FE-868F-B9F3B9F18EEB}">
      <dgm:prSet/>
      <dgm:spPr/>
    </dgm:pt>
    <dgm:pt modelId="{FAD671D4-4434-485D-B021-C776381BC965}">
      <dgm:prSet phldrT="[Text]"/>
      <dgm:spPr/>
      <dgm:t>
        <a:bodyPr/>
        <a:lstStyle/>
        <a:p>
          <a:endParaRPr lang="en-US" dirty="0"/>
        </a:p>
      </dgm:t>
    </dgm:pt>
    <dgm:pt modelId="{69FBE2DC-755E-4575-A3E6-1BBFC432541F}" type="parTrans" cxnId="{ADDDB7F2-486E-4039-ABE3-334B39AE1B02}">
      <dgm:prSet/>
      <dgm:spPr/>
    </dgm:pt>
    <dgm:pt modelId="{C7187F4A-1910-4163-AAF3-D38A1AA6FC94}" type="sibTrans" cxnId="{ADDDB7F2-486E-4039-ABE3-334B39AE1B02}">
      <dgm:prSet/>
      <dgm:spPr/>
    </dgm:pt>
    <dgm:pt modelId="{105EC5F7-6554-4817-96C1-F4251B130195}">
      <dgm:prSet phldrT="[Text]"/>
      <dgm:spPr/>
      <dgm:t>
        <a:bodyPr/>
        <a:lstStyle/>
        <a:p>
          <a:endParaRPr lang="en-US" dirty="0"/>
        </a:p>
      </dgm:t>
    </dgm:pt>
    <dgm:pt modelId="{1E4A8014-8C9D-4523-A521-8D85AB7ED93B}" type="parTrans" cxnId="{FEF8E8E5-8821-4C99-8FCE-3D9923055CE6}">
      <dgm:prSet/>
      <dgm:spPr/>
    </dgm:pt>
    <dgm:pt modelId="{E8259BAE-E8CE-4D27-8533-14C7B96011DC}" type="sibTrans" cxnId="{FEF8E8E5-8821-4C99-8FCE-3D9923055CE6}">
      <dgm:prSet/>
      <dgm:spPr/>
    </dgm:pt>
    <dgm:pt modelId="{8F3B76C6-307D-4974-A3E4-192C5608CB6F}" type="pres">
      <dgm:prSet presAssocID="{021D9918-8810-4280-A282-D08FBB725B16}" presName="Name0" presStyleCnt="0">
        <dgm:presLayoutVars>
          <dgm:dir/>
          <dgm:animLvl val="lvl"/>
          <dgm:resizeHandles val="exact"/>
        </dgm:presLayoutVars>
      </dgm:prSet>
      <dgm:spPr/>
    </dgm:pt>
    <dgm:pt modelId="{6A8B17E4-AFC3-4CA8-9EE5-1D0906786998}" type="pres">
      <dgm:prSet presAssocID="{CD0A6084-4360-41A3-8958-74182E9E1F83}" presName="composite" presStyleCnt="0"/>
      <dgm:spPr/>
    </dgm:pt>
    <dgm:pt modelId="{F7E6CD7C-C929-4B3D-AD1E-155521D8C748}" type="pres">
      <dgm:prSet presAssocID="{CD0A6084-4360-41A3-8958-74182E9E1F8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2A27996-88E4-4BA3-A9E6-3B74CF5C9D66}" type="pres">
      <dgm:prSet presAssocID="{CD0A6084-4360-41A3-8958-74182E9E1F8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63262-BC5D-48B2-AC2D-8DCFA5A30DEE}" type="pres">
      <dgm:prSet presAssocID="{59AC0228-3D5C-4C61-AD50-EE214B63DFAB}" presName="space" presStyleCnt="0"/>
      <dgm:spPr/>
    </dgm:pt>
    <dgm:pt modelId="{672D1BB0-B9B2-4362-846B-C784A7909DE3}" type="pres">
      <dgm:prSet presAssocID="{AB8A45E5-690F-4F32-A7B4-62A9586C99FA}" presName="composite" presStyleCnt="0"/>
      <dgm:spPr/>
    </dgm:pt>
    <dgm:pt modelId="{581D85A6-CA9E-4EEF-8177-8D7830F8A873}" type="pres">
      <dgm:prSet presAssocID="{AB8A45E5-690F-4F32-A7B4-62A9586C99F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B1794-699A-4E31-A2A3-D7C709396317}" type="pres">
      <dgm:prSet presAssocID="{AB8A45E5-690F-4F32-A7B4-62A9586C99F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B3BA9-A060-487A-999B-FC28FB18005D}" type="pres">
      <dgm:prSet presAssocID="{B9BEA6A2-E71C-41BC-81EB-9B4EE97470EF}" presName="space" presStyleCnt="0"/>
      <dgm:spPr/>
    </dgm:pt>
    <dgm:pt modelId="{FD638738-C68A-4E51-B714-80B2382B289F}" type="pres">
      <dgm:prSet presAssocID="{13A77413-42B4-4FB5-8D91-CD38E3E3F692}" presName="composite" presStyleCnt="0"/>
      <dgm:spPr/>
    </dgm:pt>
    <dgm:pt modelId="{3AC9F3CC-FE63-4245-9C32-A31B68903B91}" type="pres">
      <dgm:prSet presAssocID="{13A77413-42B4-4FB5-8D91-CD38E3E3F69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2FAEE97-3135-4213-AF4F-FEB7753A08A3}" type="pres">
      <dgm:prSet presAssocID="{13A77413-42B4-4FB5-8D91-CD38E3E3F69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761253-394E-4128-AB02-386FC98DBFF9}" srcId="{51F02F84-1068-4D7C-9ED4-09C3463177CB}" destId="{B3750D43-FA4A-4E92-AA83-E796FA17CF2C}" srcOrd="1" destOrd="0" parTransId="{8DD81DED-787D-42FC-A7DE-BCAAA0FF1AA5}" sibTransId="{598DB2FD-48BA-438B-B29D-1D8F5C71CBF0}"/>
    <dgm:cxn modelId="{CD644F28-85C4-4372-8515-A267F4119D0E}" type="presOf" srcId="{8C4073C5-E5BC-4876-AF33-667B0C405111}" destId="{36BB1794-699A-4E31-A2A3-D7C709396317}" srcOrd="0" destOrd="7" presId="urn:microsoft.com/office/officeart/2005/8/layout/hList1"/>
    <dgm:cxn modelId="{E485B1B7-008B-40BE-AEB4-0F64E4E698CE}" type="presOf" srcId="{E09126EF-209C-4B0B-A3F5-61A16D323A1D}" destId="{42FAEE97-3135-4213-AF4F-FEB7753A08A3}" srcOrd="0" destOrd="2" presId="urn:microsoft.com/office/officeart/2005/8/layout/hList1"/>
    <dgm:cxn modelId="{ADDDB7F2-486E-4039-ABE3-334B39AE1B02}" srcId="{AB8A45E5-690F-4F32-A7B4-62A9586C99FA}" destId="{FAD671D4-4434-485D-B021-C776381BC965}" srcOrd="3" destOrd="0" parTransId="{69FBE2DC-755E-4575-A3E6-1BBFC432541F}" sibTransId="{C7187F4A-1910-4163-AAF3-D38A1AA6FC94}"/>
    <dgm:cxn modelId="{EB256AAE-F088-4533-87F5-D79D83EEEEBD}" type="presOf" srcId="{C2D9CA11-D38A-4C9C-B836-937F125E4500}" destId="{42FAEE97-3135-4213-AF4F-FEB7753A08A3}" srcOrd="0" destOrd="3" presId="urn:microsoft.com/office/officeart/2005/8/layout/hList1"/>
    <dgm:cxn modelId="{8574EA1D-259A-44E5-B084-655E9CD3C114}" srcId="{AB8A45E5-690F-4F32-A7B4-62A9586C99FA}" destId="{48F663AF-0ED0-45E4-AEA3-9E2F34266F69}" srcOrd="6" destOrd="0" parTransId="{1215398C-D6DB-481B-86F0-B4E6E9023143}" sibTransId="{335173F3-861F-4F6E-81C3-C583FA1A7CFC}"/>
    <dgm:cxn modelId="{82B3D5C2-9C63-4DCE-8868-5D3625504600}" srcId="{AB8A45E5-690F-4F32-A7B4-62A9586C99FA}" destId="{F6285205-8B2E-4120-9C19-878A3F9818DB}" srcOrd="4" destOrd="0" parTransId="{773338EE-F783-430B-AD09-22CAE1A7647A}" sibTransId="{80AF5E60-9BD9-4E1F-8EA7-F7524F610244}"/>
    <dgm:cxn modelId="{1CC16395-E042-4720-972E-8CBC733D0C2D}" srcId="{E09126EF-209C-4B0B-A3F5-61A16D323A1D}" destId="{C2D9CA11-D38A-4C9C-B836-937F125E4500}" srcOrd="0" destOrd="0" parTransId="{A64DE60C-1573-4BD9-95D7-18A83BBCD123}" sibTransId="{E5E43924-C78D-404B-87F1-E46291A1AAA4}"/>
    <dgm:cxn modelId="{706AA758-8CEE-442D-8972-11B3FF77978F}" type="presOf" srcId="{36609AF2-081A-431B-8C26-BB8FBC00D176}" destId="{36BB1794-699A-4E31-A2A3-D7C709396317}" srcOrd="0" destOrd="4" presId="urn:microsoft.com/office/officeart/2005/8/layout/hList1"/>
    <dgm:cxn modelId="{54D5A4A0-C73A-490F-96AF-D67F938D4822}" type="presOf" srcId="{8134808D-C764-4C14-82DE-E85742E25707}" destId="{42FAEE97-3135-4213-AF4F-FEB7753A08A3}" srcOrd="0" destOrd="0" presId="urn:microsoft.com/office/officeart/2005/8/layout/hList1"/>
    <dgm:cxn modelId="{3BDF6BB5-84BC-4569-9376-0390451FEAAF}" type="presOf" srcId="{6023EB51-33DC-4FE0-A635-E568F305F810}" destId="{42FAEE97-3135-4213-AF4F-FEB7753A08A3}" srcOrd="0" destOrd="5" presId="urn:microsoft.com/office/officeart/2005/8/layout/hList1"/>
    <dgm:cxn modelId="{41D0C47A-6315-477C-9F4B-48452B4ABD31}" type="presOf" srcId="{483F3F10-9C2D-4771-AF7D-DC00D3AE3B4B}" destId="{36BB1794-699A-4E31-A2A3-D7C709396317}" srcOrd="0" destOrd="0" presId="urn:microsoft.com/office/officeart/2005/8/layout/hList1"/>
    <dgm:cxn modelId="{07D020B5-775C-45FE-868F-B9F3B9F18EEB}" srcId="{51F02F84-1068-4D7C-9ED4-09C3463177CB}" destId="{9F5E3C8D-B628-4217-9C9F-D40B0A8C0102}" srcOrd="2" destOrd="0" parTransId="{C32B0B79-A38C-49F0-8774-8B84738B4A77}" sibTransId="{3D337E04-B53B-47D8-AF55-40BEBDB8C97C}"/>
    <dgm:cxn modelId="{438F246B-3C9E-4927-9029-A6A567EBCE34}" srcId="{021D9918-8810-4280-A282-D08FBB725B16}" destId="{AB8A45E5-690F-4F32-A7B4-62A9586C99FA}" srcOrd="1" destOrd="0" parTransId="{6FCCD182-65D6-44C7-A3C2-9EFFA76FB954}" sibTransId="{B9BEA6A2-E71C-41BC-81EB-9B4EE97470EF}"/>
    <dgm:cxn modelId="{66BE66EE-6573-4207-917B-7A007E135009}" srcId="{CD0A6084-4360-41A3-8958-74182E9E1F83}" destId="{F0014A1B-0027-46B7-988E-B6DF0339FC9C}" srcOrd="1" destOrd="0" parTransId="{2E601905-0821-42AD-9545-144B6E09A35B}" sibTransId="{0D08D1F7-7565-40D4-9104-FEAD950218F1}"/>
    <dgm:cxn modelId="{2F9F4EAF-7BBA-4325-B531-92F95B9C75E9}" srcId="{8134808D-C764-4C14-82DE-E85742E25707}" destId="{C69D8930-3B2B-47EF-8907-CB5D37BB158E}" srcOrd="0" destOrd="0" parTransId="{677CD9B9-14D7-46ED-A066-3D756398E1B0}" sibTransId="{48CA29BE-2021-4820-90B7-1CB0181E2EC2}"/>
    <dgm:cxn modelId="{67739576-15CA-474F-82AA-3228C160DA06}" type="presOf" srcId="{105EC5F7-6554-4817-96C1-F4251B130195}" destId="{36BB1794-699A-4E31-A2A3-D7C709396317}" srcOrd="0" destOrd="10" presId="urn:microsoft.com/office/officeart/2005/8/layout/hList1"/>
    <dgm:cxn modelId="{A0EEA05F-2A5A-4663-A32C-67E0632B2854}" type="presOf" srcId="{D8A7F8F9-C19E-4F23-91B2-F604A5F23DC3}" destId="{92A27996-88E4-4BA3-A9E6-3B74CF5C9D66}" srcOrd="0" destOrd="2" presId="urn:microsoft.com/office/officeart/2005/8/layout/hList1"/>
    <dgm:cxn modelId="{4F123E53-2627-417A-9CD5-E695C4EA421D}" srcId="{AB8A45E5-690F-4F32-A7B4-62A9586C99FA}" destId="{8C4073C5-E5BC-4876-AF33-667B0C405111}" srcOrd="2" destOrd="0" parTransId="{BE1C72F5-3B25-4F42-8967-920F63DE5F71}" sibTransId="{830922D0-5AE9-4F96-AB47-1E5B9EB9CC04}"/>
    <dgm:cxn modelId="{83BA61DB-C627-42DE-87BF-0659DE7F08D0}" type="presOf" srcId="{13A77413-42B4-4FB5-8D91-CD38E3E3F692}" destId="{3AC9F3CC-FE63-4245-9C32-A31B68903B91}" srcOrd="0" destOrd="0" presId="urn:microsoft.com/office/officeart/2005/8/layout/hList1"/>
    <dgm:cxn modelId="{F8F6F303-5353-433A-B0E3-B761C6B1CBA6}" type="presOf" srcId="{B3750D43-FA4A-4E92-AA83-E796FA17CF2C}" destId="{36BB1794-699A-4E31-A2A3-D7C709396317}" srcOrd="0" destOrd="5" presId="urn:microsoft.com/office/officeart/2005/8/layout/hList1"/>
    <dgm:cxn modelId="{1A49FEAE-F8A9-44DC-9979-B50BD40EBC08}" type="presOf" srcId="{9F5E3C8D-B628-4217-9C9F-D40B0A8C0102}" destId="{36BB1794-699A-4E31-A2A3-D7C709396317}" srcOrd="0" destOrd="6" presId="urn:microsoft.com/office/officeart/2005/8/layout/hList1"/>
    <dgm:cxn modelId="{ED0FA6E5-23B6-47F2-A0B6-571B02BB981E}" srcId="{021D9918-8810-4280-A282-D08FBB725B16}" destId="{13A77413-42B4-4FB5-8D91-CD38E3E3F692}" srcOrd="2" destOrd="0" parTransId="{A631E708-8813-43FC-B2CC-0C39F3E6F1E9}" sibTransId="{7CD0223C-6F15-4520-9504-DDF2FEC9FCD5}"/>
    <dgm:cxn modelId="{154E148E-6464-47D8-9122-AC5609246E77}" srcId="{021D9918-8810-4280-A282-D08FBB725B16}" destId="{CD0A6084-4360-41A3-8958-74182E9E1F83}" srcOrd="0" destOrd="0" parTransId="{0B680656-3A4A-4620-99C0-998308AD0CC9}" sibTransId="{59AC0228-3D5C-4C61-AD50-EE214B63DFAB}"/>
    <dgm:cxn modelId="{C51CA780-D652-4219-9307-EC2667F6D666}" type="presOf" srcId="{F6285205-8B2E-4120-9C19-878A3F9818DB}" destId="{36BB1794-699A-4E31-A2A3-D7C709396317}" srcOrd="0" destOrd="9" presId="urn:microsoft.com/office/officeart/2005/8/layout/hList1"/>
    <dgm:cxn modelId="{FEF2F6A3-BA1E-4DE3-B354-1462570C9553}" type="presOf" srcId="{48F663AF-0ED0-45E4-AEA3-9E2F34266F69}" destId="{36BB1794-699A-4E31-A2A3-D7C709396317}" srcOrd="0" destOrd="11" presId="urn:microsoft.com/office/officeart/2005/8/layout/hList1"/>
    <dgm:cxn modelId="{2B8CD9FE-16B6-4EE5-8035-15F5CAED652C}" srcId="{AB8A45E5-690F-4F32-A7B4-62A9586C99FA}" destId="{483F3F10-9C2D-4771-AF7D-DC00D3AE3B4B}" srcOrd="0" destOrd="0" parTransId="{2693BED5-7D25-4DC2-8A91-D3E55EA1D6AB}" sibTransId="{2987747F-8416-4214-B323-C95D364244B6}"/>
    <dgm:cxn modelId="{50D3FC80-2E43-4244-96BE-5FBFA78728EE}" type="presOf" srcId="{AB8A45E5-690F-4F32-A7B4-62A9586C99FA}" destId="{581D85A6-CA9E-4EEF-8177-8D7830F8A873}" srcOrd="0" destOrd="0" presId="urn:microsoft.com/office/officeart/2005/8/layout/hList1"/>
    <dgm:cxn modelId="{FEF8E8E5-8821-4C99-8FCE-3D9923055CE6}" srcId="{AB8A45E5-690F-4F32-A7B4-62A9586C99FA}" destId="{105EC5F7-6554-4817-96C1-F4251B130195}" srcOrd="5" destOrd="0" parTransId="{1E4A8014-8C9D-4523-A521-8D85AB7ED93B}" sibTransId="{E8259BAE-E8CE-4D27-8533-14C7B96011DC}"/>
    <dgm:cxn modelId="{F2DA8574-8627-4406-B782-BBA8863AABD4}" type="presOf" srcId="{021D9918-8810-4280-A282-D08FBB725B16}" destId="{8F3B76C6-307D-4974-A3E4-192C5608CB6F}" srcOrd="0" destOrd="0" presId="urn:microsoft.com/office/officeart/2005/8/layout/hList1"/>
    <dgm:cxn modelId="{5C63A483-165F-448F-B7E5-7EEA556D716F}" srcId="{483F3F10-9C2D-4771-AF7D-DC00D3AE3B4B}" destId="{9F4F0FC5-3D79-405D-A1DB-D97C46B88D23}" srcOrd="0" destOrd="0" parTransId="{5BB36012-3E43-460A-BF6C-E10A22104257}" sibTransId="{A2689F04-80DC-4D91-A498-82C6E70E16D0}"/>
    <dgm:cxn modelId="{B35944AF-C857-4F51-AB17-0A48C2FC7DE5}" type="presOf" srcId="{CD0A6084-4360-41A3-8958-74182E9E1F83}" destId="{F7E6CD7C-C929-4B3D-AD1E-155521D8C748}" srcOrd="0" destOrd="0" presId="urn:microsoft.com/office/officeart/2005/8/layout/hList1"/>
    <dgm:cxn modelId="{FC1AF56B-6018-4108-8575-1C2C0216E9A4}" type="presOf" srcId="{3D790836-72ED-4760-8607-270533FFFD46}" destId="{36BB1794-699A-4E31-A2A3-D7C709396317}" srcOrd="0" destOrd="2" presId="urn:microsoft.com/office/officeart/2005/8/layout/hList1"/>
    <dgm:cxn modelId="{173DD3E7-B220-4B9E-A8D5-443ADDBDB8C6}" srcId="{13A77413-42B4-4FB5-8D91-CD38E3E3F692}" destId="{8134808D-C764-4C14-82DE-E85742E25707}" srcOrd="0" destOrd="0" parTransId="{66BC989E-FE80-44FC-B521-8712971A90DA}" sibTransId="{B965AD2D-19DC-4B17-81F4-4AB87D7239BD}"/>
    <dgm:cxn modelId="{7B4006DD-DD35-4AB7-BE49-6485CA43B17B}" type="presOf" srcId="{B3D27B65-1135-48DF-A619-F26A326DC2DA}" destId="{92A27996-88E4-4BA3-A9E6-3B74CF5C9D66}" srcOrd="0" destOrd="0" presId="urn:microsoft.com/office/officeart/2005/8/layout/hList1"/>
    <dgm:cxn modelId="{72FC40E4-39BF-4555-B866-B9E007A164D2}" srcId="{8134808D-C764-4C14-82DE-E85742E25707}" destId="{E09126EF-209C-4B0B-A3F5-61A16D323A1D}" srcOrd="1" destOrd="0" parTransId="{21F9D160-FBDA-499B-9ED3-D6614ACA451E}" sibTransId="{4EE64EDC-185F-4320-A4ED-42C7676C99FB}"/>
    <dgm:cxn modelId="{350D6695-7A8B-4C81-9B1A-6C3BBA73AC9A}" type="presOf" srcId="{89963AE6-A7E9-4509-B5C9-34738C52E3D8}" destId="{42FAEE97-3135-4213-AF4F-FEB7753A08A3}" srcOrd="0" destOrd="4" presId="urn:microsoft.com/office/officeart/2005/8/layout/hList1"/>
    <dgm:cxn modelId="{03DDCA43-1663-4F9E-941E-7103EF874EB9}" srcId="{CD0A6084-4360-41A3-8958-74182E9E1F83}" destId="{D8A7F8F9-C19E-4F23-91B2-F604A5F23DC3}" srcOrd="2" destOrd="0" parTransId="{F65C73CE-2111-4DA9-84A0-BFDCEA1F904E}" sibTransId="{1C8238CA-5C09-49DF-ACCD-28B3B8311CC7}"/>
    <dgm:cxn modelId="{44E4B7D2-5AC8-4E3F-BDF0-D784373929C4}" type="presOf" srcId="{F0014A1B-0027-46B7-988E-B6DF0339FC9C}" destId="{92A27996-88E4-4BA3-A9E6-3B74CF5C9D66}" srcOrd="0" destOrd="1" presId="urn:microsoft.com/office/officeart/2005/8/layout/hList1"/>
    <dgm:cxn modelId="{60A2ED41-64B6-4515-88F8-24EBD9BCADB0}" srcId="{E09126EF-209C-4B0B-A3F5-61A16D323A1D}" destId="{89963AE6-A7E9-4509-B5C9-34738C52E3D8}" srcOrd="1" destOrd="0" parTransId="{EFAC2BB8-DD99-462F-B07B-FB7EEE24D8CB}" sibTransId="{9B614732-4C4C-47FC-85DA-DB846F6EC423}"/>
    <dgm:cxn modelId="{E58A16A7-E2B9-4620-A690-130FB3B009D7}" srcId="{CD0A6084-4360-41A3-8958-74182E9E1F83}" destId="{B3D27B65-1135-48DF-A619-F26A326DC2DA}" srcOrd="0" destOrd="0" parTransId="{FCAF66E3-2C65-4783-8E88-9A43229BCF82}" sibTransId="{45E9430A-ACB6-4767-A95D-7636BE29B1BB}"/>
    <dgm:cxn modelId="{EED89C10-25D6-47CF-9DDF-7516AD50D153}" srcId="{E09126EF-209C-4B0B-A3F5-61A16D323A1D}" destId="{6023EB51-33DC-4FE0-A635-E568F305F810}" srcOrd="2" destOrd="0" parTransId="{49E14462-B990-46E8-BA9A-488F268E654C}" sibTransId="{025ED290-23DC-4686-B482-EE607FF194B2}"/>
    <dgm:cxn modelId="{1ACA113F-FFCF-4BA2-B53E-F4F9595F2C82}" type="presOf" srcId="{FAD671D4-4434-485D-B021-C776381BC965}" destId="{36BB1794-699A-4E31-A2A3-D7C709396317}" srcOrd="0" destOrd="8" presId="urn:microsoft.com/office/officeart/2005/8/layout/hList1"/>
    <dgm:cxn modelId="{CD79219B-716D-4617-842F-F3C5514847C5}" srcId="{483F3F10-9C2D-4771-AF7D-DC00D3AE3B4B}" destId="{3D790836-72ED-4760-8607-270533FFFD46}" srcOrd="1" destOrd="0" parTransId="{432398D9-25BC-436D-B81A-1F53BB5A6970}" sibTransId="{23098031-AA24-402A-A830-1CA601B88CA2}"/>
    <dgm:cxn modelId="{677B45CB-F315-42D2-89A1-88EAD87C7F64}" type="presOf" srcId="{9F4F0FC5-3D79-405D-A1DB-D97C46B88D23}" destId="{36BB1794-699A-4E31-A2A3-D7C709396317}" srcOrd="0" destOrd="1" presId="urn:microsoft.com/office/officeart/2005/8/layout/hList1"/>
    <dgm:cxn modelId="{509C2122-AF3D-404F-9B62-B6144587D3FB}" srcId="{AB8A45E5-690F-4F32-A7B4-62A9586C99FA}" destId="{51F02F84-1068-4D7C-9ED4-09C3463177CB}" srcOrd="1" destOrd="0" parTransId="{6184DD42-9B3B-4999-8275-0560A6A0F4F2}" sibTransId="{B9B764A0-5D0C-4991-9A29-D3B37B10ECB2}"/>
    <dgm:cxn modelId="{8D93A568-5FAA-47A9-A13A-6CAEEDBE6D2F}" type="presOf" srcId="{51F02F84-1068-4D7C-9ED4-09C3463177CB}" destId="{36BB1794-699A-4E31-A2A3-D7C709396317}" srcOrd="0" destOrd="3" presId="urn:microsoft.com/office/officeart/2005/8/layout/hList1"/>
    <dgm:cxn modelId="{FF841D37-B6CE-4BCB-8732-03AD9597F155}" type="presOf" srcId="{C69D8930-3B2B-47EF-8907-CB5D37BB158E}" destId="{42FAEE97-3135-4213-AF4F-FEB7753A08A3}" srcOrd="0" destOrd="1" presId="urn:microsoft.com/office/officeart/2005/8/layout/hList1"/>
    <dgm:cxn modelId="{B04455A1-298A-4CA4-88B8-FE256C9EDAC8}" srcId="{51F02F84-1068-4D7C-9ED4-09C3463177CB}" destId="{36609AF2-081A-431B-8C26-BB8FBC00D176}" srcOrd="0" destOrd="0" parTransId="{0AA904D2-5218-42A5-9825-4E4D1785ECF9}" sibTransId="{64BEA949-C695-405B-980F-F3CB7EDFF559}"/>
    <dgm:cxn modelId="{EC7BC54D-C307-4763-A3C8-B921B49D92CA}" type="presParOf" srcId="{8F3B76C6-307D-4974-A3E4-192C5608CB6F}" destId="{6A8B17E4-AFC3-4CA8-9EE5-1D0906786998}" srcOrd="0" destOrd="0" presId="urn:microsoft.com/office/officeart/2005/8/layout/hList1"/>
    <dgm:cxn modelId="{E9F39E3C-81E0-4FB9-BCFB-850A0F149172}" type="presParOf" srcId="{6A8B17E4-AFC3-4CA8-9EE5-1D0906786998}" destId="{F7E6CD7C-C929-4B3D-AD1E-155521D8C748}" srcOrd="0" destOrd="0" presId="urn:microsoft.com/office/officeart/2005/8/layout/hList1"/>
    <dgm:cxn modelId="{5AA91880-A86A-4217-A8E2-40A185612071}" type="presParOf" srcId="{6A8B17E4-AFC3-4CA8-9EE5-1D0906786998}" destId="{92A27996-88E4-4BA3-A9E6-3B74CF5C9D66}" srcOrd="1" destOrd="0" presId="urn:microsoft.com/office/officeart/2005/8/layout/hList1"/>
    <dgm:cxn modelId="{8011D1F0-167F-4205-BDF1-FBB8BE7FB34D}" type="presParOf" srcId="{8F3B76C6-307D-4974-A3E4-192C5608CB6F}" destId="{E3B63262-BC5D-48B2-AC2D-8DCFA5A30DEE}" srcOrd="1" destOrd="0" presId="urn:microsoft.com/office/officeart/2005/8/layout/hList1"/>
    <dgm:cxn modelId="{C9DE9741-2512-481A-AF42-E26EFFA21897}" type="presParOf" srcId="{8F3B76C6-307D-4974-A3E4-192C5608CB6F}" destId="{672D1BB0-B9B2-4362-846B-C784A7909DE3}" srcOrd="2" destOrd="0" presId="urn:microsoft.com/office/officeart/2005/8/layout/hList1"/>
    <dgm:cxn modelId="{12A1AAE8-8DFE-4C72-BF95-E8D876B91F0B}" type="presParOf" srcId="{672D1BB0-B9B2-4362-846B-C784A7909DE3}" destId="{581D85A6-CA9E-4EEF-8177-8D7830F8A873}" srcOrd="0" destOrd="0" presId="urn:microsoft.com/office/officeart/2005/8/layout/hList1"/>
    <dgm:cxn modelId="{BAEBE0EC-CA38-4381-9469-A7B50FAF200D}" type="presParOf" srcId="{672D1BB0-B9B2-4362-846B-C784A7909DE3}" destId="{36BB1794-699A-4E31-A2A3-D7C709396317}" srcOrd="1" destOrd="0" presId="urn:microsoft.com/office/officeart/2005/8/layout/hList1"/>
    <dgm:cxn modelId="{C9CD34CC-D989-4401-860F-D02C46B874A2}" type="presParOf" srcId="{8F3B76C6-307D-4974-A3E4-192C5608CB6F}" destId="{A47B3BA9-A060-487A-999B-FC28FB18005D}" srcOrd="3" destOrd="0" presId="urn:microsoft.com/office/officeart/2005/8/layout/hList1"/>
    <dgm:cxn modelId="{4022C5F9-195C-407E-A2D0-EE5926B919F4}" type="presParOf" srcId="{8F3B76C6-307D-4974-A3E4-192C5608CB6F}" destId="{FD638738-C68A-4E51-B714-80B2382B289F}" srcOrd="4" destOrd="0" presId="urn:microsoft.com/office/officeart/2005/8/layout/hList1"/>
    <dgm:cxn modelId="{31CA933D-CE16-436B-A14E-EEFC1C93A567}" type="presParOf" srcId="{FD638738-C68A-4E51-B714-80B2382B289F}" destId="{3AC9F3CC-FE63-4245-9C32-A31B68903B91}" srcOrd="0" destOrd="0" presId="urn:microsoft.com/office/officeart/2005/8/layout/hList1"/>
    <dgm:cxn modelId="{24915CBB-B355-45BE-AC07-1AB1CAAC32EC}" type="presParOf" srcId="{FD638738-C68A-4E51-B714-80B2382B289F}" destId="{42FAEE97-3135-4213-AF4F-FEB7753A08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272F78-E319-491E-9384-655ACC0796D7}" type="doc">
      <dgm:prSet loTypeId="urn:microsoft.com/office/officeart/2005/8/layout/cycle3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5BB8857-C46F-40F8-ACA2-5B891A23F504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Arial Narrow" pitchFamily="34" charset="0"/>
            </a:rPr>
            <a:t>Peasant farmers grew poorer as they could not afford to pay taxes</a:t>
          </a:r>
          <a:endParaRPr lang="en-US" sz="1600" b="1" dirty="0">
            <a:solidFill>
              <a:schemeClr val="tx2"/>
            </a:solidFill>
            <a:latin typeface="Arial Narrow" pitchFamily="34" charset="0"/>
          </a:endParaRPr>
        </a:p>
      </dgm:t>
    </dgm:pt>
    <dgm:pt modelId="{3AEA20E5-45AE-4CBB-8BE7-69DFB25B37DD}" type="parTrans" cxnId="{7BE4C675-5304-4503-9848-10D85FDCCF3A}">
      <dgm:prSet/>
      <dgm:spPr/>
      <dgm:t>
        <a:bodyPr/>
        <a:lstStyle/>
        <a:p>
          <a:endParaRPr lang="en-US"/>
        </a:p>
      </dgm:t>
    </dgm:pt>
    <dgm:pt modelId="{7350C503-7F96-46E7-B833-27E2880D9DB1}" type="sibTrans" cxnId="{7BE4C675-5304-4503-9848-10D85FDCCF3A}">
      <dgm:prSet/>
      <dgm:spPr/>
      <dgm:t>
        <a:bodyPr/>
        <a:lstStyle/>
        <a:p>
          <a:endParaRPr lang="en-US"/>
        </a:p>
      </dgm:t>
    </dgm:pt>
    <dgm:pt modelId="{379F1CF0-2F21-4D4A-B8E9-9F547F63EB9B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Arial Narrow" pitchFamily="34" charset="0"/>
            </a:rPr>
            <a:t>Peasants were forced to borrow money from rich aristocratic landowners who didn’t pay taxes</a:t>
          </a:r>
          <a:endParaRPr lang="en-US" sz="1600" b="1" dirty="0">
            <a:solidFill>
              <a:schemeClr val="tx2"/>
            </a:solidFill>
            <a:latin typeface="Arial Narrow" pitchFamily="34" charset="0"/>
          </a:endParaRPr>
        </a:p>
      </dgm:t>
    </dgm:pt>
    <dgm:pt modelId="{33708D81-F5CD-4BCD-B044-F308EE2F79A9}" type="parTrans" cxnId="{90984279-1605-4192-B69B-EF3EBD4FBB0D}">
      <dgm:prSet/>
      <dgm:spPr/>
      <dgm:t>
        <a:bodyPr/>
        <a:lstStyle/>
        <a:p>
          <a:endParaRPr lang="en-US"/>
        </a:p>
      </dgm:t>
    </dgm:pt>
    <dgm:pt modelId="{2043DEDB-CB53-4FA6-A9BD-9B9BBA7F3CB8}" type="sibTrans" cxnId="{90984279-1605-4192-B69B-EF3EBD4FBB0D}">
      <dgm:prSet/>
      <dgm:spPr/>
      <dgm:t>
        <a:bodyPr/>
        <a:lstStyle/>
        <a:p>
          <a:endParaRPr lang="en-US"/>
        </a:p>
      </dgm:t>
    </dgm:pt>
    <dgm:pt modelId="{013C8A35-CEA9-441D-84BB-53448BBEC050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Arial Narrow" pitchFamily="34" charset="0"/>
            </a:rPr>
            <a:t>Rich aristocratic landowners foreclosed on the peasants’ farms, decreasing the land owned by peasants</a:t>
          </a:r>
          <a:endParaRPr lang="en-US" sz="1600" b="1" dirty="0">
            <a:solidFill>
              <a:schemeClr val="tx2"/>
            </a:solidFill>
            <a:latin typeface="Arial Narrow" pitchFamily="34" charset="0"/>
          </a:endParaRPr>
        </a:p>
      </dgm:t>
    </dgm:pt>
    <dgm:pt modelId="{9DCB03CF-18E3-4D52-A8D6-2947546890FF}" type="parTrans" cxnId="{C8CFA23F-9465-47D9-AC58-A52C4A4C5A13}">
      <dgm:prSet/>
      <dgm:spPr/>
      <dgm:t>
        <a:bodyPr/>
        <a:lstStyle/>
        <a:p>
          <a:endParaRPr lang="en-US"/>
        </a:p>
      </dgm:t>
    </dgm:pt>
    <dgm:pt modelId="{BE6111D9-BDDC-4C1E-8D32-C4726996D49E}" type="sibTrans" cxnId="{C8CFA23F-9465-47D9-AC58-A52C4A4C5A13}">
      <dgm:prSet/>
      <dgm:spPr/>
      <dgm:t>
        <a:bodyPr/>
        <a:lstStyle/>
        <a:p>
          <a:endParaRPr lang="en-US"/>
        </a:p>
      </dgm:t>
    </dgm:pt>
    <dgm:pt modelId="{172A23CB-266D-41BC-B9CB-C80F25094EB5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Arial Narrow" pitchFamily="34" charset="0"/>
            </a:rPr>
            <a:t>With less land owned by peasants, the government took in less tax revenue, and had to pressure the remaining peasant landowners even harder for tax money</a:t>
          </a:r>
          <a:endParaRPr lang="en-US" sz="1600" b="1" dirty="0">
            <a:solidFill>
              <a:schemeClr val="tx2"/>
            </a:solidFill>
            <a:latin typeface="Arial Narrow" pitchFamily="34" charset="0"/>
          </a:endParaRPr>
        </a:p>
      </dgm:t>
    </dgm:pt>
    <dgm:pt modelId="{B610F093-C12A-4D3F-A411-6700281784C8}" type="parTrans" cxnId="{91A68C8C-12D7-4019-9152-2FC078981115}">
      <dgm:prSet/>
      <dgm:spPr/>
      <dgm:t>
        <a:bodyPr/>
        <a:lstStyle/>
        <a:p>
          <a:endParaRPr lang="en-US"/>
        </a:p>
      </dgm:t>
    </dgm:pt>
    <dgm:pt modelId="{593DEB5B-C68E-4FAB-80BA-2DBF33BA6747}" type="sibTrans" cxnId="{91A68C8C-12D7-4019-9152-2FC078981115}">
      <dgm:prSet/>
      <dgm:spPr/>
      <dgm:t>
        <a:bodyPr/>
        <a:lstStyle/>
        <a:p>
          <a:endParaRPr lang="en-US"/>
        </a:p>
      </dgm:t>
    </dgm:pt>
    <dgm:pt modelId="{BB43C64C-62EF-4A87-B550-62C788F7E105}" type="pres">
      <dgm:prSet presAssocID="{A1272F78-E319-491E-9384-655ACC0796D7}" presName="Name0" presStyleCnt="0">
        <dgm:presLayoutVars>
          <dgm:dir/>
          <dgm:resizeHandles val="exact"/>
        </dgm:presLayoutVars>
      </dgm:prSet>
      <dgm:spPr/>
    </dgm:pt>
    <dgm:pt modelId="{36806C3A-D5AB-4BE4-9EFB-13794708BD25}" type="pres">
      <dgm:prSet presAssocID="{A1272F78-E319-491E-9384-655ACC0796D7}" presName="cycle" presStyleCnt="0"/>
      <dgm:spPr/>
    </dgm:pt>
    <dgm:pt modelId="{21594D73-3083-483E-B9D5-4B741FECFA60}" type="pres">
      <dgm:prSet presAssocID="{C5BB8857-C46F-40F8-ACA2-5B891A23F504}" presName="nodeFirstNode" presStyleLbl="node1" presStyleIdx="0" presStyleCnt="4">
        <dgm:presLayoutVars>
          <dgm:bulletEnabled val="1"/>
        </dgm:presLayoutVars>
      </dgm:prSet>
      <dgm:spPr/>
    </dgm:pt>
    <dgm:pt modelId="{074BE2AC-D2D5-403E-8FAA-6D1795C7B914}" type="pres">
      <dgm:prSet presAssocID="{7350C503-7F96-46E7-B833-27E2880D9DB1}" presName="sibTransFirstNode" presStyleLbl="bgShp" presStyleIdx="0" presStyleCnt="1"/>
      <dgm:spPr/>
    </dgm:pt>
    <dgm:pt modelId="{40220EDB-95E9-4703-8315-5701BC4D879E}" type="pres">
      <dgm:prSet presAssocID="{379F1CF0-2F21-4D4A-B8E9-9F547F63EB9B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014A2-B127-4A62-B0FD-7E61226FBF99}" type="pres">
      <dgm:prSet presAssocID="{013C8A35-CEA9-441D-84BB-53448BBEC050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B738B-89B2-4793-9F71-96FA3D61E675}" type="pres">
      <dgm:prSet presAssocID="{172A23CB-266D-41BC-B9CB-C80F25094EB5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D9F599-C134-468B-BE30-3173AB221C94}" type="presOf" srcId="{172A23CB-266D-41BC-B9CB-C80F25094EB5}" destId="{301B738B-89B2-4793-9F71-96FA3D61E675}" srcOrd="0" destOrd="0" presId="urn:microsoft.com/office/officeart/2005/8/layout/cycle3"/>
    <dgm:cxn modelId="{973875B2-2575-4DF1-9041-04A613F736DA}" type="presOf" srcId="{A1272F78-E319-491E-9384-655ACC0796D7}" destId="{BB43C64C-62EF-4A87-B550-62C788F7E105}" srcOrd="0" destOrd="0" presId="urn:microsoft.com/office/officeart/2005/8/layout/cycle3"/>
    <dgm:cxn modelId="{90984279-1605-4192-B69B-EF3EBD4FBB0D}" srcId="{A1272F78-E319-491E-9384-655ACC0796D7}" destId="{379F1CF0-2F21-4D4A-B8E9-9F547F63EB9B}" srcOrd="1" destOrd="0" parTransId="{33708D81-F5CD-4BCD-B044-F308EE2F79A9}" sibTransId="{2043DEDB-CB53-4FA6-A9BD-9B9BBA7F3CB8}"/>
    <dgm:cxn modelId="{47A6D2F6-5252-4467-8D03-98BE91EDA1C3}" type="presOf" srcId="{013C8A35-CEA9-441D-84BB-53448BBEC050}" destId="{918014A2-B127-4A62-B0FD-7E61226FBF99}" srcOrd="0" destOrd="0" presId="urn:microsoft.com/office/officeart/2005/8/layout/cycle3"/>
    <dgm:cxn modelId="{91A68C8C-12D7-4019-9152-2FC078981115}" srcId="{A1272F78-E319-491E-9384-655ACC0796D7}" destId="{172A23CB-266D-41BC-B9CB-C80F25094EB5}" srcOrd="3" destOrd="0" parTransId="{B610F093-C12A-4D3F-A411-6700281784C8}" sibTransId="{593DEB5B-C68E-4FAB-80BA-2DBF33BA6747}"/>
    <dgm:cxn modelId="{7BE4C675-5304-4503-9848-10D85FDCCF3A}" srcId="{A1272F78-E319-491E-9384-655ACC0796D7}" destId="{C5BB8857-C46F-40F8-ACA2-5B891A23F504}" srcOrd="0" destOrd="0" parTransId="{3AEA20E5-45AE-4CBB-8BE7-69DFB25B37DD}" sibTransId="{7350C503-7F96-46E7-B833-27E2880D9DB1}"/>
    <dgm:cxn modelId="{E463FCD5-9D9F-419B-854F-D639A59A660B}" type="presOf" srcId="{C5BB8857-C46F-40F8-ACA2-5B891A23F504}" destId="{21594D73-3083-483E-B9D5-4B741FECFA60}" srcOrd="0" destOrd="0" presId="urn:microsoft.com/office/officeart/2005/8/layout/cycle3"/>
    <dgm:cxn modelId="{C8CFA23F-9465-47D9-AC58-A52C4A4C5A13}" srcId="{A1272F78-E319-491E-9384-655ACC0796D7}" destId="{013C8A35-CEA9-441D-84BB-53448BBEC050}" srcOrd="2" destOrd="0" parTransId="{9DCB03CF-18E3-4D52-A8D6-2947546890FF}" sibTransId="{BE6111D9-BDDC-4C1E-8D32-C4726996D49E}"/>
    <dgm:cxn modelId="{A14EC98C-8395-4A22-B000-A93512F50FDF}" type="presOf" srcId="{379F1CF0-2F21-4D4A-B8E9-9F547F63EB9B}" destId="{40220EDB-95E9-4703-8315-5701BC4D879E}" srcOrd="0" destOrd="0" presId="urn:microsoft.com/office/officeart/2005/8/layout/cycle3"/>
    <dgm:cxn modelId="{7AC4E548-BDDA-4A72-A6D4-3B53CEC6ADAC}" type="presOf" srcId="{7350C503-7F96-46E7-B833-27E2880D9DB1}" destId="{074BE2AC-D2D5-403E-8FAA-6D1795C7B914}" srcOrd="0" destOrd="0" presId="urn:microsoft.com/office/officeart/2005/8/layout/cycle3"/>
    <dgm:cxn modelId="{3991D10C-27DB-4522-BA60-5932893C8AEF}" type="presParOf" srcId="{BB43C64C-62EF-4A87-B550-62C788F7E105}" destId="{36806C3A-D5AB-4BE4-9EFB-13794708BD25}" srcOrd="0" destOrd="0" presId="urn:microsoft.com/office/officeart/2005/8/layout/cycle3"/>
    <dgm:cxn modelId="{A39080BD-BCFB-4B48-A231-E998AEA46E25}" type="presParOf" srcId="{36806C3A-D5AB-4BE4-9EFB-13794708BD25}" destId="{21594D73-3083-483E-B9D5-4B741FECFA60}" srcOrd="0" destOrd="0" presId="urn:microsoft.com/office/officeart/2005/8/layout/cycle3"/>
    <dgm:cxn modelId="{8F155203-9B50-4701-BD26-F0304883BC67}" type="presParOf" srcId="{36806C3A-D5AB-4BE4-9EFB-13794708BD25}" destId="{074BE2AC-D2D5-403E-8FAA-6D1795C7B914}" srcOrd="1" destOrd="0" presId="urn:microsoft.com/office/officeart/2005/8/layout/cycle3"/>
    <dgm:cxn modelId="{31027D12-8E43-412E-B194-D93C01275395}" type="presParOf" srcId="{36806C3A-D5AB-4BE4-9EFB-13794708BD25}" destId="{40220EDB-95E9-4703-8315-5701BC4D879E}" srcOrd="2" destOrd="0" presId="urn:microsoft.com/office/officeart/2005/8/layout/cycle3"/>
    <dgm:cxn modelId="{5241E296-4664-4FC1-8AD8-0AA57A12B421}" type="presParOf" srcId="{36806C3A-D5AB-4BE4-9EFB-13794708BD25}" destId="{918014A2-B127-4A62-B0FD-7E61226FBF99}" srcOrd="3" destOrd="0" presId="urn:microsoft.com/office/officeart/2005/8/layout/cycle3"/>
    <dgm:cxn modelId="{B32244AA-8FD4-46B0-83E0-31689AD2555A}" type="presParOf" srcId="{36806C3A-D5AB-4BE4-9EFB-13794708BD25}" destId="{301B738B-89B2-4793-9F71-96FA3D61E67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69EE0-E058-4602-B52E-D4FCC28058B1}">
      <dsp:nvSpPr>
        <dsp:cNvPr id="0" name=""/>
        <dsp:cNvSpPr/>
      </dsp:nvSpPr>
      <dsp:spPr>
        <a:xfrm>
          <a:off x="3526971" y="0"/>
          <a:ext cx="1175657" cy="751114"/>
        </a:xfrm>
        <a:prstGeom prst="trapezoid">
          <a:avLst>
            <a:gd name="adj" fmla="val 78261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Emperor</a:t>
          </a:r>
          <a:endParaRPr lang="en-US" sz="2400" b="1" kern="1200" dirty="0">
            <a:latin typeface="Arial Narrow" pitchFamily="34" charset="0"/>
          </a:endParaRPr>
        </a:p>
      </dsp:txBody>
      <dsp:txXfrm>
        <a:off x="3526971" y="0"/>
        <a:ext cx="1175657" cy="751114"/>
      </dsp:txXfrm>
    </dsp:sp>
    <dsp:sp modelId="{2B36A29A-0E2E-4E93-B083-881349DFD444}">
      <dsp:nvSpPr>
        <dsp:cNvPr id="0" name=""/>
        <dsp:cNvSpPr/>
      </dsp:nvSpPr>
      <dsp:spPr>
        <a:xfrm>
          <a:off x="2939142" y="751114"/>
          <a:ext cx="2351314" cy="751114"/>
        </a:xfrm>
        <a:prstGeom prst="trapezoid">
          <a:avLst>
            <a:gd name="adj" fmla="val 78261"/>
          </a:avLst>
        </a:prstGeom>
        <a:solidFill>
          <a:schemeClr val="accent3">
            <a:shade val="80000"/>
            <a:hueOff val="0"/>
            <a:satOff val="0"/>
            <a:lumOff val="35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Governors and Kings</a:t>
          </a:r>
          <a:endParaRPr lang="en-US" sz="2400" b="1" kern="1200" dirty="0">
            <a:latin typeface="Arial Narrow" pitchFamily="34" charset="0"/>
          </a:endParaRPr>
        </a:p>
      </dsp:txBody>
      <dsp:txXfrm>
        <a:off x="3350622" y="751114"/>
        <a:ext cx="1528354" cy="751114"/>
      </dsp:txXfrm>
    </dsp:sp>
    <dsp:sp modelId="{B23BF4BF-D393-4CDC-9457-C9F8DFA98AB8}">
      <dsp:nvSpPr>
        <dsp:cNvPr id="0" name=""/>
        <dsp:cNvSpPr/>
      </dsp:nvSpPr>
      <dsp:spPr>
        <a:xfrm>
          <a:off x="2351314" y="1502228"/>
          <a:ext cx="3526971" cy="751114"/>
        </a:xfrm>
        <a:prstGeom prst="trapezoid">
          <a:avLst>
            <a:gd name="adj" fmla="val 78261"/>
          </a:avLst>
        </a:prstGeom>
        <a:solidFill>
          <a:schemeClr val="accent3">
            <a:shade val="80000"/>
            <a:hueOff val="0"/>
            <a:satOff val="0"/>
            <a:lumOff val="71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Nobles, Scholars, and State Officials</a:t>
          </a:r>
          <a:endParaRPr lang="en-US" sz="2400" b="1" kern="1200" dirty="0">
            <a:latin typeface="Arial Narrow" pitchFamily="34" charset="0"/>
          </a:endParaRPr>
        </a:p>
      </dsp:txBody>
      <dsp:txXfrm>
        <a:off x="2968534" y="1502228"/>
        <a:ext cx="2292531" cy="751114"/>
      </dsp:txXfrm>
    </dsp:sp>
    <dsp:sp modelId="{839490EB-DE2E-4F36-BEA6-907C1CA5156A}">
      <dsp:nvSpPr>
        <dsp:cNvPr id="0" name=""/>
        <dsp:cNvSpPr/>
      </dsp:nvSpPr>
      <dsp:spPr>
        <a:xfrm>
          <a:off x="1763485" y="2253342"/>
          <a:ext cx="4702628" cy="751114"/>
        </a:xfrm>
        <a:prstGeom prst="trapezoid">
          <a:avLst>
            <a:gd name="adj" fmla="val 78261"/>
          </a:avLst>
        </a:prstGeom>
        <a:solidFill>
          <a:schemeClr val="accent3">
            <a:shade val="80000"/>
            <a:hueOff val="0"/>
            <a:satOff val="0"/>
            <a:lumOff val="106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Peasants (Farmers)</a:t>
          </a:r>
          <a:endParaRPr lang="en-US" sz="2400" b="1" kern="1200" dirty="0">
            <a:latin typeface="Arial Narrow" pitchFamily="34" charset="0"/>
          </a:endParaRPr>
        </a:p>
      </dsp:txBody>
      <dsp:txXfrm>
        <a:off x="2586445" y="2253342"/>
        <a:ext cx="3056708" cy="751114"/>
      </dsp:txXfrm>
    </dsp:sp>
    <dsp:sp modelId="{57D3A911-DE45-4C96-9BBA-AA7FD6231797}">
      <dsp:nvSpPr>
        <dsp:cNvPr id="0" name=""/>
        <dsp:cNvSpPr/>
      </dsp:nvSpPr>
      <dsp:spPr>
        <a:xfrm>
          <a:off x="1175657" y="3004457"/>
          <a:ext cx="5878285" cy="751114"/>
        </a:xfrm>
        <a:prstGeom prst="trapezoid">
          <a:avLst>
            <a:gd name="adj" fmla="val 78261"/>
          </a:avLst>
        </a:prstGeom>
        <a:solidFill>
          <a:schemeClr val="accent3">
            <a:shade val="80000"/>
            <a:hueOff val="0"/>
            <a:satOff val="0"/>
            <a:lumOff val="14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Artisans and Merchants</a:t>
          </a:r>
          <a:endParaRPr lang="en-US" sz="2400" b="1" kern="1200" dirty="0">
            <a:latin typeface="Arial Narrow" pitchFamily="34" charset="0"/>
          </a:endParaRPr>
        </a:p>
      </dsp:txBody>
      <dsp:txXfrm>
        <a:off x="2204357" y="3004457"/>
        <a:ext cx="3820885" cy="751114"/>
      </dsp:txXfrm>
    </dsp:sp>
    <dsp:sp modelId="{FCB6E0C6-0A16-4227-A67E-513CF5E68E01}">
      <dsp:nvSpPr>
        <dsp:cNvPr id="0" name=""/>
        <dsp:cNvSpPr/>
      </dsp:nvSpPr>
      <dsp:spPr>
        <a:xfrm>
          <a:off x="587828" y="3755571"/>
          <a:ext cx="7053942" cy="751114"/>
        </a:xfrm>
        <a:prstGeom prst="trapezoid">
          <a:avLst>
            <a:gd name="adj" fmla="val 78261"/>
          </a:avLst>
        </a:prstGeom>
        <a:solidFill>
          <a:schemeClr val="accent3">
            <a:shade val="80000"/>
            <a:hueOff val="0"/>
            <a:satOff val="0"/>
            <a:lumOff val="177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Soldiers</a:t>
          </a:r>
          <a:endParaRPr lang="en-US" sz="2400" b="1" kern="1200" dirty="0">
            <a:latin typeface="Arial Narrow" pitchFamily="34" charset="0"/>
          </a:endParaRPr>
        </a:p>
      </dsp:txBody>
      <dsp:txXfrm>
        <a:off x="1822268" y="3755571"/>
        <a:ext cx="4585062" cy="751114"/>
      </dsp:txXfrm>
    </dsp:sp>
    <dsp:sp modelId="{789FE6D0-F218-40B2-BCDF-B16677BA81D3}">
      <dsp:nvSpPr>
        <dsp:cNvPr id="0" name=""/>
        <dsp:cNvSpPr/>
      </dsp:nvSpPr>
      <dsp:spPr>
        <a:xfrm>
          <a:off x="0" y="4506685"/>
          <a:ext cx="8229600" cy="751114"/>
        </a:xfrm>
        <a:prstGeom prst="trapezoid">
          <a:avLst>
            <a:gd name="adj" fmla="val 78261"/>
          </a:avLst>
        </a:prstGeom>
        <a:solidFill>
          <a:schemeClr val="accent3">
            <a:shade val="80000"/>
            <a:hueOff val="0"/>
            <a:satOff val="0"/>
            <a:lumOff val="21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Slaves</a:t>
          </a:r>
          <a:endParaRPr lang="en-US" sz="2400" b="1" kern="1200" dirty="0">
            <a:latin typeface="Arial Narrow" pitchFamily="34" charset="0"/>
          </a:endParaRPr>
        </a:p>
      </dsp:txBody>
      <dsp:txXfrm>
        <a:off x="1440179" y="4506685"/>
        <a:ext cx="5349240" cy="7511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FF3357-E772-4486-B33F-2B9475A87196}">
      <dsp:nvSpPr>
        <dsp:cNvPr id="0" name=""/>
        <dsp:cNvSpPr/>
      </dsp:nvSpPr>
      <dsp:spPr>
        <a:xfrm rot="5400000">
          <a:off x="5778690" y="-2374532"/>
          <a:ext cx="878458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 Narrow" pitchFamily="34" charset="0"/>
            </a:rPr>
            <a:t>Invented in 105 CE</a:t>
          </a:r>
          <a:endParaRPr lang="en-US" sz="1600" b="1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 Narrow" pitchFamily="34" charset="0"/>
            </a:rPr>
            <a:t>Books became inexpensive to produce; expanded education</a:t>
          </a:r>
          <a:endParaRPr lang="en-US" sz="1600" b="1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 Narrow" pitchFamily="34" charset="0"/>
            </a:rPr>
            <a:t>Bureaucracy grew and became more efficient</a:t>
          </a:r>
          <a:endParaRPr lang="en-US" sz="1600" b="1" kern="1200" dirty="0">
            <a:latin typeface="Arial Narrow" pitchFamily="34" charset="0"/>
          </a:endParaRPr>
        </a:p>
      </dsp:txBody>
      <dsp:txXfrm rot="5400000">
        <a:off x="5778690" y="-2374532"/>
        <a:ext cx="878458" cy="5852160"/>
      </dsp:txXfrm>
    </dsp:sp>
    <dsp:sp modelId="{9150DF0C-A96E-48D2-A51E-2D1C66DFE475}">
      <dsp:nvSpPr>
        <dsp:cNvPr id="0" name=""/>
        <dsp:cNvSpPr/>
      </dsp:nvSpPr>
      <dsp:spPr>
        <a:xfrm>
          <a:off x="0" y="0"/>
          <a:ext cx="3291840" cy="1098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accent4">
                  <a:lumMod val="75000"/>
                </a:schemeClr>
              </a:solidFill>
            </a:rPr>
            <a:t>Paper</a:t>
          </a:r>
          <a:endParaRPr lang="en-US" sz="33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0" y="0"/>
        <a:ext cx="3291840" cy="1098072"/>
      </dsp:txXfrm>
    </dsp:sp>
    <dsp:sp modelId="{1D2652A3-4195-47A1-930D-8E9C5ED3BD4C}">
      <dsp:nvSpPr>
        <dsp:cNvPr id="0" name=""/>
        <dsp:cNvSpPr/>
      </dsp:nvSpPr>
      <dsp:spPr>
        <a:xfrm rot="5400000">
          <a:off x="5778690" y="-1221556"/>
          <a:ext cx="878458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 Narrow" pitchFamily="34" charset="0"/>
            </a:rPr>
            <a:t>Horses could carry heavier loads</a:t>
          </a:r>
          <a:endParaRPr lang="en-US" sz="1600" b="1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 Narrow" pitchFamily="34" charset="0"/>
            </a:rPr>
            <a:t>Best harness available at the time worldwide</a:t>
          </a:r>
          <a:endParaRPr lang="en-US" sz="1600" b="1" kern="1200" dirty="0">
            <a:latin typeface="Arial Narrow" pitchFamily="34" charset="0"/>
          </a:endParaRPr>
        </a:p>
      </dsp:txBody>
      <dsp:txXfrm rot="5400000">
        <a:off x="5778690" y="-1221556"/>
        <a:ext cx="878458" cy="5852160"/>
      </dsp:txXfrm>
    </dsp:sp>
    <dsp:sp modelId="{4F741950-1F98-4708-AC48-5EE9E26F8A56}">
      <dsp:nvSpPr>
        <dsp:cNvPr id="0" name=""/>
        <dsp:cNvSpPr/>
      </dsp:nvSpPr>
      <dsp:spPr>
        <a:xfrm>
          <a:off x="0" y="1155487"/>
          <a:ext cx="3291840" cy="1098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accent4">
                  <a:lumMod val="75000"/>
                </a:schemeClr>
              </a:solidFill>
            </a:rPr>
            <a:t>Collar harness</a:t>
          </a:r>
          <a:endParaRPr lang="en-US" sz="33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0" y="1155487"/>
        <a:ext cx="3291840" cy="1098072"/>
      </dsp:txXfrm>
    </dsp:sp>
    <dsp:sp modelId="{7A9CCF4D-79A9-4257-ABCA-444BDA10E1EC}">
      <dsp:nvSpPr>
        <dsp:cNvPr id="0" name=""/>
        <dsp:cNvSpPr/>
      </dsp:nvSpPr>
      <dsp:spPr>
        <a:xfrm rot="5400000">
          <a:off x="5778690" y="-68580"/>
          <a:ext cx="878458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 Narrow" pitchFamily="34" charset="0"/>
            </a:rPr>
            <a:t>The Chinese made one with two blades</a:t>
          </a:r>
          <a:endParaRPr lang="en-US" sz="1600" b="1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 Narrow" pitchFamily="34" charset="0"/>
            </a:rPr>
            <a:t>Much more efficient</a:t>
          </a:r>
          <a:endParaRPr lang="en-US" sz="1600" b="1" kern="1200" dirty="0">
            <a:latin typeface="Arial Narrow" pitchFamily="34" charset="0"/>
          </a:endParaRPr>
        </a:p>
      </dsp:txBody>
      <dsp:txXfrm rot="5400000">
        <a:off x="5778690" y="-68580"/>
        <a:ext cx="878458" cy="5852160"/>
      </dsp:txXfrm>
    </dsp:sp>
    <dsp:sp modelId="{A1FDA92D-8CDF-48E0-8D77-83F855C4BC02}">
      <dsp:nvSpPr>
        <dsp:cNvPr id="0" name=""/>
        <dsp:cNvSpPr/>
      </dsp:nvSpPr>
      <dsp:spPr>
        <a:xfrm>
          <a:off x="0" y="2308463"/>
          <a:ext cx="3291840" cy="1098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accent4">
                  <a:lumMod val="75000"/>
                </a:schemeClr>
              </a:solidFill>
            </a:rPr>
            <a:t>Plow</a:t>
          </a:r>
          <a:endParaRPr lang="en-US" sz="33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0" y="2308463"/>
        <a:ext cx="3291840" cy="1098072"/>
      </dsp:txXfrm>
    </dsp:sp>
    <dsp:sp modelId="{9175DFAC-F6A6-4767-BC60-1086A8975323}">
      <dsp:nvSpPr>
        <dsp:cNvPr id="0" name=""/>
        <dsp:cNvSpPr/>
      </dsp:nvSpPr>
      <dsp:spPr>
        <a:xfrm rot="5400000">
          <a:off x="5778690" y="1084396"/>
          <a:ext cx="878458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 Narrow" pitchFamily="34" charset="0"/>
            </a:rPr>
            <a:t>Invented independently (Greeks had invented as well)</a:t>
          </a:r>
          <a:endParaRPr lang="en-US" sz="1600" b="1" kern="1200" dirty="0"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 Narrow" pitchFamily="34" charset="0"/>
            </a:rPr>
            <a:t>Central wheel and axle let Chinese wheelbarrows carry very heavy weights</a:t>
          </a:r>
          <a:endParaRPr lang="en-US" sz="1600" b="1" kern="1200" dirty="0">
            <a:latin typeface="Arial Narrow" pitchFamily="34" charset="0"/>
          </a:endParaRPr>
        </a:p>
      </dsp:txBody>
      <dsp:txXfrm rot="5400000">
        <a:off x="5778690" y="1084396"/>
        <a:ext cx="878458" cy="5852160"/>
      </dsp:txXfrm>
    </dsp:sp>
    <dsp:sp modelId="{AD5DC44A-8D31-416B-AB56-D2735F4FE24D}">
      <dsp:nvSpPr>
        <dsp:cNvPr id="0" name=""/>
        <dsp:cNvSpPr/>
      </dsp:nvSpPr>
      <dsp:spPr>
        <a:xfrm>
          <a:off x="0" y="3461439"/>
          <a:ext cx="3291840" cy="1098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accent4">
                  <a:lumMod val="75000"/>
                </a:schemeClr>
              </a:solidFill>
            </a:rPr>
            <a:t>Wheelbarrow</a:t>
          </a:r>
          <a:endParaRPr lang="en-US" sz="33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0" y="3461439"/>
        <a:ext cx="3291840" cy="1098072"/>
      </dsp:txXfrm>
    </dsp:sp>
    <dsp:sp modelId="{763D057A-A057-473C-B6DB-1AD9C8232195}">
      <dsp:nvSpPr>
        <dsp:cNvPr id="0" name=""/>
        <dsp:cNvSpPr/>
      </dsp:nvSpPr>
      <dsp:spPr>
        <a:xfrm rot="5400000">
          <a:off x="5778690" y="2237372"/>
          <a:ext cx="878458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 Narrow" pitchFamily="34" charset="0"/>
            </a:rPr>
            <a:t>Used to power things such as the bellows for smelting iron</a:t>
          </a:r>
          <a:endParaRPr lang="en-US" sz="1600" b="1" kern="1200" dirty="0">
            <a:latin typeface="Arial Narrow" pitchFamily="34" charset="0"/>
          </a:endParaRPr>
        </a:p>
      </dsp:txBody>
      <dsp:txXfrm rot="5400000">
        <a:off x="5778690" y="2237372"/>
        <a:ext cx="878458" cy="5852160"/>
      </dsp:txXfrm>
    </dsp:sp>
    <dsp:sp modelId="{8DC4AEFA-A0C1-40B2-A604-2C4434A51472}">
      <dsp:nvSpPr>
        <dsp:cNvPr id="0" name=""/>
        <dsp:cNvSpPr/>
      </dsp:nvSpPr>
      <dsp:spPr>
        <a:xfrm>
          <a:off x="0" y="4614416"/>
          <a:ext cx="3291840" cy="1098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accent4">
                  <a:lumMod val="75000"/>
                </a:schemeClr>
              </a:solidFill>
            </a:rPr>
            <a:t>Waterwheel</a:t>
          </a:r>
          <a:endParaRPr lang="en-US" sz="33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0" y="4614416"/>
        <a:ext cx="3291840" cy="10980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F8EC5-D082-443E-AF6B-3BDF6D4354F7}">
      <dsp:nvSpPr>
        <dsp:cNvPr id="0" name=""/>
        <dsp:cNvSpPr/>
      </dsp:nvSpPr>
      <dsp:spPr>
        <a:xfrm>
          <a:off x="40" y="113351"/>
          <a:ext cx="3845569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Colonization</a:t>
          </a:r>
          <a:endParaRPr lang="en-US" sz="3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0" y="113351"/>
        <a:ext cx="3845569" cy="892800"/>
      </dsp:txXfrm>
    </dsp:sp>
    <dsp:sp modelId="{B6A75460-E030-4DAE-9A80-E5C775434E2A}">
      <dsp:nvSpPr>
        <dsp:cNvPr id="0" name=""/>
        <dsp:cNvSpPr/>
      </dsp:nvSpPr>
      <dsp:spPr>
        <a:xfrm>
          <a:off x="40" y="1006151"/>
          <a:ext cx="3845569" cy="340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Farmers sent to settle new areas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Settlers encouraged to marry locals</a:t>
          </a:r>
          <a:endParaRPr lang="en-US" sz="3100" kern="1200" dirty="0"/>
        </a:p>
      </dsp:txBody>
      <dsp:txXfrm>
        <a:off x="40" y="1006151"/>
        <a:ext cx="3845569" cy="3406459"/>
      </dsp:txXfrm>
    </dsp:sp>
    <dsp:sp modelId="{4508A2F3-A9C4-41E1-B136-AAF861D2C583}">
      <dsp:nvSpPr>
        <dsp:cNvPr id="0" name=""/>
        <dsp:cNvSpPr/>
      </dsp:nvSpPr>
      <dsp:spPr>
        <a:xfrm>
          <a:off x="4383989" y="113351"/>
          <a:ext cx="3845569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Assimilation</a:t>
          </a:r>
          <a:endParaRPr lang="en-US" sz="3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383989" y="113351"/>
        <a:ext cx="3845569" cy="892800"/>
      </dsp:txXfrm>
    </dsp:sp>
    <dsp:sp modelId="{32555D47-A919-4E66-A578-BC7B20A85B11}">
      <dsp:nvSpPr>
        <dsp:cNvPr id="0" name=""/>
        <dsp:cNvSpPr/>
      </dsp:nvSpPr>
      <dsp:spPr>
        <a:xfrm>
          <a:off x="4383989" y="1006151"/>
          <a:ext cx="3845569" cy="340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Established Confucian schools in colonized areas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Chinese became the common written language</a:t>
          </a:r>
          <a:endParaRPr lang="en-US" sz="3100" kern="1200" dirty="0"/>
        </a:p>
      </dsp:txBody>
      <dsp:txXfrm>
        <a:off x="4383989" y="1006151"/>
        <a:ext cx="3845569" cy="34064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22A99F-3BEE-4C00-94EE-F0BF75F77229}">
      <dsp:nvSpPr>
        <dsp:cNvPr id="0" name=""/>
        <dsp:cNvSpPr/>
      </dsp:nvSpPr>
      <dsp:spPr>
        <a:xfrm>
          <a:off x="40" y="96899"/>
          <a:ext cx="384556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Sima</a:t>
          </a:r>
          <a:r>
            <a:rPr lang="en-US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2200" b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Qian</a:t>
          </a:r>
          <a:r>
            <a:rPr lang="en-US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(145-85 BCE)</a:t>
          </a:r>
          <a:endParaRPr lang="en-US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0" y="96899"/>
        <a:ext cx="3845569" cy="604800"/>
      </dsp:txXfrm>
    </dsp:sp>
    <dsp:sp modelId="{C0DA7D45-77E2-455A-B76F-6A9465CB7272}">
      <dsp:nvSpPr>
        <dsp:cNvPr id="0" name=""/>
        <dsp:cNvSpPr/>
      </dsp:nvSpPr>
      <dsp:spPr>
        <a:xfrm>
          <a:off x="40" y="701699"/>
          <a:ext cx="3845569" cy="461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Known as the Grand Historian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i="1" kern="1200" smtClean="0"/>
            <a:t>Records of the Grand Historian</a:t>
          </a:r>
          <a:endParaRPr lang="en-US" sz="2100" kern="1200" dirty="0" smtClean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Told Chinese history from the first dynasties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Early version of the historical method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Examined artifacts and official records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Interviewed eyewitnesses and others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Toured historical sites for perspective</a:t>
          </a:r>
          <a:endParaRPr lang="en-US" sz="2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0" y="701699"/>
        <a:ext cx="3845569" cy="4611600"/>
      </dsp:txXfrm>
    </dsp:sp>
    <dsp:sp modelId="{B0023122-478B-4E8C-A4B1-3231558DB2E5}">
      <dsp:nvSpPr>
        <dsp:cNvPr id="0" name=""/>
        <dsp:cNvSpPr/>
      </dsp:nvSpPr>
      <dsp:spPr>
        <a:xfrm>
          <a:off x="4383989" y="96899"/>
          <a:ext cx="384556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Ban Biao (3-54 CE)</a:t>
          </a:r>
          <a:endParaRPr lang="en-US" sz="2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383989" y="96899"/>
        <a:ext cx="3845569" cy="604800"/>
      </dsp:txXfrm>
    </dsp:sp>
    <dsp:sp modelId="{B54D017F-68AB-49ED-A4C6-51A9ACD4A5D1}">
      <dsp:nvSpPr>
        <dsp:cNvPr id="0" name=""/>
        <dsp:cNvSpPr/>
      </dsp:nvSpPr>
      <dsp:spPr>
        <a:xfrm>
          <a:off x="4383989" y="701699"/>
          <a:ext cx="3845569" cy="461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Began writing the </a:t>
          </a:r>
          <a:r>
            <a:rPr lang="en-US" sz="2100" i="1" kern="1200" dirty="0" smtClean="0"/>
            <a:t>History of the Former Han Dynasty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Completed by his son, Ban </a:t>
          </a:r>
          <a:r>
            <a:rPr lang="en-US" sz="2100" kern="1200" dirty="0" err="1" smtClean="0"/>
            <a:t>Gu</a:t>
          </a:r>
          <a:r>
            <a:rPr lang="en-US" sz="2100" kern="1200" dirty="0" smtClean="0"/>
            <a:t>, and daughter, Ban Zhao</a:t>
          </a:r>
          <a:endParaRPr lang="en-US" sz="2100" kern="1200" dirty="0"/>
        </a:p>
      </dsp:txBody>
      <dsp:txXfrm>
        <a:off x="4383989" y="701699"/>
        <a:ext cx="3845569" cy="46116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6CD7C-C929-4B3D-AD1E-155521D8C748}">
      <dsp:nvSpPr>
        <dsp:cNvPr id="0" name=""/>
        <dsp:cNvSpPr/>
      </dsp:nvSpPr>
      <dsp:spPr>
        <a:xfrm>
          <a:off x="2571" y="191943"/>
          <a:ext cx="2507456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accent1">
                  <a:lumMod val="50000"/>
                </a:schemeClr>
              </a:solidFill>
            </a:rPr>
            <a:t>Traditional Roles</a:t>
          </a:r>
          <a:endParaRPr lang="en-US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571" y="191943"/>
        <a:ext cx="2507456" cy="489600"/>
      </dsp:txXfrm>
    </dsp:sp>
    <dsp:sp modelId="{92A27996-88E4-4BA3-A9E6-3B74CF5C9D66}">
      <dsp:nvSpPr>
        <dsp:cNvPr id="0" name=""/>
        <dsp:cNvSpPr/>
      </dsp:nvSpPr>
      <dsp:spPr>
        <a:xfrm>
          <a:off x="2571" y="681543"/>
          <a:ext cx="2507456" cy="4536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Confucianism limited women to the home and to subservience to men (fathers, husbands, sons)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Women worked hard for their families with little reward</a:t>
          </a:r>
          <a:endParaRPr lang="en-US" sz="1700" kern="1200" dirty="0"/>
        </a:p>
      </dsp:txBody>
      <dsp:txXfrm>
        <a:off x="2571" y="681543"/>
        <a:ext cx="2507456" cy="4536712"/>
      </dsp:txXfrm>
    </dsp:sp>
    <dsp:sp modelId="{581D85A6-CA9E-4EEF-8177-8D7830F8A873}">
      <dsp:nvSpPr>
        <dsp:cNvPr id="0" name=""/>
        <dsp:cNvSpPr/>
      </dsp:nvSpPr>
      <dsp:spPr>
        <a:xfrm>
          <a:off x="2861071" y="191943"/>
          <a:ext cx="2507456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accent1">
                  <a:lumMod val="50000"/>
                </a:schemeClr>
              </a:solidFill>
            </a:rPr>
            <a:t>Women with Power</a:t>
          </a:r>
          <a:endParaRPr lang="en-US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861071" y="191943"/>
        <a:ext cx="2507456" cy="489600"/>
      </dsp:txXfrm>
    </dsp:sp>
    <dsp:sp modelId="{36BB1794-699A-4E31-A2A3-D7C709396317}">
      <dsp:nvSpPr>
        <dsp:cNvPr id="0" name=""/>
        <dsp:cNvSpPr/>
      </dsp:nvSpPr>
      <dsp:spPr>
        <a:xfrm>
          <a:off x="2861071" y="681543"/>
          <a:ext cx="2507456" cy="4536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Some women wielded political power because of court alliances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e.g., Empress Lu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Nuns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Educated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Lived apart from families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Medicine practitioners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Shop managers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Writers</a:t>
          </a:r>
          <a:endParaRPr lang="en-US" sz="1700" kern="1200" dirty="0"/>
        </a:p>
      </dsp:txBody>
      <dsp:txXfrm>
        <a:off x="2861071" y="681543"/>
        <a:ext cx="2507456" cy="4536712"/>
      </dsp:txXfrm>
    </dsp:sp>
    <dsp:sp modelId="{3AC9F3CC-FE63-4245-9C32-A31B68903B91}">
      <dsp:nvSpPr>
        <dsp:cNvPr id="0" name=""/>
        <dsp:cNvSpPr/>
      </dsp:nvSpPr>
      <dsp:spPr>
        <a:xfrm>
          <a:off x="5719571" y="191943"/>
          <a:ext cx="2507456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accent1">
                  <a:lumMod val="50000"/>
                </a:schemeClr>
              </a:solidFill>
            </a:rPr>
            <a:t>Paradox?</a:t>
          </a:r>
          <a:endParaRPr lang="en-US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719571" y="191943"/>
        <a:ext cx="2507456" cy="489600"/>
      </dsp:txXfrm>
    </dsp:sp>
    <dsp:sp modelId="{42FAEE97-3135-4213-AF4F-FEB7753A08A3}">
      <dsp:nvSpPr>
        <dsp:cNvPr id="0" name=""/>
        <dsp:cNvSpPr/>
      </dsp:nvSpPr>
      <dsp:spPr>
        <a:xfrm>
          <a:off x="5719571" y="681543"/>
          <a:ext cx="2507456" cy="4536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Ban Zhao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Helped finish her father’s </a:t>
          </a:r>
          <a:r>
            <a:rPr lang="en-US" sz="1700" i="1" kern="1200" dirty="0" smtClean="0"/>
            <a:t>History of the Former Han Dynasty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Wrote </a:t>
          </a:r>
          <a:r>
            <a:rPr lang="en-US" sz="1700" i="1" kern="1200" dirty="0" smtClean="0"/>
            <a:t>Lessons for Women</a:t>
          </a:r>
          <a:endParaRPr lang="en-US" sz="1700" kern="1200" dirty="0"/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Urged women to obey the Confucian social order</a:t>
          </a:r>
          <a:endParaRPr lang="en-US" sz="1700" kern="1200" dirty="0"/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Also encouraged women to be industrious</a:t>
          </a:r>
          <a:endParaRPr lang="en-US" sz="1700" kern="1200" dirty="0"/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Went against convention by writing professionally</a:t>
          </a:r>
          <a:endParaRPr lang="en-US" sz="1700" kern="1200" dirty="0"/>
        </a:p>
      </dsp:txBody>
      <dsp:txXfrm>
        <a:off x="5719571" y="681543"/>
        <a:ext cx="2507456" cy="45367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4BE2AC-D2D5-403E-8FAA-6D1795C7B914}">
      <dsp:nvSpPr>
        <dsp:cNvPr id="0" name=""/>
        <dsp:cNvSpPr/>
      </dsp:nvSpPr>
      <dsp:spPr>
        <a:xfrm>
          <a:off x="1951343" y="-105012"/>
          <a:ext cx="4326913" cy="4326913"/>
        </a:xfrm>
        <a:prstGeom prst="circularArrow">
          <a:avLst>
            <a:gd name="adj1" fmla="val 4668"/>
            <a:gd name="adj2" fmla="val 272909"/>
            <a:gd name="adj3" fmla="val 12891843"/>
            <a:gd name="adj4" fmla="val 17989748"/>
            <a:gd name="adj5" fmla="val 4847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94D73-3083-483E-B9D5-4B741FECFA60}">
      <dsp:nvSpPr>
        <dsp:cNvPr id="0" name=""/>
        <dsp:cNvSpPr/>
      </dsp:nvSpPr>
      <dsp:spPr>
        <a:xfrm>
          <a:off x="2696319" y="91"/>
          <a:ext cx="2836961" cy="141848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Arial Narrow" pitchFamily="34" charset="0"/>
            </a:rPr>
            <a:t>Peasant farmers grew poorer as they could not afford to pay taxes</a:t>
          </a:r>
          <a:endParaRPr lang="en-US" sz="1600" b="1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2696319" y="91"/>
        <a:ext cx="2836961" cy="1418480"/>
      </dsp:txXfrm>
    </dsp:sp>
    <dsp:sp modelId="{40220EDB-95E9-4703-8315-5701BC4D879E}">
      <dsp:nvSpPr>
        <dsp:cNvPr id="0" name=""/>
        <dsp:cNvSpPr/>
      </dsp:nvSpPr>
      <dsp:spPr>
        <a:xfrm>
          <a:off x="4249968" y="1553741"/>
          <a:ext cx="2836961" cy="141848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185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Arial Narrow" pitchFamily="34" charset="0"/>
            </a:rPr>
            <a:t>Peasants were forced to borrow money from rich aristocratic landowners who didn’t pay taxes</a:t>
          </a:r>
          <a:endParaRPr lang="en-US" sz="1600" b="1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4249968" y="1553741"/>
        <a:ext cx="2836961" cy="1418480"/>
      </dsp:txXfrm>
    </dsp:sp>
    <dsp:sp modelId="{918014A2-B127-4A62-B0FD-7E61226FBF99}">
      <dsp:nvSpPr>
        <dsp:cNvPr id="0" name=""/>
        <dsp:cNvSpPr/>
      </dsp:nvSpPr>
      <dsp:spPr>
        <a:xfrm>
          <a:off x="2696319" y="3107390"/>
          <a:ext cx="2836961" cy="141848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371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Arial Narrow" pitchFamily="34" charset="0"/>
            </a:rPr>
            <a:t>Rich aristocratic landowners foreclosed on the peasants’ farms, decreasing the land owned by peasants</a:t>
          </a:r>
          <a:endParaRPr lang="en-US" sz="1600" b="1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2696319" y="3107390"/>
        <a:ext cx="2836961" cy="1418480"/>
      </dsp:txXfrm>
    </dsp:sp>
    <dsp:sp modelId="{301B738B-89B2-4793-9F71-96FA3D61E675}">
      <dsp:nvSpPr>
        <dsp:cNvPr id="0" name=""/>
        <dsp:cNvSpPr/>
      </dsp:nvSpPr>
      <dsp:spPr>
        <a:xfrm>
          <a:off x="1142669" y="1553741"/>
          <a:ext cx="2836961" cy="141848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185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Arial Narrow" pitchFamily="34" charset="0"/>
            </a:rPr>
            <a:t>With less land owned by peasants, the government took in less tax revenue, and had to pressure the remaining peasant landowners even harder for tax money</a:t>
          </a:r>
          <a:endParaRPr lang="en-US" sz="1600" b="1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1142669" y="1553741"/>
        <a:ext cx="2836961" cy="141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96467-E005-407A-B31B-1C0D43ABEF4D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8C516-B76D-4411-8DA2-8AA88CA02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courtesy of Wikipedia.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C516-B76D-4411-8DA2-8AA88CA026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courtesy</a:t>
            </a:r>
            <a:r>
              <a:rPr lang="en-US" baseline="0" dirty="0" smtClean="0"/>
              <a:t> of Wikipedia: http://upload.wikimedia.org/wikipedia/commons/c/c3/Han_map.jpg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C516-B76D-4411-8DA2-8AA88CA026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courtesy of Wikipedia.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C516-B76D-4411-8DA2-8AA88CA026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82AB-0C09-4EC8-9BFA-0969D47F4C0D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92AA-FC20-4FDF-BDBA-35CE58AC1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82AB-0C09-4EC8-9BFA-0969D47F4C0D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92AA-FC20-4FDF-BDBA-35CE58AC1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82AB-0C09-4EC8-9BFA-0969D47F4C0D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92AA-FC20-4FDF-BDBA-35CE58AC1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82AB-0C09-4EC8-9BFA-0969D47F4C0D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92AA-FC20-4FDF-BDBA-35CE58AC1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82AB-0C09-4EC8-9BFA-0969D47F4C0D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92AA-FC20-4FDF-BDBA-35CE58AC1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82AB-0C09-4EC8-9BFA-0969D47F4C0D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92AA-FC20-4FDF-BDBA-35CE58AC1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82AB-0C09-4EC8-9BFA-0969D47F4C0D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92AA-FC20-4FDF-BDBA-35CE58AC1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82AB-0C09-4EC8-9BFA-0969D47F4C0D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92AA-FC20-4FDF-BDBA-35CE58AC1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82AB-0C09-4EC8-9BFA-0969D47F4C0D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92AA-FC20-4FDF-BDBA-35CE58AC1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82AB-0C09-4EC8-9BFA-0969D47F4C0D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92AA-FC20-4FDF-BDBA-35CE58AC1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82AB-0C09-4EC8-9BFA-0969D47F4C0D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92AA-FC20-4FDF-BDBA-35CE58AC1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82AB-0C09-4EC8-9BFA-0969D47F4C0D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92AA-FC20-4FDF-BDBA-35CE58AC1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Han Dynasty of China:</a:t>
            </a:r>
            <a:br>
              <a:rPr lang="en-US" dirty="0" smtClean="0"/>
            </a:br>
            <a:r>
              <a:rPr lang="en-US" dirty="0" smtClean="0"/>
              <a:t>A Chinese Golden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(206 BCE-220 CE)</a:t>
            </a:r>
          </a:p>
          <a:p>
            <a:endParaRPr lang="en-US" sz="1200" dirty="0" smtClean="0"/>
          </a:p>
          <a:p>
            <a:r>
              <a:rPr lang="en-US" sz="1200" dirty="0" smtClean="0"/>
              <a:t>© Student Handouts, Inc.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11" y="1600200"/>
            <a:ext cx="8920973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Bureaucracy under the 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Taxes supported the government and military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Merchants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aid taxes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Peasants</a:t>
            </a:r>
          </a:p>
          <a:p>
            <a:pPr lvl="1"/>
            <a:r>
              <a:rPr lang="en-US" dirty="0" smtClean="0"/>
              <a:t>Gave the government a portion of their annual crops</a:t>
            </a:r>
          </a:p>
          <a:p>
            <a:pPr lvl="1"/>
            <a:r>
              <a:rPr lang="en-US" dirty="0" smtClean="0"/>
              <a:t>Each year gave a month of labor (for public works projects) or of military 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Civil Service under the 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Over 130,000 employees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18 ranks of employees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Civil service exams</a:t>
            </a:r>
          </a:p>
          <a:p>
            <a:pPr lvl="1"/>
            <a:r>
              <a:rPr lang="en-US" b="1" dirty="0" smtClean="0"/>
              <a:t>C</a:t>
            </a:r>
            <a:r>
              <a:rPr lang="en-US" dirty="0" smtClean="0"/>
              <a:t>onfucian principles described the qualities that emperors wanted in civil servants</a:t>
            </a:r>
          </a:p>
          <a:p>
            <a:pPr lvl="1"/>
            <a:r>
              <a:rPr lang="en-US" b="1" dirty="0" err="1" smtClean="0"/>
              <a:t>W</a:t>
            </a:r>
            <a:r>
              <a:rPr lang="en-US" dirty="0" err="1" smtClean="0"/>
              <a:t>udi</a:t>
            </a:r>
            <a:r>
              <a:rPr lang="en-US" dirty="0" smtClean="0"/>
              <a:t> set up a Confucian-themed school</a:t>
            </a:r>
          </a:p>
          <a:p>
            <a:pPr lvl="1"/>
            <a:r>
              <a:rPr lang="en-US" b="1" dirty="0" smtClean="0"/>
              <a:t>F</a:t>
            </a:r>
            <a:r>
              <a:rPr lang="en-US" dirty="0" smtClean="0"/>
              <a:t>ormal examinations in Confucianism, history, law, and literature for civil service positions</a:t>
            </a:r>
          </a:p>
          <a:p>
            <a:pPr lvl="1"/>
            <a:r>
              <a:rPr lang="en-US" b="1" dirty="0" smtClean="0"/>
              <a:t>T</a:t>
            </a:r>
            <a:r>
              <a:rPr lang="en-US" dirty="0" smtClean="0"/>
              <a:t>heoretically a merit-based system</a:t>
            </a:r>
          </a:p>
          <a:p>
            <a:pPr lvl="2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But poor could not afford to educate their children</a:t>
            </a:r>
          </a:p>
          <a:p>
            <a:pPr lvl="1"/>
            <a:r>
              <a:rPr lang="en-US" b="1" dirty="0" smtClean="0"/>
              <a:t>I</a:t>
            </a:r>
            <a:r>
              <a:rPr lang="en-US" dirty="0" smtClean="0"/>
              <a:t>n effect until the downfall of China’s last dynasty in 1912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Technology under the Han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dynasty preceded the Han?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Who founded the Han dynasty?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two periods of the Han dynasty?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Imagine that you are a Chinese soldier relocated to former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Xiongnu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lands.  What might your life be like?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how the civil service system both was and was not a merit-based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Describe Chinese technological advances under the Han.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under the 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opulation of 60,000,000 to be fed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arming thought to be a pivotal and honored occupation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 in reality small farmers were burdened by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 taxes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became heavily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indebted to the rich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933950"/>
            <a:ext cx="5143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Ancient Chinese wheelbarrow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Commerce and Trade under the 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</a:t>
            </a:r>
            <a:r>
              <a:rPr lang="en-US" dirty="0" smtClean="0"/>
              <a:t>rade and commerce were not respected but were still very important</a:t>
            </a:r>
          </a:p>
          <a:p>
            <a:r>
              <a:rPr lang="en-US" b="1" dirty="0" smtClean="0"/>
              <a:t>G</a:t>
            </a:r>
            <a:r>
              <a:rPr lang="en-US" dirty="0" smtClean="0"/>
              <a:t>overnment had monopolies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Salt mining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Iron forging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Coin minting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Alcohol brewing</a:t>
            </a:r>
          </a:p>
          <a:p>
            <a:r>
              <a:rPr lang="en-US" b="1" dirty="0" smtClean="0"/>
              <a:t>G</a:t>
            </a:r>
            <a:r>
              <a:rPr lang="en-US" dirty="0" smtClean="0"/>
              <a:t>overnment engaged in industry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Silk weaving</a:t>
            </a:r>
          </a:p>
          <a:p>
            <a:r>
              <a:rPr lang="en-US" b="1" dirty="0" smtClean="0"/>
              <a:t>G</a:t>
            </a:r>
            <a:r>
              <a:rPr lang="en-US" dirty="0" smtClean="0"/>
              <a:t>rowth of trade along the Silk Roads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 Roads under the 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Trade routes across Asia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Mediterranean (access to Europe) in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west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Chinese silks were sold in the marketplaces of the ancient Roman empire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Yellow Sea and China Sea (access to Japan) in the east</a:t>
            </a:r>
          </a:p>
          <a:p>
            <a:r>
              <a:rPr lang="en-US" dirty="0" smtClean="0"/>
              <a:t>Traded silk and other goods</a:t>
            </a:r>
          </a:p>
          <a:p>
            <a:r>
              <a:rPr lang="en-US" dirty="0" smtClean="0"/>
              <a:t>Cultural diffusion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Trade goods reflected the many cultures across this trading region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Unification of the Han Empire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Historians during the Han Period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Roles of Women under the Han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Setting of the 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Followed the </a:t>
            </a:r>
            <a:r>
              <a:rPr lang="en-US" b="1" dirty="0" smtClean="0"/>
              <a:t>Qin dynasty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221-206 BCE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Qin ended in rebellion and civil war due to weak ruler and unrest (206-202 BCE)</a:t>
            </a:r>
          </a:p>
          <a:p>
            <a:r>
              <a:rPr lang="en-US" b="1" dirty="0" smtClean="0"/>
              <a:t>Han dynasty </a:t>
            </a:r>
            <a:r>
              <a:rPr lang="en-US" dirty="0" smtClean="0"/>
              <a:t>was China’s second imperial dynasty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206 (or 202) BCE-220 CE</a:t>
            </a:r>
          </a:p>
          <a:p>
            <a:pPr lvl="2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Over 400 years</a:t>
            </a:r>
          </a:p>
          <a:p>
            <a:r>
              <a:rPr lang="en-US" dirty="0" smtClean="0"/>
              <a:t>Followed by the </a:t>
            </a:r>
            <a:r>
              <a:rPr lang="en-US" b="1" dirty="0" smtClean="0"/>
              <a:t>Three Kingdoms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220-265 CE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Rich </a:t>
            </a:r>
            <a:r>
              <a:rPr lang="en-US" i="1" dirty="0" smtClean="0"/>
              <a:t>vs.</a:t>
            </a:r>
            <a:r>
              <a:rPr lang="en-US" dirty="0" smtClean="0"/>
              <a:t>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Inheritance law was the root cause of the problem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Land divided among male heirs (sons)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Reduced the size of plots with each generation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Small farmers couldn’t support themselves and had to borrow money</a:t>
            </a:r>
          </a:p>
          <a:p>
            <a:pPr lvl="2"/>
            <a:r>
              <a:rPr lang="en-US" dirty="0" smtClean="0"/>
              <a:t>Became indebted to rich, aristocratic landowners</a:t>
            </a:r>
          </a:p>
          <a:p>
            <a:pPr lvl="2"/>
            <a:r>
              <a:rPr lang="en-US" dirty="0" smtClean="0"/>
              <a:t>These aristocratic landowners did not have to pay taxes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Decreased tax revenue for the government</a:t>
            </a:r>
          </a:p>
          <a:p>
            <a:pPr lvl="2"/>
            <a:r>
              <a:rPr lang="en-US" dirty="0" smtClean="0"/>
              <a:t>Government pressed peasants even harder for taxes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Rich grew richer and poor grew poorer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Rich Get Richer, Poor Get Poorer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Wang </a:t>
            </a:r>
            <a:r>
              <a:rPr lang="en-US" dirty="0" err="1" smtClean="0"/>
              <a:t>Mang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 BCE-9 CE – unstable, chaotic period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3-9 CE – Wang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Mang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a Confucian scholar, served as regent for an infant Han emperor</a:t>
            </a:r>
          </a:p>
          <a:p>
            <a:r>
              <a:rPr lang="en-US" dirty="0" smtClean="0"/>
              <a:t>9 CE – Wang </a:t>
            </a:r>
            <a:r>
              <a:rPr lang="en-US" dirty="0" err="1" smtClean="0"/>
              <a:t>Mang</a:t>
            </a:r>
            <a:r>
              <a:rPr lang="en-US" dirty="0" smtClean="0"/>
              <a:t> overthrew the Han and became emperor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Wang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Mang’s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rule called the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Xin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dynasty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Xin</a:t>
            </a:r>
            <a:r>
              <a:rPr lang="en-US" dirty="0" smtClean="0"/>
              <a:t> Dynasty under Wang </a:t>
            </a:r>
            <a:r>
              <a:rPr lang="en-US" dirty="0" err="1" smtClean="0"/>
              <a:t>Mang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under Wang </a:t>
            </a:r>
            <a:r>
              <a:rPr lang="en-US" dirty="0" err="1" smtClean="0"/>
              <a:t>Mang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Minted more money to solve the budget crisis</a:t>
            </a:r>
          </a:p>
          <a:p>
            <a:pPr lvl="2"/>
            <a:r>
              <a:rPr lang="en-US" dirty="0" smtClean="0"/>
              <a:t>Led to inflation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Established public granaries to feed the poor</a:t>
            </a:r>
          </a:p>
          <a:p>
            <a:pPr lvl="2"/>
            <a:r>
              <a:rPr lang="en-US" dirty="0" smtClean="0"/>
              <a:t>Cost more money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Land redistribution</a:t>
            </a:r>
          </a:p>
          <a:p>
            <a:pPr lvl="2"/>
            <a:r>
              <a:rPr lang="en-US" dirty="0" smtClean="0"/>
              <a:t>Upset wealthy, aristocratic landowners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</a:t>
            </a:r>
            <a:r>
              <a:rPr lang="en-US" dirty="0" err="1" smtClean="0"/>
              <a:t>Xin</a:t>
            </a:r>
            <a:r>
              <a:rPr lang="en-US" dirty="0" smtClean="0"/>
              <a:t>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11 CE </a:t>
            </a:r>
            <a:r>
              <a:rPr lang="en-US" dirty="0" smtClean="0"/>
              <a:t>– flood killed thousands and displaced millions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Not enough food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Peasant revolts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Wealthy aristocrats joined the revolts</a:t>
            </a:r>
          </a:p>
          <a:p>
            <a:pPr lvl="2"/>
            <a:r>
              <a:rPr lang="en-US" dirty="0" smtClean="0"/>
              <a:t>Upset over land redistribution</a:t>
            </a:r>
          </a:p>
          <a:p>
            <a:r>
              <a:rPr lang="en-US" b="1" dirty="0" smtClean="0"/>
              <a:t>23 CE </a:t>
            </a:r>
            <a:r>
              <a:rPr lang="en-US" dirty="0" smtClean="0"/>
              <a:t>– Wang </a:t>
            </a:r>
            <a:r>
              <a:rPr lang="en-US" dirty="0" err="1" smtClean="0"/>
              <a:t>Mang</a:t>
            </a:r>
            <a:r>
              <a:rPr lang="en-US" dirty="0" smtClean="0"/>
              <a:t> assassinated</a:t>
            </a:r>
          </a:p>
          <a:p>
            <a:r>
              <a:rPr lang="en-US" b="1" dirty="0" smtClean="0"/>
              <a:t>23-25 CE </a:t>
            </a:r>
            <a:r>
              <a:rPr lang="en-US" dirty="0" smtClean="0"/>
              <a:t>– chaos</a:t>
            </a:r>
          </a:p>
          <a:p>
            <a:r>
              <a:rPr lang="en-US" b="1" dirty="0" smtClean="0"/>
              <a:t>25 CE </a:t>
            </a:r>
            <a:r>
              <a:rPr lang="en-US" dirty="0" smtClean="0"/>
              <a:t>– Han family regained power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(or Eastern) Han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25-220 CE</a:t>
            </a:r>
          </a:p>
          <a:p>
            <a:r>
              <a:rPr lang="en-US" dirty="0" smtClean="0"/>
              <a:t>Imperial family eventually regained power after Wang </a:t>
            </a:r>
            <a:r>
              <a:rPr lang="en-US" dirty="0" err="1" smtClean="0"/>
              <a:t>Mang</a:t>
            </a: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Initially brought prosperity to China</a:t>
            </a:r>
          </a:p>
          <a:p>
            <a:r>
              <a:rPr lang="en-US" dirty="0" smtClean="0"/>
              <a:t>Eventually fell apart for largely the same reasons that the Former (Western) Han fell apart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Followed by the Three Kingdoms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were farmers viewed during the Han dynasty, compared to how they were treated?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 what ways was the Han government engaged in industry?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Imagine that you are an ancient trader along the Silk Roads.  What goods would you trade?  With what cultures would you interact?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Describe Chinese colonization under the Han dynasty.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life like for women under the Han dynasty?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Explain the crisis which allowed Wang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Mang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to come to power.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Liu Bang – </a:t>
            </a:r>
            <a:r>
              <a:rPr lang="en-US" dirty="0"/>
              <a:t>E</a:t>
            </a:r>
            <a:r>
              <a:rPr lang="en-US" dirty="0" smtClean="0"/>
              <a:t>mperor </a:t>
            </a:r>
            <a:r>
              <a:rPr lang="en-US" dirty="0" err="1" smtClean="0"/>
              <a:t>Gaozu</a:t>
            </a:r>
            <a:r>
              <a:rPr lang="en-US" dirty="0" smtClean="0"/>
              <a:t> of 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Civil war</a:t>
            </a:r>
          </a:p>
          <a:p>
            <a:pPr lvl="1"/>
            <a:r>
              <a:rPr lang="en-US" dirty="0" smtClean="0"/>
              <a:t>Two strong leaders</a:t>
            </a:r>
          </a:p>
          <a:p>
            <a:pPr lvl="2"/>
            <a:r>
              <a:rPr lang="en-US" dirty="0" smtClean="0"/>
              <a:t>Xiang Yu (aristocratic general)</a:t>
            </a:r>
          </a:p>
          <a:p>
            <a:pPr lvl="2"/>
            <a:r>
              <a:rPr lang="en-US" dirty="0" smtClean="0"/>
              <a:t>Liu Bang (peasant-class general under Xiang Yu)</a:t>
            </a:r>
          </a:p>
          <a:p>
            <a:r>
              <a:rPr lang="en-US" dirty="0" smtClean="0"/>
              <a:t>202 BCE</a:t>
            </a:r>
          </a:p>
          <a:p>
            <a:pPr lvl="1"/>
            <a:r>
              <a:rPr lang="en-US" dirty="0" smtClean="0"/>
              <a:t>Liu Bang beat Xiang Yu for good</a:t>
            </a:r>
          </a:p>
          <a:p>
            <a:pPr lvl="2"/>
            <a:r>
              <a:rPr lang="en-US" dirty="0" smtClean="0"/>
              <a:t>Liu Bang declared start of Han dynasty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26098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800" y="5791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Liu Bang reigned</a:t>
            </a:r>
          </a:p>
          <a:p>
            <a:pPr algn="ctr"/>
            <a:r>
              <a:rPr lang="en-US" dirty="0" smtClean="0"/>
              <a:t>202 BCE-195 BCE.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Periods of the Han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Former Han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Also called the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Western Han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206 BCE-9 CE</a:t>
            </a:r>
          </a:p>
          <a:p>
            <a:r>
              <a:rPr lang="en-US" dirty="0" smtClean="0"/>
              <a:t>Interrupted by the </a:t>
            </a:r>
            <a:r>
              <a:rPr lang="en-US" dirty="0" err="1" smtClean="0"/>
              <a:t>Xin</a:t>
            </a:r>
            <a:r>
              <a:rPr lang="en-US" dirty="0" smtClean="0"/>
              <a:t> dynasty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Under Wang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Mang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9-23 CE</a:t>
            </a:r>
          </a:p>
          <a:p>
            <a:r>
              <a:rPr lang="en-US" b="1" dirty="0" smtClean="0"/>
              <a:t>Later Han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Also called the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Eastern Han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25-220 CE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Government under the 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Centralized government</a:t>
            </a:r>
          </a:p>
          <a:p>
            <a:pPr lvl="1"/>
            <a:r>
              <a:rPr lang="en-US" dirty="0" smtClean="0"/>
              <a:t>Capital cities</a:t>
            </a:r>
          </a:p>
          <a:p>
            <a:pPr lvl="2"/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Chang’an</a:t>
            </a: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3"/>
            <a:r>
              <a:rPr lang="en-US" b="1" dirty="0" smtClean="0"/>
              <a:t>206 BCE-9 CE </a:t>
            </a:r>
            <a:r>
              <a:rPr lang="en-US" dirty="0" smtClean="0"/>
              <a:t>(all of the Former or Western Han) and </a:t>
            </a:r>
            <a:r>
              <a:rPr lang="en-US" b="1" dirty="0" smtClean="0"/>
              <a:t>190-195 CE </a:t>
            </a:r>
            <a:r>
              <a:rPr lang="en-US" dirty="0" smtClean="0"/>
              <a:t>(Later or Eastern Han)</a:t>
            </a:r>
          </a:p>
          <a:p>
            <a:pPr lvl="2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Luoyang</a:t>
            </a:r>
          </a:p>
          <a:p>
            <a:pPr lvl="3"/>
            <a:r>
              <a:rPr lang="en-US" b="1" dirty="0" smtClean="0"/>
              <a:t>25-190 CE </a:t>
            </a:r>
            <a:r>
              <a:rPr lang="en-US" dirty="0" smtClean="0"/>
              <a:t>and </a:t>
            </a:r>
            <a:r>
              <a:rPr lang="en-US" b="1" dirty="0" smtClean="0"/>
              <a:t>196 CE </a:t>
            </a:r>
            <a:r>
              <a:rPr lang="en-US" dirty="0" smtClean="0"/>
              <a:t>(most of the Later or Eastern Han)</a:t>
            </a:r>
          </a:p>
          <a:p>
            <a:pPr lvl="2"/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Xuchang</a:t>
            </a: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3"/>
            <a:r>
              <a:rPr lang="en-US" b="1" dirty="0" smtClean="0"/>
              <a:t>196-220 CE </a:t>
            </a:r>
            <a:r>
              <a:rPr lang="en-US" dirty="0" smtClean="0"/>
              <a:t>(very end of the Later or Eastern Han)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Lowered taxes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Less harsh punishments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64782" cy="593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Empress 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</a:t>
            </a:r>
            <a:r>
              <a:rPr lang="en-US" dirty="0" smtClean="0"/>
              <a:t>ne of Liu Bang’s widows</a:t>
            </a:r>
          </a:p>
          <a:p>
            <a:r>
              <a:rPr lang="en-US" b="1" dirty="0" smtClean="0"/>
              <a:t>R</a:t>
            </a:r>
            <a:r>
              <a:rPr lang="en-US" dirty="0" smtClean="0"/>
              <a:t>etained power by naming various children as emperor in turn</a:t>
            </a:r>
          </a:p>
          <a:p>
            <a:r>
              <a:rPr lang="en-US" b="1" dirty="0" smtClean="0"/>
              <a:t>E</a:t>
            </a:r>
            <a:r>
              <a:rPr lang="en-US" dirty="0" smtClean="0"/>
              <a:t>xample of power gained through the manipulation of court politics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amilies vied for power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lliances among powerful and influential people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err="1" smtClean="0"/>
              <a:t>Wudi</a:t>
            </a:r>
            <a:r>
              <a:rPr lang="en-US" dirty="0" smtClean="0"/>
              <a:t> – The Martial Emperor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Wudi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lived 141-87 BCE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Used warfare to expand the Chinese empire</a:t>
            </a:r>
          </a:p>
          <a:p>
            <a:pPr lvl="1"/>
            <a:r>
              <a:rPr lang="en-US" b="1" dirty="0" smtClean="0"/>
              <a:t>Northern steppes</a:t>
            </a:r>
          </a:p>
          <a:p>
            <a:pPr lvl="2"/>
            <a:r>
              <a:rPr lang="en-US" b="1" dirty="0" err="1" smtClean="0"/>
              <a:t>Xiongnu</a:t>
            </a:r>
            <a:r>
              <a:rPr lang="en-US" dirty="0" smtClean="0"/>
              <a:t> – steppe nomads from the north and west</a:t>
            </a:r>
          </a:p>
          <a:p>
            <a:pPr lvl="2"/>
            <a:r>
              <a:rPr lang="en-US" dirty="0" smtClean="0"/>
              <a:t>Commonly raided Chinese villages</a:t>
            </a:r>
          </a:p>
          <a:p>
            <a:pPr lvl="2"/>
            <a:r>
              <a:rPr lang="en-US" dirty="0" smtClean="0"/>
              <a:t>Traditionally kept at bay through bribery</a:t>
            </a:r>
          </a:p>
          <a:p>
            <a:pPr lvl="2"/>
            <a:r>
              <a:rPr lang="en-US" dirty="0" err="1" smtClean="0"/>
              <a:t>Wudi</a:t>
            </a:r>
            <a:r>
              <a:rPr lang="en-US" dirty="0" smtClean="0"/>
              <a:t> made allies of the </a:t>
            </a:r>
            <a:r>
              <a:rPr lang="en-US" dirty="0" err="1" smtClean="0"/>
              <a:t>Xiongnu’s</a:t>
            </a:r>
            <a:r>
              <a:rPr lang="en-US" dirty="0" smtClean="0"/>
              <a:t> enemies and sent in 100,000 soldiers</a:t>
            </a:r>
          </a:p>
          <a:p>
            <a:pPr lvl="2"/>
            <a:r>
              <a:rPr lang="en-US" dirty="0" smtClean="0"/>
              <a:t>Pushed the </a:t>
            </a:r>
            <a:r>
              <a:rPr lang="en-US" dirty="0" err="1" smtClean="0"/>
              <a:t>Xiongnu</a:t>
            </a:r>
            <a:r>
              <a:rPr lang="en-US" dirty="0" smtClean="0"/>
              <a:t> back </a:t>
            </a:r>
          </a:p>
          <a:p>
            <a:pPr lvl="2"/>
            <a:r>
              <a:rPr lang="en-US" dirty="0" smtClean="0"/>
              <a:t>Settled soldiers on former </a:t>
            </a:r>
            <a:r>
              <a:rPr lang="en-US" dirty="0" err="1" smtClean="0"/>
              <a:t>Xiongnu</a:t>
            </a:r>
            <a:r>
              <a:rPr lang="en-US" dirty="0" smtClean="0"/>
              <a:t> lands</a:t>
            </a:r>
          </a:p>
          <a:p>
            <a:pPr lvl="2"/>
            <a:r>
              <a:rPr lang="en-US" dirty="0" smtClean="0"/>
              <a:t>But the nomads of the steppes provided </a:t>
            </a:r>
            <a:r>
              <a:rPr lang="en-US" dirty="0" smtClean="0"/>
              <a:t>ongoing </a:t>
            </a:r>
            <a:r>
              <a:rPr lang="en-US" dirty="0" smtClean="0"/>
              <a:t>conflict</a:t>
            </a:r>
          </a:p>
          <a:p>
            <a:pPr lvl="1"/>
            <a:r>
              <a:rPr lang="en-US" dirty="0" smtClean="0"/>
              <a:t>Modern-day </a:t>
            </a:r>
            <a:r>
              <a:rPr lang="en-US" b="1" dirty="0" smtClean="0"/>
              <a:t>Korea</a:t>
            </a:r>
            <a:r>
              <a:rPr lang="en-US" dirty="0" smtClean="0"/>
              <a:t>, </a:t>
            </a:r>
            <a:r>
              <a:rPr lang="en-US" b="1" dirty="0" smtClean="0"/>
              <a:t>Manchuria</a:t>
            </a:r>
            <a:r>
              <a:rPr lang="en-US" dirty="0" smtClean="0"/>
              <a:t>, </a:t>
            </a:r>
            <a:r>
              <a:rPr lang="en-US" b="1" dirty="0" smtClean="0"/>
              <a:t>Vietnam</a:t>
            </a:r>
            <a:r>
              <a:rPr lang="en-US" dirty="0" smtClean="0"/>
              <a:t>, etc.</a:t>
            </a:r>
          </a:p>
          <a:p>
            <a:pPr lvl="2"/>
            <a:r>
              <a:rPr lang="en-US" dirty="0" smtClean="0"/>
              <a:t>Conquered and colonized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Borders under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Wudi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nearly what they are today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Classes under the Han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1404</Words>
  <Application>Microsoft Office PowerPoint</Application>
  <PresentationFormat>On-screen Show (4:3)</PresentationFormat>
  <Paragraphs>230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Han Dynasty of China: A Chinese Golden Age</vt:lpstr>
      <vt:lpstr>Historical Setting of the Han</vt:lpstr>
      <vt:lpstr>Liu Bang – Emperor Gaozu of Han</vt:lpstr>
      <vt:lpstr>Two Periods of the Han Dynasty</vt:lpstr>
      <vt:lpstr>Government under the Han</vt:lpstr>
      <vt:lpstr>Slide 6</vt:lpstr>
      <vt:lpstr>Empress Lu</vt:lpstr>
      <vt:lpstr>Wudi – The Martial Emperor</vt:lpstr>
      <vt:lpstr>Social Classes under the Han</vt:lpstr>
      <vt:lpstr>Bureaucracy under the Han</vt:lpstr>
      <vt:lpstr>Civil Service under the Han</vt:lpstr>
      <vt:lpstr>Technology under the Han </vt:lpstr>
      <vt:lpstr>Review Questions</vt:lpstr>
      <vt:lpstr>Agriculture under the Han</vt:lpstr>
      <vt:lpstr>Commerce and Trade under the Han</vt:lpstr>
      <vt:lpstr>Silk Roads under the Han</vt:lpstr>
      <vt:lpstr>Unification of the Han Empire</vt:lpstr>
      <vt:lpstr>Historians during the Han Period</vt:lpstr>
      <vt:lpstr>Roles of Women under the Han</vt:lpstr>
      <vt:lpstr>Rich vs. Poor</vt:lpstr>
      <vt:lpstr>Rich Get Richer, Poor Get Poorer</vt:lpstr>
      <vt:lpstr>Wang Mang</vt:lpstr>
      <vt:lpstr>Xin Dynasty under Wang Mang</vt:lpstr>
      <vt:lpstr>End of the Xin Dynasty</vt:lpstr>
      <vt:lpstr>Later (or Eastern) Han Dynasty</vt:lpstr>
      <vt:lpstr>Review 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Han Dynasty of China: A Chinese Golden Age - PowerPoint Presentation in PPTX Format</dc:title>
  <dc:subject>World History - Global Studies</dc:subject>
  <dc:creator>Student Handouts, Inc.</dc:creator>
  <cp:lastModifiedBy>HP Authorized Customer</cp:lastModifiedBy>
  <cp:revision>51</cp:revision>
  <dcterms:created xsi:type="dcterms:W3CDTF">2010-01-23T20:59:49Z</dcterms:created>
  <dcterms:modified xsi:type="dcterms:W3CDTF">2010-01-24T03:34:20Z</dcterms:modified>
</cp:coreProperties>
</file>