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3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8FFE6-F25A-4D53-A894-B650C9469057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84845-E8B1-42CD-A52A-2278589053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The Scientific Revolution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(1500s-1700s)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19800"/>
            <a:ext cx="1905000" cy="609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© Student Handouts, Inc.</a:t>
            </a:r>
            <a:endParaRPr lang="en-US" dirty="0"/>
          </a:p>
        </p:txBody>
      </p:sp>
      <p:pic>
        <p:nvPicPr>
          <p:cNvPr id="21506" name="Picture 2" descr="Galileo Galilei Showing the Doge of Venice How to Use the Telescope by Giuseppe Bertini (185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423964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Sir Isaac Newton </a:t>
            </a:r>
            <a:r>
              <a:rPr lang="en-US" dirty="0" smtClean="0"/>
              <a:t>(1642-1727)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The Principia</a:t>
            </a:r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Tied up the loose ends of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Kepler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Galileo</a:t>
            </a:r>
          </a:p>
          <a:p>
            <a:r>
              <a:rPr lang="en-US" dirty="0" smtClean="0"/>
              <a:t>Three Laws of Motion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Defined gravity and its laws</a:t>
            </a:r>
          </a:p>
          <a:p>
            <a:r>
              <a:rPr lang="en-US" dirty="0" smtClean="0"/>
              <a:t>Invented optics</a:t>
            </a:r>
            <a:r>
              <a:rPr lang="en-US" dirty="0"/>
              <a:t> </a:t>
            </a:r>
            <a:r>
              <a:rPr lang="en-US" dirty="0" smtClean="0"/>
              <a:t>and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of the Scientific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the modern scientific method</a:t>
            </a:r>
          </a:p>
          <a:p>
            <a:r>
              <a:rPr lang="en-US" dirty="0" smtClean="0"/>
              <a:t>Universe ordered according to natural laws</a:t>
            </a:r>
          </a:p>
          <a:p>
            <a:r>
              <a:rPr lang="en-US" dirty="0" smtClean="0"/>
              <a:t>Discovered that scientific laws can be discovered by human reason</a:t>
            </a:r>
          </a:p>
          <a:p>
            <a:r>
              <a:rPr lang="en-US" dirty="0" smtClean="0"/>
              <a:t>Took the role of a deity or god out of the study of the universe</a:t>
            </a:r>
          </a:p>
          <a:p>
            <a:r>
              <a:rPr lang="en-US" dirty="0" smtClean="0"/>
              <a:t>Mechanical views of the universe</a:t>
            </a:r>
          </a:p>
          <a:p>
            <a:r>
              <a:rPr lang="en-US" dirty="0" smtClean="0"/>
              <a:t>Deistic view of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the Scientific Revolution.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astronomer, author of </a:t>
            </a:r>
            <a:r>
              <a:rPr lang="en-US" i="1" dirty="0" smtClean="0"/>
              <a:t>On the Revolutions of the Heavenly Spheres</a:t>
            </a:r>
            <a:r>
              <a:rPr lang="en-US" dirty="0" smtClean="0"/>
              <a:t>, believed that the earth revolves around the sun?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Who is credited with inventing the scientific method?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came up with the Three Laws of Planetary Motion?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famous Italian astronomer was convicted of heresy by the Inquisition?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English scientist defined gravity?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was the Scientific Revolution?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Beginning of modern science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Scientific method: Depends upon logic, observation, and reason rather than faith</a:t>
            </a:r>
          </a:p>
          <a:p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/>
              <a:t>Created the technologies and techniques that built the modern world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Created paradigm of our solar system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Revolution in Epistemology and Philosophy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Universities formed</a:t>
            </a:r>
          </a:p>
          <a:p>
            <a:r>
              <a:rPr lang="en-US" dirty="0" smtClean="0"/>
              <a:t>Rediscovery of classical science</a:t>
            </a:r>
          </a:p>
          <a:p>
            <a:r>
              <a:rPr lang="en-US" dirty="0" smtClean="0"/>
              <a:t>Leading figures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Bacon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Brahe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Copernicus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Descartes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Galileo</a:t>
            </a:r>
          </a:p>
          <a:p>
            <a:pPr lvl="1"/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Kepler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Newton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Nicolaus</a:t>
            </a:r>
            <a:r>
              <a:rPr lang="en-US" b="1" dirty="0" smtClean="0"/>
              <a:t> Copernicus </a:t>
            </a:r>
            <a:r>
              <a:rPr lang="en-US" dirty="0" smtClean="0"/>
              <a:t>(1473-1543)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Earth revolves around the sun</a:t>
            </a:r>
          </a:p>
          <a:p>
            <a:endParaRPr lang="en-US" dirty="0" smtClean="0"/>
          </a:p>
          <a:p>
            <a:r>
              <a:rPr lang="en-US" dirty="0" smtClean="0"/>
              <a:t>Book </a:t>
            </a:r>
            <a:r>
              <a:rPr lang="en-US" i="1" dirty="0" smtClean="0"/>
              <a:t>On the Revolutions of the Heavenly Spheres</a:t>
            </a:r>
          </a:p>
          <a:p>
            <a:endParaRPr lang="en-US" dirty="0" smtClean="0"/>
          </a:p>
          <a:p>
            <a:r>
              <a:rPr lang="en-US" dirty="0" smtClean="0"/>
              <a:t>Heliocentric theory:</a:t>
            </a:r>
          </a:p>
          <a:p>
            <a:pPr lvl="1"/>
            <a:r>
              <a:rPr lang="en-US" dirty="0" smtClean="0"/>
              <a:t>Sun is the center of the universe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Tycho</a:t>
            </a:r>
            <a:r>
              <a:rPr lang="en-US" b="1" dirty="0" smtClean="0"/>
              <a:t> Brahe </a:t>
            </a:r>
            <a:r>
              <a:rPr lang="en-US" dirty="0" smtClean="0"/>
              <a:t>(1546-1601)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Danish royal astrologer</a:t>
            </a:r>
          </a:p>
          <a:p>
            <a:endParaRPr lang="en-US" dirty="0" smtClean="0"/>
          </a:p>
          <a:p>
            <a:r>
              <a:rPr lang="en-US" dirty="0" smtClean="0"/>
              <a:t>Follower of Ptolemaic system</a:t>
            </a:r>
          </a:p>
          <a:p>
            <a:endParaRPr lang="en-US" dirty="0" smtClean="0"/>
          </a:p>
          <a:p>
            <a:r>
              <a:rPr lang="en-US" dirty="0" smtClean="0"/>
              <a:t>Observed and mapped over 700 stars in a 20-year period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Sir Francis Bacon </a:t>
            </a:r>
            <a:r>
              <a:rPr lang="en-US" dirty="0" smtClean="0"/>
              <a:t>(1561-1626)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Preferred inductive reasoning and facts over theory</a:t>
            </a:r>
          </a:p>
          <a:p>
            <a:endParaRPr lang="en-US" dirty="0" smtClean="0"/>
          </a:p>
          <a:p>
            <a:r>
              <a:rPr lang="en-US" dirty="0" smtClean="0"/>
              <a:t>Invented the scientific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41148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Galileo </a:t>
            </a:r>
            <a:r>
              <a:rPr lang="en-US" b="1" dirty="0" err="1" smtClean="0"/>
              <a:t>Galilei</a:t>
            </a:r>
            <a:r>
              <a:rPr lang="en-US" b="1" dirty="0" smtClean="0"/>
              <a:t> </a:t>
            </a:r>
            <a:r>
              <a:rPr lang="en-US" dirty="0" smtClean="0"/>
              <a:t>(1564-1642)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“I recant”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Invented the telescope, pendulum clock, thermometer, water pump, and sector</a:t>
            </a:r>
          </a:p>
          <a:p>
            <a:r>
              <a:rPr lang="en-US" dirty="0" smtClean="0"/>
              <a:t>Discovered speed of acceleration for gravity</a:t>
            </a:r>
            <a:endParaRPr lang="en-US" dirty="0"/>
          </a:p>
        </p:txBody>
      </p:sp>
      <p:pic>
        <p:nvPicPr>
          <p:cNvPr id="3075" name="Picture 3" descr="Galileo Galilei - Portrait by Leoni (Octauius Leonus).  Stephen Hawking has said: &quot;Galileo, perhaps more than any other single person, was responsible for the birth of modern science.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04800"/>
            <a:ext cx="4619625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Johann </a:t>
            </a:r>
            <a:r>
              <a:rPr lang="en-US" b="1" dirty="0" err="1" smtClean="0"/>
              <a:t>Kepler</a:t>
            </a:r>
            <a:r>
              <a:rPr lang="en-US" b="1" dirty="0" smtClean="0"/>
              <a:t> </a:t>
            </a:r>
            <a:r>
              <a:rPr lang="en-US" dirty="0" smtClean="0"/>
              <a:t>(1571-1630)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Brahe’s student for 20 years</a:t>
            </a:r>
          </a:p>
          <a:p>
            <a:endParaRPr lang="en-US" dirty="0" smtClean="0"/>
          </a:p>
          <a:p>
            <a:r>
              <a:rPr lang="en-US" dirty="0" smtClean="0"/>
              <a:t>Living during 30 years of war</a:t>
            </a:r>
          </a:p>
          <a:p>
            <a:endParaRPr lang="en-US" dirty="0" smtClean="0"/>
          </a:p>
          <a:p>
            <a:r>
              <a:rPr lang="en-US" dirty="0" smtClean="0"/>
              <a:t>Loved the planets and made it his life’s work to explain the motion of planets</a:t>
            </a:r>
          </a:p>
          <a:p>
            <a:endParaRPr lang="en-US" dirty="0" smtClean="0"/>
          </a:p>
          <a:p>
            <a:r>
              <a:rPr lang="en-US" dirty="0" smtClean="0"/>
              <a:t>Invented Three Laws of Planetary Motion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Rene Descartes </a:t>
            </a:r>
            <a:r>
              <a:rPr lang="en-US" dirty="0" smtClean="0"/>
              <a:t>(1595-1650)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Deductive logic</a:t>
            </a:r>
          </a:p>
          <a:p>
            <a:endParaRPr lang="en-US" dirty="0" smtClean="0"/>
          </a:p>
          <a:p>
            <a:r>
              <a:rPr lang="en-US" dirty="0" smtClean="0"/>
              <a:t>Deduced the existence of God</a:t>
            </a:r>
          </a:p>
          <a:p>
            <a:endParaRPr lang="en-US" dirty="0" smtClean="0"/>
          </a:p>
          <a:p>
            <a:r>
              <a:rPr lang="en-US" dirty="0" smtClean="0"/>
              <a:t>Invented Cartesian geometry (</a:t>
            </a:r>
            <a:r>
              <a:rPr lang="en-US" i="1" dirty="0" err="1" smtClean="0"/>
              <a:t>xy</a:t>
            </a:r>
            <a:r>
              <a:rPr lang="en-US" dirty="0" smtClean="0"/>
              <a:t> axis)</a:t>
            </a:r>
          </a:p>
          <a:p>
            <a:endParaRPr lang="en-US" dirty="0" smtClean="0"/>
          </a:p>
          <a:p>
            <a:r>
              <a:rPr lang="en-US" dirty="0" smtClean="0"/>
              <a:t>“I think therefore I am”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375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Scientific Revolution (1500s-1700s)</vt:lpstr>
      <vt:lpstr>What was the Scientific Revolution?</vt:lpstr>
      <vt:lpstr>Revolution in Epistemology and Philosophy</vt:lpstr>
      <vt:lpstr>Nicolaus Copernicus (1473-1543)</vt:lpstr>
      <vt:lpstr>Tycho Brahe (1546-1601)</vt:lpstr>
      <vt:lpstr>Sir Francis Bacon (1561-1626)</vt:lpstr>
      <vt:lpstr>Galileo Galilei (1564-1642)</vt:lpstr>
      <vt:lpstr>Johann Kepler (1571-1630)</vt:lpstr>
      <vt:lpstr>Rene Descartes (1595-1650)</vt:lpstr>
      <vt:lpstr>Sir Isaac Newton (1642-1727)</vt:lpstr>
      <vt:lpstr>Rise of the Scientific Community</vt:lpstr>
      <vt:lpstr>Review Questions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Revolution (1543-1660)</dc:title>
  <dc:creator>Tonya Keogh</dc:creator>
  <cp:lastModifiedBy>Tonya Keogh</cp:lastModifiedBy>
  <cp:revision>9</cp:revision>
  <dcterms:created xsi:type="dcterms:W3CDTF">2010-09-22T20:38:51Z</dcterms:created>
  <dcterms:modified xsi:type="dcterms:W3CDTF">2010-09-23T00:26:32Z</dcterms:modified>
</cp:coreProperties>
</file>