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3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6" r:id="rId37"/>
    <p:sldId id="294" r:id="rId38"/>
    <p:sldId id="295" r:id="rId39"/>
    <p:sldId id="290" r:id="rId40"/>
    <p:sldId id="293" r:id="rId41"/>
    <p:sldId id="297" r:id="rId42"/>
    <p:sldId id="291" r:id="rId43"/>
    <p:sldId id="365" r:id="rId44"/>
    <p:sldId id="36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t>Capital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t>Colonies and Markets 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t>Raw materials 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t>Workers</a:t>
          </a:r>
          <a:endParaRPr lang="en-US"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t>Merchant marine</a:t>
          </a:r>
          <a:endParaRPr lang="en-US"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t>Geography</a:t>
          </a:r>
          <a:endParaRPr lang="en-US" dirty="0"/>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633307E5-C897-4F7D-A1C6-57C69B318D19}" srcId="{78C61E45-D894-496D-A36A-18CC1ED4000C}" destId="{53D71314-2621-4A7B-9080-AB46583361B1}" srcOrd="4" destOrd="0" parTransId="{733717E3-DD88-430C-B77F-B19E75A08909}" sibTransId="{8E074724-BEF1-4C3C-9160-32A78095D410}"/>
    <dgm:cxn modelId="{BDE4FC31-6301-464A-BBB5-64C8A1B7986B}" srcId="{78C61E45-D894-496D-A36A-18CC1ED4000C}" destId="{F03D5F7E-5814-47D5-865D-3F1942F15A6F}" srcOrd="2" destOrd="0" parTransId="{FE4D526B-131C-4842-8CB7-5CF54EA96836}" sibTransId="{EB17530F-1618-49EF-B51D-C4EE510743B8}"/>
    <dgm:cxn modelId="{2EADE4E2-5185-4C68-8189-67B19D34F716}" srcId="{78C61E45-D894-496D-A36A-18CC1ED4000C}" destId="{63C718FA-7110-4A50-BEE5-3450B9EFA656}" srcOrd="5" destOrd="0" parTransId="{E65BABE2-5A4B-4C82-BDC4-7F8B870DA0AD}" sibTransId="{0D56737A-2385-4AD3-8574-3B74C912B60C}"/>
    <dgm:cxn modelId="{F78FEFD5-9E5D-46F6-8241-DC52DD7696EA}" type="presOf" srcId="{F03D5F7E-5814-47D5-865D-3F1942F15A6F}" destId="{471C50BC-4FB7-4E14-A31A-D688A21696B7}" srcOrd="0" destOrd="0" presId="urn:microsoft.com/office/officeart/2005/8/layout/default"/>
    <dgm:cxn modelId="{E2279C38-DAB3-4A4D-829D-46BBE4FE1007}" type="presOf" srcId="{BF707EC0-F978-4161-B5B1-69BBEF942F54}" destId="{ADF66E48-D25F-4446-9847-699F80D34EAF}" srcOrd="0" destOrd="0" presId="urn:microsoft.com/office/officeart/2005/8/layout/default"/>
    <dgm:cxn modelId="{1CC6026D-BE08-4406-B092-99A17E2978A6}" srcId="{78C61E45-D894-496D-A36A-18CC1ED4000C}" destId="{188A8EE1-D7C5-4593-887A-0FE13A3547C0}" srcOrd="3" destOrd="0" parTransId="{A09EF8B3-21BB-4D0E-A7A7-3A91FAB8A481}" sibTransId="{FB3FEF59-A9BC-444D-85A5-6CCA0521E38F}"/>
    <dgm:cxn modelId="{2199A89E-11ED-486A-AB9A-6688F62B023F}" type="presOf" srcId="{53D71314-2621-4A7B-9080-AB46583361B1}" destId="{6AC26982-5B73-41F0-97FA-0877B06EA4E6}" srcOrd="0" destOrd="0" presId="urn:microsoft.com/office/officeart/2005/8/layout/default"/>
    <dgm:cxn modelId="{97BEA971-73A5-432C-B09C-D38F8CEBA0EE}" type="presOf" srcId="{A7C6E1BF-8B80-4E35-A73E-8275A3CB6DDF}" destId="{57112EFD-DA93-4695-968F-F92E45335E51}" srcOrd="0" destOrd="0" presId="urn:microsoft.com/office/officeart/2005/8/layout/default"/>
    <dgm:cxn modelId="{3B486D5D-5A67-40AA-AD67-1E98489FFFCF}" srcId="{78C61E45-D894-496D-A36A-18CC1ED4000C}" destId="{A7C6E1BF-8B80-4E35-A73E-8275A3CB6DDF}" srcOrd="0" destOrd="0" parTransId="{574069E7-9D53-4603-8B30-22A754645AE9}" sibTransId="{5DC40433-7285-4AB4-957F-9FF6A3B2F243}"/>
    <dgm:cxn modelId="{E2DDDB37-0CC0-48C6-9CF3-53074FF09A5B}" type="presOf" srcId="{78C61E45-D894-496D-A36A-18CC1ED4000C}" destId="{1182B526-D188-4265-8D41-155D5D9F47A1}" srcOrd="0" destOrd="0" presId="urn:microsoft.com/office/officeart/2005/8/layout/default"/>
    <dgm:cxn modelId="{617482F6-B659-4403-BA30-C1BDBEAB3907}" type="presOf" srcId="{63C718FA-7110-4A50-BEE5-3450B9EFA656}" destId="{0F3CA7F9-1493-4A9D-BE71-D4DED9615908}" srcOrd="0" destOrd="0" presId="urn:microsoft.com/office/officeart/2005/8/layout/default"/>
    <dgm:cxn modelId="{ED81C4B0-AE7B-4B4E-A5B3-197B2812FF6B}" type="presOf" srcId="{188A8EE1-D7C5-4593-887A-0FE13A3547C0}" destId="{ADDAB02D-64AC-4358-A9D9-857F769BE8BB}" srcOrd="0" destOrd="0" presId="urn:microsoft.com/office/officeart/2005/8/layout/default"/>
    <dgm:cxn modelId="{503067CB-FD01-48D6-AA3C-A7420E8DCF48}" srcId="{78C61E45-D894-496D-A36A-18CC1ED4000C}" destId="{BF707EC0-F978-4161-B5B1-69BBEF942F54}" srcOrd="1" destOrd="0" parTransId="{AEE71365-3984-43AD-83C0-8943CC0B70FD}" sibTransId="{27C9D065-889A-49EF-8872-B076CD8268DF}"/>
    <dgm:cxn modelId="{A0ED56FF-CFA1-44F1-9BC1-8A46A1200536}" type="presParOf" srcId="{1182B526-D188-4265-8D41-155D5D9F47A1}" destId="{57112EFD-DA93-4695-968F-F92E45335E51}" srcOrd="0" destOrd="0" presId="urn:microsoft.com/office/officeart/2005/8/layout/default"/>
    <dgm:cxn modelId="{E0542982-1FA5-4A87-AF13-59B85A730EB6}" type="presParOf" srcId="{1182B526-D188-4265-8D41-155D5D9F47A1}" destId="{2A8ABC5E-F8D3-48FE-8909-6D9A1CFDC64B}" srcOrd="1" destOrd="0" presId="urn:microsoft.com/office/officeart/2005/8/layout/default"/>
    <dgm:cxn modelId="{A92808D6-FE42-44DD-9BEE-424C520FCAB7}" type="presParOf" srcId="{1182B526-D188-4265-8D41-155D5D9F47A1}" destId="{ADF66E48-D25F-4446-9847-699F80D34EAF}" srcOrd="2" destOrd="0" presId="urn:microsoft.com/office/officeart/2005/8/layout/default"/>
    <dgm:cxn modelId="{6634E335-02C6-4538-8BFE-7845EA0386E7}" type="presParOf" srcId="{1182B526-D188-4265-8D41-155D5D9F47A1}" destId="{FB7E2A98-1C21-4E2D-8617-2917013AF868}" srcOrd="3" destOrd="0" presId="urn:microsoft.com/office/officeart/2005/8/layout/default"/>
    <dgm:cxn modelId="{C2A710F4-C8FD-426A-B749-0D974AFB6640}" type="presParOf" srcId="{1182B526-D188-4265-8D41-155D5D9F47A1}" destId="{471C50BC-4FB7-4E14-A31A-D688A21696B7}" srcOrd="4" destOrd="0" presId="urn:microsoft.com/office/officeart/2005/8/layout/default"/>
    <dgm:cxn modelId="{146DCA2F-F006-47B5-AD3F-AC7754E87D10}" type="presParOf" srcId="{1182B526-D188-4265-8D41-155D5D9F47A1}" destId="{AB19D9FD-271A-46BC-BFEB-19B800924842}" srcOrd="5" destOrd="0" presId="urn:microsoft.com/office/officeart/2005/8/layout/default"/>
    <dgm:cxn modelId="{9BEE3A1D-6C3B-4FEC-B17A-05D66103E54B}" type="presParOf" srcId="{1182B526-D188-4265-8D41-155D5D9F47A1}" destId="{ADDAB02D-64AC-4358-A9D9-857F769BE8BB}" srcOrd="6" destOrd="0" presId="urn:microsoft.com/office/officeart/2005/8/layout/default"/>
    <dgm:cxn modelId="{B923B88C-5E76-443B-95FA-05C869D46682}" type="presParOf" srcId="{1182B526-D188-4265-8D41-155D5D9F47A1}" destId="{DDFFE8CA-ACAB-475C-BAFC-083957907EBD}" srcOrd="7" destOrd="0" presId="urn:microsoft.com/office/officeart/2005/8/layout/default"/>
    <dgm:cxn modelId="{11D0F184-21FE-4EDB-920B-5244B7F3F01D}" type="presParOf" srcId="{1182B526-D188-4265-8D41-155D5D9F47A1}" destId="{6AC26982-5B73-41F0-97FA-0877B06EA4E6}" srcOrd="8" destOrd="0" presId="urn:microsoft.com/office/officeart/2005/8/layout/default"/>
    <dgm:cxn modelId="{FDE1A851-899A-4435-8A49-F84407674CD8}" type="presParOf" srcId="{1182B526-D188-4265-8D41-155D5D9F47A1}" destId="{78060FB6-0E68-428D-89ED-09229C6D7E0C}" srcOrd="9" destOrd="0" presId="urn:microsoft.com/office/officeart/2005/8/layout/default"/>
    <dgm:cxn modelId="{94487B52-8EAA-4592-A34A-D803648923B5}" type="presParOf" srcId="{1182B526-D188-4265-8D41-155D5D9F47A1}" destId="{0F3CA7F9-1493-4A9D-BE71-D4DED9615908}"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C193565A-FD0A-474F-831B-5D27843E5098}" type="presOf" srcId="{ACCAFEC9-F6CC-4D49-ABE8-43C8EEE94FF5}" destId="{86AD73C0-EED9-4FB2-95FE-F49B7102D52E}" srcOrd="0" destOrd="0" presId="urn:microsoft.com/office/officeart/2005/8/layout/hList1"/>
    <dgm:cxn modelId="{F21E341E-B3A0-4231-9D2B-4457D4EFABC4}" type="presOf" srcId="{A4E1D5D8-1FA8-471A-B81F-839E32A41EE3}" destId="{4A2BC5EF-DDA3-4990-B32F-17866D9EBA0F}" srcOrd="0" destOrd="0" presId="urn:microsoft.com/office/officeart/2005/8/layout/hList1"/>
    <dgm:cxn modelId="{0AD2D432-3B88-471E-A0C8-9AC813D35D4F}" srcId="{16402C5A-F15A-430C-A082-B36DBDCE0595}" destId="{3C4CE0D2-DA44-41C3-B5A9-CE0B4231304E}" srcOrd="1" destOrd="0" parTransId="{3C2BB73D-24EF-46EB-9079-F85FB2F8F49A}" sibTransId="{5C4C40C3-0523-4E68-88A4-DC0F61B7DA25}"/>
    <dgm:cxn modelId="{ED387E5B-2F2A-4B17-8E02-29F3275F0E75}" type="presOf" srcId="{AA69C943-F68C-4454-8FA2-B7DD202E2DCA}" destId="{4A2BC5EF-DDA3-4990-B32F-17866D9EBA0F}" srcOrd="0" destOrd="1" presId="urn:microsoft.com/office/officeart/2005/8/layout/hList1"/>
    <dgm:cxn modelId="{0853E854-90A9-4356-93FE-00ECFFB7D21E}" srcId="{F38314D6-3317-4B19-B3DE-131BB2941F0D}" destId="{F5351268-BFD1-457F-B9E1-37A895C1E255}" srcOrd="1" destOrd="0" parTransId="{196B6329-E32A-40DA-8ED6-6CE2C627BFAC}" sibTransId="{7EEDE4A7-F295-477C-AFC1-88ABC59BE8BA}"/>
    <dgm:cxn modelId="{311223C2-F907-47B6-8E83-90E4241FAE1C}" srcId="{F5351268-BFD1-457F-B9E1-37A895C1E255}" destId="{A4E1D5D8-1FA8-471A-B81F-839E32A41EE3}" srcOrd="0" destOrd="0" parTransId="{5D7DAB63-98D0-465D-B842-6558C060825A}" sibTransId="{637FA08B-674F-4DF8-B45E-9AEC69E95986}"/>
    <dgm:cxn modelId="{01B8DBEC-1B08-445D-A6B6-24D33CE98B60}" type="presOf" srcId="{F3F0ABF3-77CB-4C25-84AB-9355083C6F51}" destId="{1E0C7AC5-E558-4F59-83F1-692816AF1695}" srcOrd="0" destOrd="0"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D72D45A3-3240-4EFA-A285-6B7F01E739F3}" srcId="{F38314D6-3317-4B19-B3DE-131BB2941F0D}" destId="{F50F3195-2252-42B7-90F8-AC252C5953C6}" srcOrd="0" destOrd="0" parTransId="{2323F37F-FE93-4F98-AC8F-558F430ABD4D}" sibTransId="{2D9C1CC9-01B5-4907-8DBE-9C742C238916}"/>
    <dgm:cxn modelId="{A5FC265B-4216-41DE-AA22-0567D90C725E}" srcId="{F50F3195-2252-42B7-90F8-AC252C5953C6}" destId="{F3F0ABF3-77CB-4C25-84AB-9355083C6F51}" srcOrd="0" destOrd="0" parTransId="{03EE896D-2F0C-4ACB-95AE-50FE056B5081}" sibTransId="{0BC0A3D6-8126-4A9C-BC5F-1FB8641D7681}"/>
    <dgm:cxn modelId="{75B39482-05A5-48FA-8E98-0143DFF335C8}" type="presOf" srcId="{F50F3195-2252-42B7-90F8-AC252C5953C6}" destId="{FE0E3FAA-9319-4BB4-BB13-FE97E0091CA4}" srcOrd="0" destOrd="0" presId="urn:microsoft.com/office/officeart/2005/8/layout/hList1"/>
    <dgm:cxn modelId="{A82ACB2E-B294-4A82-8C39-DDBF4382F857}" type="presOf" srcId="{FE8F2731-19E4-4B3E-AFBA-9BE3D8B30D65}" destId="{1E0C7AC5-E558-4F59-83F1-692816AF1695}" srcOrd="0" destOrd="1" presId="urn:microsoft.com/office/officeart/2005/8/layout/hList1"/>
    <dgm:cxn modelId="{16AFE60A-468D-4386-BD1A-2E2D8E803CB4}" type="presOf" srcId="{16402C5A-F15A-430C-A082-B36DBDCE0595}" destId="{AD5E032F-BD1C-46A2-90BA-F3ACE6D53361}"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9661F833-4472-4CAD-9E04-77C691B26ADF}" type="presOf" srcId="{F38314D6-3317-4B19-B3DE-131BB2941F0D}" destId="{C3ACE3AA-E1F9-4C48-AFCF-F5F795AD142A}" srcOrd="0" destOrd="0" presId="urn:microsoft.com/office/officeart/2005/8/layout/hList1"/>
    <dgm:cxn modelId="{06B5B081-BAB6-4F75-9158-ABB3C23AA688}" type="presOf" srcId="{3C4CE0D2-DA44-41C3-B5A9-CE0B4231304E}" destId="{86AD73C0-EED9-4FB2-95FE-F49B7102D52E}" srcOrd="0" destOrd="1" presId="urn:microsoft.com/office/officeart/2005/8/layout/hList1"/>
    <dgm:cxn modelId="{34AE37C5-B3F5-46E2-B0B8-62B51B9233BC}" type="presOf" srcId="{F5351268-BFD1-457F-B9E1-37A895C1E255}" destId="{CC5B3565-29B5-487B-B881-D6D1C73DA7ED}" srcOrd="0" destOrd="0" presId="urn:microsoft.com/office/officeart/2005/8/layout/hList1"/>
    <dgm:cxn modelId="{5771B08D-F988-49A9-9EC6-5403C2A00F0A}" srcId="{16402C5A-F15A-430C-A082-B36DBDCE0595}" destId="{ACCAFEC9-F6CC-4D49-ABE8-43C8EEE94FF5}" srcOrd="0" destOrd="0" parTransId="{AD3D2446-9D6A-4040-9B6A-807E42B099D0}" sibTransId="{B687A2EC-DF44-4ED7-9CB6-21E10C64027D}"/>
    <dgm:cxn modelId="{76CF7848-C510-4E88-96BB-1E45C46C7178}" srcId="{F5351268-BFD1-457F-B9E1-37A895C1E255}" destId="{AA69C943-F68C-4454-8FA2-B7DD202E2DCA}" srcOrd="1" destOrd="0" parTransId="{C4A6238D-F5B9-49D4-8618-683D8E2F0F3C}" sibTransId="{04CBBB6C-90DF-4F6C-9873-C2E8418F3FE8}"/>
    <dgm:cxn modelId="{2FBA6DDC-8F09-4D00-8C38-B02A1537BDBA}" type="presParOf" srcId="{C3ACE3AA-E1F9-4C48-AFCF-F5F795AD142A}" destId="{4B4E9891-A0CD-48E8-9F8C-F1767AA8B3AF}" srcOrd="0" destOrd="0" presId="urn:microsoft.com/office/officeart/2005/8/layout/hList1"/>
    <dgm:cxn modelId="{77B847B8-38F8-45EB-B71A-C722E2DD8E4F}" type="presParOf" srcId="{4B4E9891-A0CD-48E8-9F8C-F1767AA8B3AF}" destId="{FE0E3FAA-9319-4BB4-BB13-FE97E0091CA4}" srcOrd="0" destOrd="0" presId="urn:microsoft.com/office/officeart/2005/8/layout/hList1"/>
    <dgm:cxn modelId="{3114055A-9682-4E10-A024-FBCA2B89E243}" type="presParOf" srcId="{4B4E9891-A0CD-48E8-9F8C-F1767AA8B3AF}" destId="{1E0C7AC5-E558-4F59-83F1-692816AF1695}" srcOrd="1" destOrd="0" presId="urn:microsoft.com/office/officeart/2005/8/layout/hList1"/>
    <dgm:cxn modelId="{2F310266-272E-4911-BFCB-0B5362BB0FE3}" type="presParOf" srcId="{C3ACE3AA-E1F9-4C48-AFCF-F5F795AD142A}" destId="{BEC4B0CB-D21B-4D0F-9E36-014BA34CEFD5}" srcOrd="1" destOrd="0" presId="urn:microsoft.com/office/officeart/2005/8/layout/hList1"/>
    <dgm:cxn modelId="{A428D3A6-95B8-436B-9335-3DFD3A57FA36}" type="presParOf" srcId="{C3ACE3AA-E1F9-4C48-AFCF-F5F795AD142A}" destId="{01307E4C-6BD0-4F1D-994D-48D8AA2FE496}" srcOrd="2" destOrd="0" presId="urn:microsoft.com/office/officeart/2005/8/layout/hList1"/>
    <dgm:cxn modelId="{D62C4CDD-C9A0-4C24-8C9D-7A1D69BF3397}" type="presParOf" srcId="{01307E4C-6BD0-4F1D-994D-48D8AA2FE496}" destId="{CC5B3565-29B5-487B-B881-D6D1C73DA7ED}" srcOrd="0" destOrd="0" presId="urn:microsoft.com/office/officeart/2005/8/layout/hList1"/>
    <dgm:cxn modelId="{E86E4969-683D-4146-8EC4-EAFDE39D21C8}" type="presParOf" srcId="{01307E4C-6BD0-4F1D-994D-48D8AA2FE496}" destId="{4A2BC5EF-DDA3-4990-B32F-17866D9EBA0F}" srcOrd="1" destOrd="0" presId="urn:microsoft.com/office/officeart/2005/8/layout/hList1"/>
    <dgm:cxn modelId="{62B2B375-8AC8-4FB7-8586-066D9BBE8DE3}" type="presParOf" srcId="{C3ACE3AA-E1F9-4C48-AFCF-F5F795AD142A}" destId="{AB8999E0-D586-42AE-9C5A-34F06EF60BE5}" srcOrd="3" destOrd="0" presId="urn:microsoft.com/office/officeart/2005/8/layout/hList1"/>
    <dgm:cxn modelId="{3E53FF9A-D81D-4F02-83A6-3554E5AD2664}" type="presParOf" srcId="{C3ACE3AA-E1F9-4C48-AFCF-F5F795AD142A}" destId="{270EE083-DD41-4F2D-B807-8B33D826B4D8}" srcOrd="4" destOrd="0" presId="urn:microsoft.com/office/officeart/2005/8/layout/hList1"/>
    <dgm:cxn modelId="{3B4D3FE3-75A2-4B22-91B4-766A6BD9E403}" type="presParOf" srcId="{270EE083-DD41-4F2D-B807-8B33D826B4D8}" destId="{AD5E032F-BD1C-46A2-90BA-F3ACE6D53361}" srcOrd="0" destOrd="0" presId="urn:microsoft.com/office/officeart/2005/8/layout/hList1"/>
    <dgm:cxn modelId="{8537FA5C-9854-42BB-8DBC-E4D8CE34DA66}"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CD089AF4-0AF3-491A-ADD7-B3DC003C6324}" srcId="{C0135A05-37AA-4459-8491-6EFAA1739615}" destId="{490C200B-3E09-4EFE-9A2E-99CC79C8B1DB}" srcOrd="0" destOrd="0" parTransId="{AFE5517B-2A6E-4AD7-8BAE-AE06686C802E}" sibTransId="{69A2DFD6-1225-435D-A4AB-30722813D839}"/>
    <dgm:cxn modelId="{6D6D9513-15E9-48A6-8B57-AEBC3C8D7101}" type="presOf" srcId="{3259F8ED-CBF5-4E5E-B6E2-8FF07A910B5E}" destId="{E4101193-4F2E-4CA2-BADD-FDD87A5410A7}" srcOrd="0" destOrd="0" presId="urn:microsoft.com/office/officeart/2005/8/layout/hList1"/>
    <dgm:cxn modelId="{B80DB6B2-EB0E-45FB-9868-0C4D3C66F960}" type="presOf" srcId="{D33F1D72-4BF4-4B02-AACD-FD7DF837B830}" destId="{6FDC42D0-7D21-475E-81FC-B1241902DF10}" srcOrd="0" destOrd="0" presId="urn:microsoft.com/office/officeart/2005/8/layout/hList1"/>
    <dgm:cxn modelId="{BC6CD702-D4E7-4E54-BBB4-ED92F3166F1A}" srcId="{53291F10-9011-4CDB-9242-D142024ADDE8}" destId="{D33F1D72-4BF4-4B02-AACD-FD7DF837B830}" srcOrd="0" destOrd="0" parTransId="{280E4883-2E1A-4A9A-82F8-D220BD41DC74}" sibTransId="{F459EBEE-AFAF-4C86-967E-BAB337AC7978}"/>
    <dgm:cxn modelId="{DD608CEB-4F7D-4003-B83E-565598D10A19}" srcId="{76FCEFF5-611B-48A3-8760-8C9B87651545}" destId="{215CE146-5D22-4DBA-802B-61012340262C}" srcOrd="0" destOrd="0" parTransId="{69013875-9E96-4B7B-AD54-7BED382841C4}" sibTransId="{C9EAF59C-B1B6-4434-8D60-CD8D1A032BE6}"/>
    <dgm:cxn modelId="{EA73F11D-D5A2-4F55-A3B9-9D551DAE0740}" srcId="{76FCEFF5-611B-48A3-8760-8C9B87651545}" destId="{90A719E3-4656-41D6-B192-4077B33D7609}" srcOrd="1" destOrd="0" parTransId="{6C99E34F-CDB4-4F4C-B492-6CF1A37FDF85}" sibTransId="{6995E027-E448-4B14-A6F0-8835C9CC1458}"/>
    <dgm:cxn modelId="{FD48F9D9-A870-4588-970F-498F81AA048F}" srcId="{53291F10-9011-4CDB-9242-D142024ADDE8}" destId="{C74D54C0-0E09-444E-9A43-6EB93E45B2F3}" srcOrd="1" destOrd="0" parTransId="{CE52A182-E325-4140-A022-3EA0B9C22688}" sibTransId="{CE21FC3C-937D-4B8F-AB9D-E913F97BB026}"/>
    <dgm:cxn modelId="{DCCF5D01-EE90-4AD6-BF19-EA9FA4FA958E}" type="presOf" srcId="{F297D1A6-D293-42F9-9FE4-2BC9046B7DBF}" destId="{8D9D8598-F036-4C5B-9500-4E243FF90439}" srcOrd="0" destOrd="1" presId="urn:microsoft.com/office/officeart/2005/8/layout/hList1"/>
    <dgm:cxn modelId="{44AA2F75-CA72-4E8D-A3F5-B9E0DA1D1EEB}" type="presOf" srcId="{76FCEFF5-611B-48A3-8760-8C9B87651545}" destId="{1E66992E-932B-4893-AD1F-639E70E0B14D}" srcOrd="0" destOrd="0" presId="urn:microsoft.com/office/officeart/2005/8/layout/hList1"/>
    <dgm:cxn modelId="{F96D1C1D-7D6C-49D5-98DD-96417B088C37}" type="presOf" srcId="{C0135A05-37AA-4459-8491-6EFAA1739615}" destId="{76B2683E-6705-4845-8141-85C5BB81BA60}" srcOrd="0" destOrd="0"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6C08392C-498A-49B6-AC55-206B3607623D}" type="presOf" srcId="{53291F10-9011-4CDB-9242-D142024ADDE8}" destId="{2E7A928B-6751-441F-8FEE-723E8F1957FD}" srcOrd="0" destOrd="0" presId="urn:microsoft.com/office/officeart/2005/8/layout/hList1"/>
    <dgm:cxn modelId="{7380F693-9D09-43A9-B247-01DBDB7D42BF}" srcId="{3259F8ED-CBF5-4E5E-B6E2-8FF07A910B5E}" destId="{53291F10-9011-4CDB-9242-D142024ADDE8}" srcOrd="2" destOrd="0" parTransId="{FB345746-8F8D-4C3E-AC70-33D4C728BE93}" sibTransId="{5839D346-B8C5-4D7A-B9F3-C26964117120}"/>
    <dgm:cxn modelId="{BF006B58-9399-4F77-B824-0F8049970261}" srcId="{C0135A05-37AA-4459-8491-6EFAA1739615}" destId="{F297D1A6-D293-42F9-9FE4-2BC9046B7DBF}" srcOrd="1" destOrd="0" parTransId="{B2398AFB-6825-4D1B-BD8D-24D80B7631F9}" sibTransId="{6DA16887-3AF2-4362-BB53-F3178044F0A0}"/>
    <dgm:cxn modelId="{2354F070-0877-4976-901B-C5088E9B126D}" srcId="{3259F8ED-CBF5-4E5E-B6E2-8FF07A910B5E}" destId="{C0135A05-37AA-4459-8491-6EFAA1739615}" srcOrd="0" destOrd="0" parTransId="{7019C9C3-B0EC-49C0-9C87-0A62713ADDF4}" sibTransId="{CA1DF438-4582-41DF-9702-88EAD6AEB69E}"/>
    <dgm:cxn modelId="{501F1D78-7025-40B7-8FF0-3CF818095107}" type="presOf" srcId="{215CE146-5D22-4DBA-802B-61012340262C}" destId="{8A181750-1C70-4105-8312-B887FAA1118F}" srcOrd="0" destOrd="0" presId="urn:microsoft.com/office/officeart/2005/8/layout/hList1"/>
    <dgm:cxn modelId="{74B78C2C-D7DF-444E-BFA8-82FEB3170A22}" type="presOf" srcId="{90A719E3-4656-41D6-B192-4077B33D7609}" destId="{8A181750-1C70-4105-8312-B887FAA1118F}" srcOrd="0" destOrd="1" presId="urn:microsoft.com/office/officeart/2005/8/layout/hList1"/>
    <dgm:cxn modelId="{94198EE0-94A3-43A8-984A-16FD80B9E755}" type="presOf" srcId="{C74D54C0-0E09-444E-9A43-6EB93E45B2F3}" destId="{6FDC42D0-7D21-475E-81FC-B1241902DF10}" srcOrd="0" destOrd="1" presId="urn:microsoft.com/office/officeart/2005/8/layout/hList1"/>
    <dgm:cxn modelId="{E05D85AF-3C39-4A07-8604-4C44298F8B4E}" type="presOf" srcId="{490C200B-3E09-4EFE-9A2E-99CC79C8B1DB}" destId="{8D9D8598-F036-4C5B-9500-4E243FF90439}" srcOrd="0" destOrd="0" presId="urn:microsoft.com/office/officeart/2005/8/layout/hList1"/>
    <dgm:cxn modelId="{B8ACEEA7-E85B-47F6-8852-625719BCF282}" type="presParOf" srcId="{E4101193-4F2E-4CA2-BADD-FDD87A5410A7}" destId="{D4556F88-69D0-4976-878E-F82EBB75A851}" srcOrd="0" destOrd="0" presId="urn:microsoft.com/office/officeart/2005/8/layout/hList1"/>
    <dgm:cxn modelId="{2F3A4285-0303-4B81-8611-20E88EBFA9DA}" type="presParOf" srcId="{D4556F88-69D0-4976-878E-F82EBB75A851}" destId="{76B2683E-6705-4845-8141-85C5BB81BA60}" srcOrd="0" destOrd="0" presId="urn:microsoft.com/office/officeart/2005/8/layout/hList1"/>
    <dgm:cxn modelId="{12BE0901-2ECA-48ED-B605-0A13A4F2D338}" type="presParOf" srcId="{D4556F88-69D0-4976-878E-F82EBB75A851}" destId="{8D9D8598-F036-4C5B-9500-4E243FF90439}" srcOrd="1" destOrd="0" presId="urn:microsoft.com/office/officeart/2005/8/layout/hList1"/>
    <dgm:cxn modelId="{E5182E59-C465-4076-9722-2472F678ADDF}" type="presParOf" srcId="{E4101193-4F2E-4CA2-BADD-FDD87A5410A7}" destId="{B04BF128-69FA-4978-8675-0192882FD3C8}" srcOrd="1" destOrd="0" presId="urn:microsoft.com/office/officeart/2005/8/layout/hList1"/>
    <dgm:cxn modelId="{8E581018-407B-4232-9A48-51265D0530B6}" type="presParOf" srcId="{E4101193-4F2E-4CA2-BADD-FDD87A5410A7}" destId="{F9F1A5D6-F1B8-4E7B-B600-F92271492C12}" srcOrd="2" destOrd="0" presId="urn:microsoft.com/office/officeart/2005/8/layout/hList1"/>
    <dgm:cxn modelId="{8E3D2419-DA06-4C1F-AF8C-0FFEA74D7CD8}" type="presParOf" srcId="{F9F1A5D6-F1B8-4E7B-B600-F92271492C12}" destId="{1E66992E-932B-4893-AD1F-639E70E0B14D}" srcOrd="0" destOrd="0" presId="urn:microsoft.com/office/officeart/2005/8/layout/hList1"/>
    <dgm:cxn modelId="{6F135CFC-3B4F-49EA-9AA1-DC0C75FF4710}" type="presParOf" srcId="{F9F1A5D6-F1B8-4E7B-B600-F92271492C12}" destId="{8A181750-1C70-4105-8312-B887FAA1118F}" srcOrd="1" destOrd="0" presId="urn:microsoft.com/office/officeart/2005/8/layout/hList1"/>
    <dgm:cxn modelId="{74B8F92E-E03E-44BB-8D5C-3963415D173C}" type="presParOf" srcId="{E4101193-4F2E-4CA2-BADD-FDD87A5410A7}" destId="{8B5BCB2A-91FA-4989-8A04-FBB00A7D428C}" srcOrd="3" destOrd="0" presId="urn:microsoft.com/office/officeart/2005/8/layout/hList1"/>
    <dgm:cxn modelId="{AFA59E0B-6171-48ED-897B-6CCD51832385}" type="presParOf" srcId="{E4101193-4F2E-4CA2-BADD-FDD87A5410A7}" destId="{CB3DF043-4C37-4B6F-9481-81EA7C8E053A}" srcOrd="4" destOrd="0" presId="urn:microsoft.com/office/officeart/2005/8/layout/hList1"/>
    <dgm:cxn modelId="{3228D5A2-93E3-49A6-BEEA-F6B154F85A0E}" type="presParOf" srcId="{CB3DF043-4C37-4B6F-9481-81EA7C8E053A}" destId="{2E7A928B-6751-441F-8FEE-723E8F1957FD}" srcOrd="0" destOrd="0" presId="urn:microsoft.com/office/officeart/2005/8/layout/hList1"/>
    <dgm:cxn modelId="{909A0035-29F6-4FA5-A740-2572AE175CE0}"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3CA370C3-38D1-457D-95AB-65BE4B38DF18}" srcId="{F38314D6-3317-4B19-B3DE-131BB2941F0D}" destId="{010E3720-9C63-46C0-81F6-8DA61AEA5E16}" srcOrd="1" destOrd="0" parTransId="{A87195C6-C909-4D9D-BAD9-573E5E8DD6FF}" sibTransId="{4C8D8447-D170-4BC5-9617-F3B8A989C4F4}"/>
    <dgm:cxn modelId="{F23266C7-D637-4F28-AAE2-B7596E8A263A}" srcId="{36EA7FDD-55F0-489F-B661-226C0D7E104D}" destId="{F5973ABA-F1F2-46D1-BD40-5A27F9B0B216}" srcOrd="0" destOrd="0" parTransId="{583195B3-7307-4B1B-8526-28103035788D}" sibTransId="{01D2B524-4C01-4A23-AF30-20DBBCBAA714}"/>
    <dgm:cxn modelId="{E594F369-C91B-4294-BD54-0BFC72EDDA0A}" type="presOf" srcId="{010E3720-9C63-46C0-81F6-8DA61AEA5E16}" destId="{7792974E-10C9-47DF-8AD9-C6C922655587}" srcOrd="0" destOrd="0" presId="urn:microsoft.com/office/officeart/2005/8/layout/hList1"/>
    <dgm:cxn modelId="{C0F0576D-82FF-4A79-95C1-5F796EF99DB8}" type="presOf" srcId="{36EA7FDD-55F0-489F-B661-226C0D7E104D}" destId="{3250858E-6C8D-4EFF-8AF9-BB6F405ED230}" srcOrd="0" destOrd="0" presId="urn:microsoft.com/office/officeart/2005/8/layout/hList1"/>
    <dgm:cxn modelId="{1F98ED68-18AC-451C-93E2-B82CFB31254D}" srcId="{010E3720-9C63-46C0-81F6-8DA61AEA5E16}" destId="{A3F8A75B-9215-4B8E-8EFE-7BB622047432}" srcOrd="1" destOrd="0" parTransId="{4BA77CA8-064C-46FD-9D7A-CC5B01951274}" sibTransId="{1C2E240A-455F-4B98-9CAB-C9A7EDE92EB7}"/>
    <dgm:cxn modelId="{1249F39D-6F78-4567-B424-7CB73BB4A6E2}" srcId="{010E3720-9C63-46C0-81F6-8DA61AEA5E16}" destId="{9CAF43D3-7D16-48DF-A1C3-E1CD90386909}" srcOrd="0" destOrd="0" parTransId="{268434A5-619D-4B1B-B531-4AEB50CDBEBA}" sibTransId="{A7B85FD2-E73D-4C63-8C49-32F823833037}"/>
    <dgm:cxn modelId="{B3AD5596-250D-48B8-8D26-124BA77FB958}" type="presOf" srcId="{22136B1E-FDC6-41CB-A726-21677ED4AE07}" destId="{91CBB68E-3409-4D61-B3F7-F9827910C8C5}"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C0204BA6-1E7F-44ED-AD37-9C49835E9C5C}" type="presOf" srcId="{F38314D6-3317-4B19-B3DE-131BB2941F0D}" destId="{C3ACE3AA-E1F9-4C48-AFCF-F5F795AD142A}" srcOrd="0" destOrd="0" presId="urn:microsoft.com/office/officeart/2005/8/layout/hList1"/>
    <dgm:cxn modelId="{E4F74934-364A-4C76-90F4-D870A55FD5EC}" type="presOf" srcId="{9CAF43D3-7D16-48DF-A1C3-E1CD90386909}" destId="{FF96DA96-81D2-4D96-AFEF-DDD41D5522F0}" srcOrd="0" destOrd="0" presId="urn:microsoft.com/office/officeart/2005/8/layout/hList1"/>
    <dgm:cxn modelId="{ED63F54D-0894-46D8-90E4-2DDE245003D2}" type="presOf" srcId="{976F0588-2487-49A8-90FF-7BE2C71A53FB}" destId="{39A19ED7-1498-4D4D-8516-6F6820C48EFE}" srcOrd="0" destOrd="1"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4188943F-DEAE-4892-A0F4-D872324C25FB}" type="presOf" srcId="{92ACAFE6-FB54-4B2C-BECF-50B002DC754E}" destId="{4B6949B0-8FC0-4EEE-9018-3D9258BB0B06}" srcOrd="0" destOrd="0" presId="urn:microsoft.com/office/officeart/2005/8/layout/hList1"/>
    <dgm:cxn modelId="{FBD6BD6F-7263-4C08-8D55-AFFEBAA9A791}" type="presOf" srcId="{A3F8A75B-9215-4B8E-8EFE-7BB622047432}" destId="{FF96DA96-81D2-4D96-AFEF-DDD41D5522F0}" srcOrd="0" destOrd="1" presId="urn:microsoft.com/office/officeart/2005/8/layout/hList1"/>
    <dgm:cxn modelId="{69BB9C41-657F-49A6-A6FE-C74C08753968}" type="presOf" srcId="{07D4CAE4-FF4D-4DE2-B066-A8C15DA5FA82}" destId="{91CBB68E-3409-4D61-B3F7-F9827910C8C5}" srcOrd="0" destOrd="1"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491BB4C0-1809-4567-878D-0E134776F033}" type="presOf" srcId="{F5973ABA-F1F2-46D1-BD40-5A27F9B0B216}" destId="{39A19ED7-1498-4D4D-8516-6F6820C48EFE}" srcOrd="0" destOrd="0"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C0EC7FB7-FA1E-4D1D-A0E8-AC685260D921}" srcId="{F38314D6-3317-4B19-B3DE-131BB2941F0D}" destId="{36EA7FDD-55F0-489F-B661-226C0D7E104D}" srcOrd="2" destOrd="0" parTransId="{01670205-E18C-4773-979D-7EC3804364C4}" sibTransId="{A13E42A8-0A8D-4C5C-8433-51F0569B0074}"/>
    <dgm:cxn modelId="{3BEFF968-72C6-43DA-B389-39B95AF5D824}" type="presParOf" srcId="{C3ACE3AA-E1F9-4C48-AFCF-F5F795AD142A}" destId="{9963A675-C3B0-4C8E-9D58-01C7E04E2A07}" srcOrd="0" destOrd="0" presId="urn:microsoft.com/office/officeart/2005/8/layout/hList1"/>
    <dgm:cxn modelId="{7A3DE4E5-60AB-4A9E-B533-F89186C7B250}" type="presParOf" srcId="{9963A675-C3B0-4C8E-9D58-01C7E04E2A07}" destId="{4B6949B0-8FC0-4EEE-9018-3D9258BB0B06}" srcOrd="0" destOrd="0" presId="urn:microsoft.com/office/officeart/2005/8/layout/hList1"/>
    <dgm:cxn modelId="{0E5656C2-963A-43E2-8E0B-208A88D62996}" type="presParOf" srcId="{9963A675-C3B0-4C8E-9D58-01C7E04E2A07}" destId="{91CBB68E-3409-4D61-B3F7-F9827910C8C5}" srcOrd="1" destOrd="0" presId="urn:microsoft.com/office/officeart/2005/8/layout/hList1"/>
    <dgm:cxn modelId="{6DF60898-1C39-4107-A72A-B8A59013BA78}" type="presParOf" srcId="{C3ACE3AA-E1F9-4C48-AFCF-F5F795AD142A}" destId="{C478BAE5-9FA3-40AE-AD4C-88A3C70E3B04}" srcOrd="1" destOrd="0" presId="urn:microsoft.com/office/officeart/2005/8/layout/hList1"/>
    <dgm:cxn modelId="{D907EE68-24D0-4B66-BFAB-F4CC3FE5E10B}" type="presParOf" srcId="{C3ACE3AA-E1F9-4C48-AFCF-F5F795AD142A}" destId="{27F5582D-8FA5-4DB4-AF01-DEDE942AEDAA}" srcOrd="2" destOrd="0" presId="urn:microsoft.com/office/officeart/2005/8/layout/hList1"/>
    <dgm:cxn modelId="{11D87460-8CF4-43C9-9C3F-199514E25860}" type="presParOf" srcId="{27F5582D-8FA5-4DB4-AF01-DEDE942AEDAA}" destId="{7792974E-10C9-47DF-8AD9-C6C922655587}" srcOrd="0" destOrd="0" presId="urn:microsoft.com/office/officeart/2005/8/layout/hList1"/>
    <dgm:cxn modelId="{248AE034-5222-4AD6-92E4-C48EF6F170B1}" type="presParOf" srcId="{27F5582D-8FA5-4DB4-AF01-DEDE942AEDAA}" destId="{FF96DA96-81D2-4D96-AFEF-DDD41D5522F0}" srcOrd="1" destOrd="0" presId="urn:microsoft.com/office/officeart/2005/8/layout/hList1"/>
    <dgm:cxn modelId="{F11BB114-E144-484C-BD00-FCCCE21179CA}" type="presParOf" srcId="{C3ACE3AA-E1F9-4C48-AFCF-F5F795AD142A}" destId="{F94ABB5F-9D5A-4313-B569-8669658F2E05}" srcOrd="3" destOrd="0" presId="urn:microsoft.com/office/officeart/2005/8/layout/hList1"/>
    <dgm:cxn modelId="{320E99FD-6D48-4EC8-AC3D-0D01AE65924A}" type="presParOf" srcId="{C3ACE3AA-E1F9-4C48-AFCF-F5F795AD142A}" destId="{06D3703C-AF32-4D36-B2B8-6034CC247259}" srcOrd="4" destOrd="0" presId="urn:microsoft.com/office/officeart/2005/8/layout/hList1"/>
    <dgm:cxn modelId="{D79C03DD-6BCD-409C-8C0B-E4555908A4CE}" type="presParOf" srcId="{06D3703C-AF32-4D36-B2B8-6034CC247259}" destId="{3250858E-6C8D-4EFF-8AF9-BB6F405ED230}" srcOrd="0" destOrd="0" presId="urn:microsoft.com/office/officeart/2005/8/layout/hList1"/>
    <dgm:cxn modelId="{AA85633F-08F2-48E8-8FD6-821F75ABBBDC}"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E5286564-8554-4237-9E82-82C8E262FEC8}" type="presOf" srcId="{06FDB7AD-6FBC-4CB6-BEED-BE8F9FDBB7A9}" destId="{4E387A86-B59B-4B06-97BA-7418F07AA8A2}" srcOrd="0" destOrd="0" presId="urn:microsoft.com/office/officeart/2005/8/layout/vProcess5"/>
    <dgm:cxn modelId="{B0F4E785-A230-4D0A-AC03-05A12942EF46}" srcId="{F7BD381D-E426-4006-BB19-454DDA9609BE}" destId="{5F438F19-EEF6-4A0F-9973-50B8C650589A}" srcOrd="0" destOrd="0" parTransId="{2F329942-9DD4-47E3-AF90-4A0BEE75828E}" sibTransId="{F6AD0D3F-C9CF-405C-80B6-4BF78B80D602}"/>
    <dgm:cxn modelId="{DBF2B584-7EDA-4225-A374-4712A71921E4}" type="presOf" srcId="{F6AD0D3F-C9CF-405C-80B6-4BF78B80D602}" destId="{8CB2590E-049C-4A89-9C9F-A2AD4177F525}" srcOrd="0" destOrd="0" presId="urn:microsoft.com/office/officeart/2005/8/layout/vProcess5"/>
    <dgm:cxn modelId="{025C3530-CD38-4F14-8DC6-DFDB21DEBFF3}" type="presOf" srcId="{A102ACB2-421B-49CF-9F5A-5D8901E8C08E}" destId="{5938A31F-D14E-4A59-9EA2-B5A5AA96C5CE}" srcOrd="0" destOrd="0" presId="urn:microsoft.com/office/officeart/2005/8/layout/vProcess5"/>
    <dgm:cxn modelId="{FD411156-723E-4A6D-83B8-5350D94AD399}" type="presOf" srcId="{F7BD381D-E426-4006-BB19-454DDA9609BE}" destId="{D3E49369-1FF8-472F-98BD-8B61298A4968}" srcOrd="0" destOrd="0" presId="urn:microsoft.com/office/officeart/2005/8/layout/vProcess5"/>
    <dgm:cxn modelId="{9F903340-7F03-43ED-B6AA-24B6B98CD5F8}" type="presOf" srcId="{5F438F19-EEF6-4A0F-9973-50B8C650589A}" destId="{A46A9DC7-DACD-4ADA-A0D0-128337E1ABB3}" srcOrd="0" destOrd="0" presId="urn:microsoft.com/office/officeart/2005/8/layout/vProcess5"/>
    <dgm:cxn modelId="{A2897D80-3FC9-492B-8AD5-7680F76FE379}" type="presOf" srcId="{5F438F19-EEF6-4A0F-9973-50B8C650589A}" destId="{BCE3271C-E48E-4693-962F-FE7D9EBA2F31}"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0FCE080D-8B55-48ED-9749-40382E526626}" type="presOf" srcId="{06FDB7AD-6FBC-4CB6-BEED-BE8F9FDBB7A9}" destId="{C8A53FC7-C767-4D5E-91FD-DD1B4B22736A}" srcOrd="1" destOrd="0" presId="urn:microsoft.com/office/officeart/2005/8/layout/vProcess5"/>
    <dgm:cxn modelId="{0C1F7D08-DC27-4A44-B030-80A2A83F420F}" type="presOf" srcId="{2B5F8085-A29A-4867-BE52-031816C1FFF0}" destId="{18684D5E-369A-40B2-89DC-3601540BBB0B}" srcOrd="0"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B415AF97-5978-420E-A745-E6B0BEC7519F}" type="presOf" srcId="{A102ACB2-421B-49CF-9F5A-5D8901E8C08E}" destId="{D12DE346-2299-4D88-98E3-B5421170FBB7}" srcOrd="1" destOrd="0" presId="urn:microsoft.com/office/officeart/2005/8/layout/vProcess5"/>
    <dgm:cxn modelId="{9F475B03-9D7D-4ADB-8A90-87152EAB72E6}" type="presParOf" srcId="{D3E49369-1FF8-472F-98BD-8B61298A4968}" destId="{5C34A394-1762-4D3B-9F29-9AD9B42CC671}" srcOrd="0" destOrd="0" presId="urn:microsoft.com/office/officeart/2005/8/layout/vProcess5"/>
    <dgm:cxn modelId="{C6F5C338-B8BA-4CBC-8A27-687BAC4ED9C0}" type="presParOf" srcId="{D3E49369-1FF8-472F-98BD-8B61298A4968}" destId="{A46A9DC7-DACD-4ADA-A0D0-128337E1ABB3}" srcOrd="1" destOrd="0" presId="urn:microsoft.com/office/officeart/2005/8/layout/vProcess5"/>
    <dgm:cxn modelId="{D5F20763-8BB8-4BAB-9460-7357208D5E87}" type="presParOf" srcId="{D3E49369-1FF8-472F-98BD-8B61298A4968}" destId="{5938A31F-D14E-4A59-9EA2-B5A5AA96C5CE}" srcOrd="2" destOrd="0" presId="urn:microsoft.com/office/officeart/2005/8/layout/vProcess5"/>
    <dgm:cxn modelId="{2C50B156-017E-4722-A35A-A84A13661397}" type="presParOf" srcId="{D3E49369-1FF8-472F-98BD-8B61298A4968}" destId="{4E387A86-B59B-4B06-97BA-7418F07AA8A2}" srcOrd="3" destOrd="0" presId="urn:microsoft.com/office/officeart/2005/8/layout/vProcess5"/>
    <dgm:cxn modelId="{3B8951DE-CFB0-4FAC-A40F-345BEBB242B6}" type="presParOf" srcId="{D3E49369-1FF8-472F-98BD-8B61298A4968}" destId="{8CB2590E-049C-4A89-9C9F-A2AD4177F525}" srcOrd="4" destOrd="0" presId="urn:microsoft.com/office/officeart/2005/8/layout/vProcess5"/>
    <dgm:cxn modelId="{3FAA7F76-68B7-496A-ABA5-2C7FC456942E}" type="presParOf" srcId="{D3E49369-1FF8-472F-98BD-8B61298A4968}" destId="{18684D5E-369A-40B2-89DC-3601540BBB0B}" srcOrd="5" destOrd="0" presId="urn:microsoft.com/office/officeart/2005/8/layout/vProcess5"/>
    <dgm:cxn modelId="{DE0AEA72-7D44-4EAB-A09A-DA36535CC699}" type="presParOf" srcId="{D3E49369-1FF8-472F-98BD-8B61298A4968}" destId="{BCE3271C-E48E-4693-962F-FE7D9EBA2F31}" srcOrd="6" destOrd="0" presId="urn:microsoft.com/office/officeart/2005/8/layout/vProcess5"/>
    <dgm:cxn modelId="{086A002B-E213-4710-981D-3CE9C292C15A}" type="presParOf" srcId="{D3E49369-1FF8-472F-98BD-8B61298A4968}" destId="{D12DE346-2299-4D88-98E3-B5421170FBB7}" srcOrd="7" destOrd="0" presId="urn:microsoft.com/office/officeart/2005/8/layout/vProcess5"/>
    <dgm:cxn modelId="{2427D122-3619-4AF4-8E73-04AD4DDFDDDC}"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E83BA10E-D461-4E8E-B9F4-AF48DA283388}" srcId="{C879734A-C49D-4DE9-A16E-50BA401CF451}" destId="{C6DBD5A7-19A8-4A0D-B1FC-D471F8DD94A2}" srcOrd="2" destOrd="0" parTransId="{FEED5ACC-99F6-4A7B-A15C-667201CA9A7C}" sibTransId="{3E4702F5-1827-49E6-B690-7F4BF9C16D20}"/>
    <dgm:cxn modelId="{A95FEA8A-F01C-41F7-8B2E-C2385781935A}" srcId="{C879734A-C49D-4DE9-A16E-50BA401CF451}" destId="{2350BFA4-FFD6-4E6A-832B-A5806FA3247B}" srcOrd="0" destOrd="0" parTransId="{2DB73714-41BA-4F2D-AB6F-D52AB5D63E63}" sibTransId="{8A5734EA-C349-46A4-8243-2A8DFD17ABF5}"/>
    <dgm:cxn modelId="{88541656-5F17-498B-ACA8-686497A711B1}" type="presOf" srcId="{8A5734EA-C349-46A4-8243-2A8DFD17ABF5}" destId="{8B264DBE-6B41-473F-90E9-0FBEB8166516}" srcOrd="0" destOrd="0" presId="urn:microsoft.com/office/officeart/2005/8/layout/vProcess5"/>
    <dgm:cxn modelId="{C985E985-9D04-4C5E-8C63-456F40660C09}" type="presOf" srcId="{7B87BFE8-2592-4133-B922-5AA92D31FDD2}" destId="{06AA1D4E-11A4-4E7D-94B7-7547998830A8}" srcOrd="0" destOrd="0" presId="urn:microsoft.com/office/officeart/2005/8/layout/vProcess5"/>
    <dgm:cxn modelId="{BCE5CB25-A36C-41C8-A895-33DD610687F0}" type="presOf" srcId="{C6DBD5A7-19A8-4A0D-B1FC-D471F8DD94A2}" destId="{1922A2A2-3180-4083-9F33-B3E9F9DF4944}" srcOrd="0" destOrd="0" presId="urn:microsoft.com/office/officeart/2005/8/layout/vProcess5"/>
    <dgm:cxn modelId="{CFB8C77F-A6C1-44EF-815F-7A5E58AF5B3A}" type="presOf" srcId="{899483EE-B8B4-4290-ABDD-4BC0FC1593B2}" destId="{5F0C81A2-1C95-4B74-8902-9B7F1FE0FC73}" srcOrd="0" destOrd="0" presId="urn:microsoft.com/office/officeart/2005/8/layout/vProcess5"/>
    <dgm:cxn modelId="{B49B3736-4400-49DF-8411-4589826AA0ED}" type="presOf" srcId="{C879734A-C49D-4DE9-A16E-50BA401CF451}" destId="{78777996-1C36-4A99-B0B2-6BCAAB098448}" srcOrd="0"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2C0DF8C6-9F20-4EE9-8797-52E2A0273A69}" type="presOf" srcId="{7B87BFE8-2592-4133-B922-5AA92D31FDD2}" destId="{2B101B52-0398-4195-A525-ECEE32CD05F0}" srcOrd="1" destOrd="0" presId="urn:microsoft.com/office/officeart/2005/8/layout/vProcess5"/>
    <dgm:cxn modelId="{2DAAC95F-BCF4-45BD-9970-9EEFE7B60B43}" type="presOf" srcId="{C6DBD5A7-19A8-4A0D-B1FC-D471F8DD94A2}" destId="{5DDD89C5-6B90-44E6-9758-5082583729CE}" srcOrd="1" destOrd="0" presId="urn:microsoft.com/office/officeart/2005/8/layout/vProcess5"/>
    <dgm:cxn modelId="{D0478568-37C9-4A3E-A223-0B68919761FA}" type="presOf" srcId="{2350BFA4-FFD6-4E6A-832B-A5806FA3247B}" destId="{86223D73-7D0B-4C0D-9BB0-36A882682821}" srcOrd="1" destOrd="0" presId="urn:microsoft.com/office/officeart/2005/8/layout/vProcess5"/>
    <dgm:cxn modelId="{D054E8AE-A28E-460A-ABA3-F933BB2AB47F}" type="presOf" srcId="{2350BFA4-FFD6-4E6A-832B-A5806FA3247B}" destId="{98EAD92C-2164-4AAF-9F85-E68FE04AC5C3}" srcOrd="0" destOrd="0" presId="urn:microsoft.com/office/officeart/2005/8/layout/vProcess5"/>
    <dgm:cxn modelId="{B4F40880-9171-4788-B2B8-EC06E770EBCD}" type="presParOf" srcId="{78777996-1C36-4A99-B0B2-6BCAAB098448}" destId="{38054383-A2C2-4ABC-A4ED-07C5F20E5D7B}" srcOrd="0" destOrd="0" presId="urn:microsoft.com/office/officeart/2005/8/layout/vProcess5"/>
    <dgm:cxn modelId="{D8470161-92F6-428F-B615-AD0024A8EB91}" type="presParOf" srcId="{78777996-1C36-4A99-B0B2-6BCAAB098448}" destId="{98EAD92C-2164-4AAF-9F85-E68FE04AC5C3}" srcOrd="1" destOrd="0" presId="urn:microsoft.com/office/officeart/2005/8/layout/vProcess5"/>
    <dgm:cxn modelId="{629A504E-6771-4623-8772-3E3B70A25957}" type="presParOf" srcId="{78777996-1C36-4A99-B0B2-6BCAAB098448}" destId="{06AA1D4E-11A4-4E7D-94B7-7547998830A8}" srcOrd="2" destOrd="0" presId="urn:microsoft.com/office/officeart/2005/8/layout/vProcess5"/>
    <dgm:cxn modelId="{BC3D22BB-8D10-4D03-A6D5-3273EEA152CE}" type="presParOf" srcId="{78777996-1C36-4A99-B0B2-6BCAAB098448}" destId="{1922A2A2-3180-4083-9F33-B3E9F9DF4944}" srcOrd="3" destOrd="0" presId="urn:microsoft.com/office/officeart/2005/8/layout/vProcess5"/>
    <dgm:cxn modelId="{0EEAFE0F-5F1F-4A50-81E4-71778C1D6DC3}" type="presParOf" srcId="{78777996-1C36-4A99-B0B2-6BCAAB098448}" destId="{8B264DBE-6B41-473F-90E9-0FBEB8166516}" srcOrd="4" destOrd="0" presId="urn:microsoft.com/office/officeart/2005/8/layout/vProcess5"/>
    <dgm:cxn modelId="{5AA494A4-0676-43E4-8F67-4C49192A172B}" type="presParOf" srcId="{78777996-1C36-4A99-B0B2-6BCAAB098448}" destId="{5F0C81A2-1C95-4B74-8902-9B7F1FE0FC73}" srcOrd="5" destOrd="0" presId="urn:microsoft.com/office/officeart/2005/8/layout/vProcess5"/>
    <dgm:cxn modelId="{B1F2EDD8-81FC-4939-913A-06C2DA44108E}" type="presParOf" srcId="{78777996-1C36-4A99-B0B2-6BCAAB098448}" destId="{86223D73-7D0B-4C0D-9BB0-36A882682821}" srcOrd="6" destOrd="0" presId="urn:microsoft.com/office/officeart/2005/8/layout/vProcess5"/>
    <dgm:cxn modelId="{4A62B859-7469-4B3C-935B-2838321DAEA8}" type="presParOf" srcId="{78777996-1C36-4A99-B0B2-6BCAAB098448}" destId="{2B101B52-0398-4195-A525-ECEE32CD05F0}" srcOrd="7" destOrd="0" presId="urn:microsoft.com/office/officeart/2005/8/layout/vProcess5"/>
    <dgm:cxn modelId="{1E907395-5CFE-4333-A0F3-F3A8408AFA6D}"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F509AAF9-AB88-4730-9E8F-A700E927C2BC}" srcId="{1C88C6C0-7177-44EB-B603-C811417870FE}" destId="{FA614CD3-34FA-4251-B1B6-5899329DEE3F}" srcOrd="2" destOrd="0" parTransId="{490F6C58-E5BA-4185-851A-1A532FD054E2}" sibTransId="{42FFB847-F5A1-4F94-ABC1-AEA9BE7580F2}"/>
    <dgm:cxn modelId="{3CB66EA4-1CB6-4A3C-B5EC-2D1BA9B7DAAA}" type="presOf" srcId="{5BE03D5D-51B3-4209-9982-B7C0702C417C}" destId="{F9AD6BDB-5226-44C6-89AF-55FE0E1BC7E3}" srcOrd="0" destOrd="0" presId="urn:microsoft.com/office/officeart/2005/8/layout/vProcess5"/>
    <dgm:cxn modelId="{5CBCF624-7ACC-42F9-A676-467005CA74B9}" type="presOf" srcId="{FA614CD3-34FA-4251-B1B6-5899329DEE3F}" destId="{4E70B786-9D07-4769-9613-CF7FD601D29A}" srcOrd="0" destOrd="0" presId="urn:microsoft.com/office/officeart/2005/8/layout/vProcess5"/>
    <dgm:cxn modelId="{D24781D3-BB4B-4D78-A0B2-EC3AA3C513CB}" type="presOf" srcId="{FA614CD3-34FA-4251-B1B6-5899329DEE3F}" destId="{8C7760E2-A132-4DBB-8400-FB9832F3018D}" srcOrd="1" destOrd="0" presId="urn:microsoft.com/office/officeart/2005/8/layout/vProcess5"/>
    <dgm:cxn modelId="{D8678842-1C80-4A85-A5FE-CE35A34BC51F}" type="presOf" srcId="{77DD4236-A3F9-4C73-98F5-90BD2CC7FFC9}" destId="{45105E1B-1F52-4610-B917-8E812D60101C}" srcOrd="0" destOrd="0" presId="urn:microsoft.com/office/officeart/2005/8/layout/vProcess5"/>
    <dgm:cxn modelId="{A09914A5-2E6A-499A-9405-81A8E00CCCCD}" type="presOf" srcId="{95CB8773-ACC9-4F18-B203-D5B673E71BBB}" destId="{72DF85C6-38ED-4096-9332-97A01EA16737}" srcOrd="1" destOrd="0" presId="urn:microsoft.com/office/officeart/2005/8/layout/vProcess5"/>
    <dgm:cxn modelId="{2A7245B1-6007-463E-BC7E-A4E1F2E4D347}" type="presOf" srcId="{95CB8773-ACC9-4F18-B203-D5B673E71BBB}" destId="{10A6E1DF-2A5C-4E80-8FE0-A9A473FEC13D}" srcOrd="0" destOrd="0" presId="urn:microsoft.com/office/officeart/2005/8/layout/vProcess5"/>
    <dgm:cxn modelId="{02B2C265-9BF0-41A1-B268-0A3E1806FAD6}" type="presOf" srcId="{5BE03D5D-51B3-4209-9982-B7C0702C417C}" destId="{6B169E4D-B52A-49F1-AB75-B55F560EB9DF}" srcOrd="1" destOrd="0" presId="urn:microsoft.com/office/officeart/2005/8/layout/vProcess5"/>
    <dgm:cxn modelId="{7E26C99A-D01B-49EF-8EDF-65BEFE3CFA87}" type="presOf" srcId="{DC3EF3A6-D6A2-49F0-9ECC-5337833728DB}" destId="{5A23F29C-06D7-4962-A405-6CF486D05C6A}" srcOrd="0" destOrd="0" presId="urn:microsoft.com/office/officeart/2005/8/layout/vProcess5"/>
    <dgm:cxn modelId="{F7724F70-FAE4-4B09-B54E-E691A4A6BC6C}" type="presOf" srcId="{1C88C6C0-7177-44EB-B603-C811417870FE}" destId="{A191DE3E-D58D-4918-83E8-FB2B4F7F2588}" srcOrd="0"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0C66126A-3BC6-4BAC-8206-727CB1EE9F6C}" srcId="{1C88C6C0-7177-44EB-B603-C811417870FE}" destId="{5BE03D5D-51B3-4209-9982-B7C0702C417C}" srcOrd="0" destOrd="0" parTransId="{D8494115-38FF-40B5-A466-E708225078D9}" sibTransId="{DC3EF3A6-D6A2-49F0-9ECC-5337833728DB}"/>
    <dgm:cxn modelId="{92624ADE-EDFE-45D9-8FE6-F739D1F32243}" type="presParOf" srcId="{A191DE3E-D58D-4918-83E8-FB2B4F7F2588}" destId="{E01BCD11-1E34-40EE-978B-3AC2633A68F8}" srcOrd="0" destOrd="0" presId="urn:microsoft.com/office/officeart/2005/8/layout/vProcess5"/>
    <dgm:cxn modelId="{19C3AE2B-B870-4D1C-9ECE-D0F4CEA6992B}" type="presParOf" srcId="{A191DE3E-D58D-4918-83E8-FB2B4F7F2588}" destId="{F9AD6BDB-5226-44C6-89AF-55FE0E1BC7E3}" srcOrd="1" destOrd="0" presId="urn:microsoft.com/office/officeart/2005/8/layout/vProcess5"/>
    <dgm:cxn modelId="{934AA1DF-AEA8-4F12-A895-3389CB3927B7}" type="presParOf" srcId="{A191DE3E-D58D-4918-83E8-FB2B4F7F2588}" destId="{10A6E1DF-2A5C-4E80-8FE0-A9A473FEC13D}" srcOrd="2" destOrd="0" presId="urn:microsoft.com/office/officeart/2005/8/layout/vProcess5"/>
    <dgm:cxn modelId="{FCD609EC-900A-4403-BDE2-B6143C0F866B}" type="presParOf" srcId="{A191DE3E-D58D-4918-83E8-FB2B4F7F2588}" destId="{4E70B786-9D07-4769-9613-CF7FD601D29A}" srcOrd="3" destOrd="0" presId="urn:microsoft.com/office/officeart/2005/8/layout/vProcess5"/>
    <dgm:cxn modelId="{D69A1E55-8130-410E-A3DC-5352979A905F}" type="presParOf" srcId="{A191DE3E-D58D-4918-83E8-FB2B4F7F2588}" destId="{5A23F29C-06D7-4962-A405-6CF486D05C6A}" srcOrd="4" destOrd="0" presId="urn:microsoft.com/office/officeart/2005/8/layout/vProcess5"/>
    <dgm:cxn modelId="{C7D21788-A7C5-46F3-B579-160327F208BB}" type="presParOf" srcId="{A191DE3E-D58D-4918-83E8-FB2B4F7F2588}" destId="{45105E1B-1F52-4610-B917-8E812D60101C}" srcOrd="5" destOrd="0" presId="urn:microsoft.com/office/officeart/2005/8/layout/vProcess5"/>
    <dgm:cxn modelId="{41F4B0BF-335B-470A-AE3A-E24B2B8EA25D}" type="presParOf" srcId="{A191DE3E-D58D-4918-83E8-FB2B4F7F2588}" destId="{6B169E4D-B52A-49F1-AB75-B55F560EB9DF}" srcOrd="6" destOrd="0" presId="urn:microsoft.com/office/officeart/2005/8/layout/vProcess5"/>
    <dgm:cxn modelId="{B3C0158A-59FD-465A-8AEC-2CB2584B7938}" type="presParOf" srcId="{A191DE3E-D58D-4918-83E8-FB2B4F7F2588}" destId="{72DF85C6-38ED-4096-9332-97A01EA16737}" srcOrd="7" destOrd="0" presId="urn:microsoft.com/office/officeart/2005/8/layout/vProcess5"/>
    <dgm:cxn modelId="{31EC0ADF-8156-4A49-BF4E-A736C395813B}"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DCB319F0-948B-4909-A5DA-95BA4CB9D9A8}" type="presOf" srcId="{5BBC0CDD-0B9D-4D40-9CB8-379E334CADF5}" destId="{2B8AD839-4137-4184-9475-C23B7D39BB4E}" srcOrd="0" destOrd="0" presId="urn:microsoft.com/office/officeart/2005/8/layout/process1"/>
    <dgm:cxn modelId="{063DF676-1F69-48D9-9591-6DDF2BECB8A2}" type="presOf" srcId="{3AE0EA9B-4551-41D1-A373-E6CD7D6FAEDA}" destId="{0B058DB1-6632-47E1-BDA6-3DF5AFCBC909}" srcOrd="0" destOrd="0" presId="urn:microsoft.com/office/officeart/2005/8/layout/process1"/>
    <dgm:cxn modelId="{ABAC8E24-137A-4DC5-954A-1D6C01FCCA7F}" type="presOf" srcId="{89652ACD-3938-4D8E-863C-D0931CB40634}" destId="{391ACC5C-CF60-4EB8-A74F-68887449075B}" srcOrd="0" destOrd="0" presId="urn:microsoft.com/office/officeart/2005/8/layout/process1"/>
    <dgm:cxn modelId="{B74632A1-1D38-4948-B5DF-281643A2CBF9}" type="presOf" srcId="{D7F9CF67-64A8-4097-A32E-17D048ADAE21}" destId="{50B58142-3E85-4931-B431-3F40C474E149}"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D9246F24-8E3A-4FE2-BB43-25BBA729320D}" srcId="{D7F9CF67-64A8-4097-A32E-17D048ADAE21}" destId="{3AE0EA9B-4551-41D1-A373-E6CD7D6FAEDA}" srcOrd="1" destOrd="0" parTransId="{0846B986-5A74-472F-BCFB-DC9B041B203E}" sibTransId="{6117D261-0585-43F1-8221-B1CBDB7B4E73}"/>
    <dgm:cxn modelId="{CA22A13A-79E5-4EB3-8D17-10484613C1AD}" type="presOf" srcId="{5BBC0CDD-0B9D-4D40-9CB8-379E334CADF5}" destId="{026D919F-DB71-4355-A238-CC7A27148F6A}" srcOrd="1" destOrd="0" presId="urn:microsoft.com/office/officeart/2005/8/layout/process1"/>
    <dgm:cxn modelId="{C0EC6F4F-5C02-416F-8C0F-D572FD5E9A52}" type="presParOf" srcId="{50B58142-3E85-4931-B431-3F40C474E149}" destId="{391ACC5C-CF60-4EB8-A74F-68887449075B}" srcOrd="0" destOrd="0" presId="urn:microsoft.com/office/officeart/2005/8/layout/process1"/>
    <dgm:cxn modelId="{99AEF0E6-F808-46BA-9BAC-90D4E6C6EDC0}" type="presParOf" srcId="{50B58142-3E85-4931-B431-3F40C474E149}" destId="{2B8AD839-4137-4184-9475-C23B7D39BB4E}" srcOrd="1" destOrd="0" presId="urn:microsoft.com/office/officeart/2005/8/layout/process1"/>
    <dgm:cxn modelId="{81C0AE00-374A-47B3-849E-CF0247C042D9}" type="presParOf" srcId="{2B8AD839-4137-4184-9475-C23B7D39BB4E}" destId="{026D919F-DB71-4355-A238-CC7A27148F6A}" srcOrd="0" destOrd="0" presId="urn:microsoft.com/office/officeart/2005/8/layout/process1"/>
    <dgm:cxn modelId="{8299B37F-DA24-40ED-810D-826A06D189FE}"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7FF9CA29-3305-4A38-993D-3287BF0ED2BF}">
      <dgm:prSet phldrT="[Text]"/>
      <dgm:spPr/>
      <dgm:t>
        <a:bodyPr/>
        <a:lstStyle/>
        <a:p>
          <a:r>
            <a:rPr lang="en-US" dirty="0" smtClean="0"/>
            <a:t>John Kay (English)</a:t>
          </a:r>
          <a:endParaRPr lang="en-US" dirty="0"/>
        </a:p>
      </dgm:t>
    </dgm:pt>
    <dgm:pt modelId="{84C2E7F5-72E7-4A3F-9BFD-348251370E6C}" type="parTrans" cxnId="{AA9D38AA-13C3-453A-90F4-0444603F4A3A}">
      <dgm:prSet/>
      <dgm:spPr/>
      <dgm:t>
        <a:bodyPr/>
        <a:lstStyle/>
        <a:p>
          <a:endParaRPr lang="en-US"/>
        </a:p>
      </dgm:t>
    </dgm:pt>
    <dgm:pt modelId="{723981A0-BFFC-4F7F-996A-EC3AB0287164}" type="sibTrans" cxnId="{AA9D38AA-13C3-453A-90F4-0444603F4A3A}">
      <dgm:prSet/>
      <dgm:spPr/>
      <dgm:t>
        <a:bodyPr/>
        <a:lstStyle/>
        <a:p>
          <a:endParaRPr lang="en-US"/>
        </a:p>
      </dgm:t>
    </dgm:pt>
    <dgm:pt modelId="{BFF9D00C-315C-4F50-819F-EB5273FFCA29}">
      <dgm:prSet phldrT="[Text]"/>
      <dgm:spPr/>
      <dgm:t>
        <a:bodyPr/>
        <a:lstStyle/>
        <a:p>
          <a:r>
            <a:rPr lang="en-US" dirty="0" smtClean="0"/>
            <a:t>Flying shuttle, 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t>James Hargreaves (English)</a:t>
          </a:r>
          <a:endParaRPr lang="en-US" dirty="0"/>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t>Spinning jenny,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t>Richard Arkwright (English)</a:t>
          </a:r>
          <a:endParaRPr lang="en-US" dirty="0"/>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t>Water frame, 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6"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6">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6"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6">
        <dgm:presLayoutVars>
          <dgm:bulletEnabled val="1"/>
        </dgm:presLayoutVars>
      </dgm:prSet>
      <dgm:spPr/>
      <dgm:t>
        <a:bodyPr/>
        <a:lstStyle/>
        <a:p>
          <a:endParaRPr lang="en-US"/>
        </a:p>
      </dgm:t>
    </dgm:pt>
    <dgm:pt modelId="{3D44B865-B84E-4D75-9FB9-466F24E40B8A}" type="pres">
      <dgm:prSet presAssocID="{723981A0-BFFC-4F7F-996A-EC3AB0287164}" presName="sp" presStyleCnt="0"/>
      <dgm:spPr/>
    </dgm:pt>
    <dgm:pt modelId="{AE6132D7-F00E-4D03-BF3A-DD65B269F7D1}" type="pres">
      <dgm:prSet presAssocID="{7FF9CA29-3305-4A38-993D-3287BF0ED2BF}" presName="arrowAndChildren" presStyleCnt="0"/>
      <dgm:spPr/>
    </dgm:pt>
    <dgm:pt modelId="{A46F2B48-5487-4F97-ADAC-2068D938DE65}" type="pres">
      <dgm:prSet presAssocID="{7FF9CA29-3305-4A38-993D-3287BF0ED2BF}" presName="parentTextArrow" presStyleLbl="node1" presStyleIdx="1" presStyleCnt="3"/>
      <dgm:spPr/>
      <dgm:t>
        <a:bodyPr/>
        <a:lstStyle/>
        <a:p>
          <a:endParaRPr lang="en-US"/>
        </a:p>
      </dgm:t>
    </dgm:pt>
    <dgm:pt modelId="{1ABF94D1-9ADA-48D1-B7CE-31C1734BA06E}" type="pres">
      <dgm:prSet presAssocID="{7FF9CA29-3305-4A38-993D-3287BF0ED2BF}" presName="arrow" presStyleLbl="node1" presStyleIdx="2" presStyleCnt="3"/>
      <dgm:spPr/>
      <dgm:t>
        <a:bodyPr/>
        <a:lstStyle/>
        <a:p>
          <a:endParaRPr lang="en-US"/>
        </a:p>
      </dgm:t>
    </dgm:pt>
    <dgm:pt modelId="{5F435780-F46B-42A5-A31A-C5A045049810}" type="pres">
      <dgm:prSet presAssocID="{7FF9CA29-3305-4A38-993D-3287BF0ED2BF}" presName="descendantArrow" presStyleCnt="0"/>
      <dgm:spPr/>
    </dgm:pt>
    <dgm:pt modelId="{04BC447E-BD9F-4DD5-8CA4-ABF70A3D9711}" type="pres">
      <dgm:prSet presAssocID="{BFF9D00C-315C-4F50-819F-EB5273FFCA29}" presName="childTextArrow" presStyleLbl="fgAccFollowNode1" presStyleIdx="4" presStyleCnt="6" custScaleX="29422">
        <dgm:presLayoutVars>
          <dgm:bulletEnabled val="1"/>
        </dgm:presLayoutVars>
      </dgm:prSet>
      <dgm:spPr/>
      <dgm:t>
        <a:bodyPr/>
        <a:lstStyle/>
        <a:p>
          <a:endParaRPr lang="en-US"/>
        </a:p>
      </dgm:t>
    </dgm:pt>
    <dgm:pt modelId="{A37AB70B-AF07-4606-96A3-271FA4E9CF47}" type="pres">
      <dgm:prSet presAssocID="{C27ED186-CFE3-4CE8-94BB-4D49FBDAEBDC}" presName="childTextArrow" presStyleLbl="fgAccFollowNode1" presStyleIdx="5" presStyleCnt="6">
        <dgm:presLayoutVars>
          <dgm:bulletEnabled val="1"/>
        </dgm:presLayoutVars>
      </dgm:prSet>
      <dgm:spPr/>
      <dgm:t>
        <a:bodyPr/>
        <a:lstStyle/>
        <a:p>
          <a:endParaRPr lang="en-US"/>
        </a:p>
      </dgm:t>
    </dgm:pt>
  </dgm:ptLst>
  <dgm:cxnLst>
    <dgm:cxn modelId="{7CCFE0F7-6398-4FFB-816A-D6B6171E6D9C}" type="presOf" srcId="{F9786F2A-21C6-4842-9949-C6BF1DA1FA9A}" destId="{34FC737C-8DC8-404A-B755-EC49BAC0B605}" srcOrd="1"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AA9D38AA-13C3-453A-90F4-0444603F4A3A}" srcId="{0DA6FC4E-D8FB-4B32-B7BA-12CB10E69A82}" destId="{7FF9CA29-3305-4A38-993D-3287BF0ED2BF}" srcOrd="0" destOrd="0" parTransId="{84C2E7F5-72E7-4A3F-9BFD-348251370E6C}" sibTransId="{723981A0-BFFC-4F7F-996A-EC3AB0287164}"/>
    <dgm:cxn modelId="{60B1B47F-E8AF-4524-A06E-3B475D654BD8}" srcId="{0DA6FC4E-D8FB-4B32-B7BA-12CB10E69A82}" destId="{F9786F2A-21C6-4842-9949-C6BF1DA1FA9A}" srcOrd="2" destOrd="0" parTransId="{EBDA00A0-917F-45B4-9782-6D88ACE586C9}" sibTransId="{FCD2AA9F-A419-4B05-A690-9289B8A5457B}"/>
    <dgm:cxn modelId="{5ECDD49F-B183-4B6C-A845-D3666D4A9401}" type="presOf" srcId="{BFF9D00C-315C-4F50-819F-EB5273FFCA29}" destId="{04BC447E-BD9F-4DD5-8CA4-ABF70A3D9711}" srcOrd="0" destOrd="0" presId="urn:microsoft.com/office/officeart/2005/8/layout/process4"/>
    <dgm:cxn modelId="{1EB616B6-4DF0-47ED-8D20-13BB02DC4D88}" srcId="{B3BEDDE6-9561-42E8-BB8E-CAD111BF6178}" destId="{44B283FA-721E-4002-80A7-97073A61E2AE}" srcOrd="0" destOrd="0" parTransId="{997C15F9-8F68-49CA-94C7-7963E65925AF}" sibTransId="{B8A7C0CF-144B-4DD9-AFFF-C10344B84CBE}"/>
    <dgm:cxn modelId="{C9A720EC-BA5D-4121-8176-33CA8974A8ED}" srcId="{7FF9CA29-3305-4A38-993D-3287BF0ED2BF}" destId="{BFF9D00C-315C-4F50-819F-EB5273FFCA29}" srcOrd="0" destOrd="0" parTransId="{EC39540E-4167-4B5A-A37B-ECF5EEF2D24B}" sibTransId="{0D36B811-D204-4233-9D67-71A2FC24688E}"/>
    <dgm:cxn modelId="{A1FB58C6-172C-4D16-BA82-836DFE96C7D9}" type="presOf" srcId="{44B283FA-721E-4002-80A7-97073A61E2AE}" destId="{C2F43CD3-2FEB-4F22-988F-CD7903AEF2D7}" srcOrd="0" destOrd="0" presId="urn:microsoft.com/office/officeart/2005/8/layout/process4"/>
    <dgm:cxn modelId="{4A59213D-893E-4DF5-9AA7-508815767787}" type="presOf" srcId="{95428B0C-A0B3-4B92-A965-0101060DC1B6}" destId="{337F2082-E570-45ED-8A8E-00D7A58F629A}" srcOrd="0" destOrd="0" presId="urn:microsoft.com/office/officeart/2005/8/layout/process4"/>
    <dgm:cxn modelId="{87A23631-7672-43BC-B5C9-54C031947778}" type="presOf" srcId="{F9786F2A-21C6-4842-9949-C6BF1DA1FA9A}" destId="{5368C5B2-D6C0-477B-945B-D3388F07FF75}" srcOrd="0" destOrd="0" presId="urn:microsoft.com/office/officeart/2005/8/layout/process4"/>
    <dgm:cxn modelId="{AA809041-1BDF-4481-9B22-7B2602470F57}" type="presOf" srcId="{D0924BD3-9EF6-45F3-B86F-94D3E055514B}" destId="{2422692B-E6FA-4038-9CF1-23FE663653FB}" srcOrd="0" destOrd="0" presId="urn:microsoft.com/office/officeart/2005/8/layout/process4"/>
    <dgm:cxn modelId="{B8563F76-4FCE-4974-AE3C-91D3C5F3E6FF}" type="presOf" srcId="{0DA6FC4E-D8FB-4B32-B7BA-12CB10E69A82}" destId="{A4B9A194-21E9-4E1A-B64D-999836ED3C40}" srcOrd="0" destOrd="0" presId="urn:microsoft.com/office/officeart/2005/8/layout/process4"/>
    <dgm:cxn modelId="{0FD75F71-29C7-422D-9F8E-A6B3144FFA58}" srcId="{F9786F2A-21C6-4842-9949-C6BF1DA1FA9A}" destId="{7F2EB400-0401-4C5E-B3DA-283ED9BC3901}" srcOrd="1" destOrd="0" parTransId="{8B351200-3DAB-4543-8D45-C4EEF0390BF6}" sibTransId="{A964E8E7-6F19-449F-992C-CF90D8CC5290}"/>
    <dgm:cxn modelId="{08916B5E-9F25-4BAF-9D7A-84D4D627B2E5}" srcId="{F9786F2A-21C6-4842-9949-C6BF1DA1FA9A}" destId="{D0924BD3-9EF6-45F3-B86F-94D3E055514B}" srcOrd="0" destOrd="0" parTransId="{9A7FC839-5F7F-4718-BA0B-600C22B34955}" sibTransId="{7627935C-4CF8-4DD2-B8C8-12494C915723}"/>
    <dgm:cxn modelId="{555F17C7-1494-4781-AFE7-A8E2803F9D55}" srcId="{7FF9CA29-3305-4A38-993D-3287BF0ED2BF}" destId="{C27ED186-CFE3-4CE8-94BB-4D49FBDAEBDC}" srcOrd="1" destOrd="0" parTransId="{49D79E6E-B2D4-47BC-9D42-FA482D4BEFB5}" sibTransId="{AF170416-037B-43C8-BA56-4CC2254677CD}"/>
    <dgm:cxn modelId="{C0B8BF98-BC59-4C40-AD0D-D62EC5D5F385}" type="presOf" srcId="{C27ED186-CFE3-4CE8-94BB-4D49FBDAEBDC}" destId="{A37AB70B-AF07-4606-96A3-271FA4E9CF47}" srcOrd="0"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8163A506-91B9-4DFE-B7C7-2CAAF19C02A7}" type="presOf" srcId="{7FF9CA29-3305-4A38-993D-3287BF0ED2BF}" destId="{A46F2B48-5487-4F97-ADAC-2068D938DE65}" srcOrd="0" destOrd="0" presId="urn:microsoft.com/office/officeart/2005/8/layout/process4"/>
    <dgm:cxn modelId="{5C9574A3-28DB-4CA7-9040-03B2677D2BF3}" type="presOf" srcId="{7FF9CA29-3305-4A38-993D-3287BF0ED2BF}" destId="{1ABF94D1-9ADA-48D1-B7CE-31C1734BA06E}" srcOrd="1" destOrd="0" presId="urn:microsoft.com/office/officeart/2005/8/layout/process4"/>
    <dgm:cxn modelId="{ECF09A5C-3735-4733-94AC-A23016AF43E7}" type="presOf" srcId="{B3BEDDE6-9561-42E8-BB8E-CAD111BF6178}" destId="{24AB3CFE-60BA-4F4B-A4A9-CB73DF04BE6A}" srcOrd="1" destOrd="0" presId="urn:microsoft.com/office/officeart/2005/8/layout/process4"/>
    <dgm:cxn modelId="{E1236B33-1DA2-4FA4-8415-CF60CB66F4EC}" type="presOf" srcId="{7F2EB400-0401-4C5E-B3DA-283ED9BC3901}" destId="{071BCA9D-DC4F-480A-A2FE-040B09808E4B}" srcOrd="0" destOrd="0" presId="urn:microsoft.com/office/officeart/2005/8/layout/process4"/>
    <dgm:cxn modelId="{642B3D52-3E16-43D6-8097-126648405CB7}" type="presOf" srcId="{B3BEDDE6-9561-42E8-BB8E-CAD111BF6178}" destId="{D3B11F5F-81D8-45D1-AF49-9F5398EA4E5A}" srcOrd="0" destOrd="0" presId="urn:microsoft.com/office/officeart/2005/8/layout/process4"/>
    <dgm:cxn modelId="{635717E6-89FD-4A5B-BE9B-4C2727B3303E}" type="presParOf" srcId="{A4B9A194-21E9-4E1A-B64D-999836ED3C40}" destId="{EE901C89-2DEC-4CBF-BF12-81E28633B9BF}" srcOrd="0" destOrd="0" presId="urn:microsoft.com/office/officeart/2005/8/layout/process4"/>
    <dgm:cxn modelId="{B51A72F8-0ADF-4A40-8BD5-5A0443AF0A15}" type="presParOf" srcId="{EE901C89-2DEC-4CBF-BF12-81E28633B9BF}" destId="{5368C5B2-D6C0-477B-945B-D3388F07FF75}" srcOrd="0" destOrd="0" presId="urn:microsoft.com/office/officeart/2005/8/layout/process4"/>
    <dgm:cxn modelId="{F344C29D-244F-4DD9-9B22-368DD60AA1BC}" type="presParOf" srcId="{EE901C89-2DEC-4CBF-BF12-81E28633B9BF}" destId="{34FC737C-8DC8-404A-B755-EC49BAC0B605}" srcOrd="1" destOrd="0" presId="urn:microsoft.com/office/officeart/2005/8/layout/process4"/>
    <dgm:cxn modelId="{68D6656B-1818-4BED-A6FF-A8433117F52C}" type="presParOf" srcId="{EE901C89-2DEC-4CBF-BF12-81E28633B9BF}" destId="{1A3D9321-4069-4A0F-913A-1A9BB4214A1F}" srcOrd="2" destOrd="0" presId="urn:microsoft.com/office/officeart/2005/8/layout/process4"/>
    <dgm:cxn modelId="{7BB03A29-DA8C-46ED-A717-D7DF738457C5}" type="presParOf" srcId="{1A3D9321-4069-4A0F-913A-1A9BB4214A1F}" destId="{2422692B-E6FA-4038-9CF1-23FE663653FB}" srcOrd="0" destOrd="0" presId="urn:microsoft.com/office/officeart/2005/8/layout/process4"/>
    <dgm:cxn modelId="{7C4930CF-D21E-4EC2-82F1-34CE0396354B}" type="presParOf" srcId="{1A3D9321-4069-4A0F-913A-1A9BB4214A1F}" destId="{071BCA9D-DC4F-480A-A2FE-040B09808E4B}" srcOrd="1" destOrd="0" presId="urn:microsoft.com/office/officeart/2005/8/layout/process4"/>
    <dgm:cxn modelId="{80C0EA56-F98B-4791-B288-A86FDE7E57AE}" type="presParOf" srcId="{A4B9A194-21E9-4E1A-B64D-999836ED3C40}" destId="{8BDC8A92-0A79-4BFD-ADC7-2609B203D297}" srcOrd="1" destOrd="0" presId="urn:microsoft.com/office/officeart/2005/8/layout/process4"/>
    <dgm:cxn modelId="{169771DC-445B-43E0-B5F4-92312B3B5402}" type="presParOf" srcId="{A4B9A194-21E9-4E1A-B64D-999836ED3C40}" destId="{AE3A63BA-6E03-4979-BC99-40B386CA5420}" srcOrd="2" destOrd="0" presId="urn:microsoft.com/office/officeart/2005/8/layout/process4"/>
    <dgm:cxn modelId="{6348A8EE-9A7D-4E01-B96F-F13B97ED00CC}" type="presParOf" srcId="{AE3A63BA-6E03-4979-BC99-40B386CA5420}" destId="{D3B11F5F-81D8-45D1-AF49-9F5398EA4E5A}" srcOrd="0" destOrd="0" presId="urn:microsoft.com/office/officeart/2005/8/layout/process4"/>
    <dgm:cxn modelId="{64DBBFA8-E775-4A30-AE27-C109C801D62B}" type="presParOf" srcId="{AE3A63BA-6E03-4979-BC99-40B386CA5420}" destId="{24AB3CFE-60BA-4F4B-A4A9-CB73DF04BE6A}" srcOrd="1" destOrd="0" presId="urn:microsoft.com/office/officeart/2005/8/layout/process4"/>
    <dgm:cxn modelId="{AD702BC7-123A-429C-8EFF-0A231C1C879B}" type="presParOf" srcId="{AE3A63BA-6E03-4979-BC99-40B386CA5420}" destId="{A65E0130-A578-4A68-A912-A1F44195EF43}" srcOrd="2" destOrd="0" presId="urn:microsoft.com/office/officeart/2005/8/layout/process4"/>
    <dgm:cxn modelId="{6256FEA0-B5A9-4BB8-9488-33B11BC97698}" type="presParOf" srcId="{A65E0130-A578-4A68-A912-A1F44195EF43}" destId="{C2F43CD3-2FEB-4F22-988F-CD7903AEF2D7}" srcOrd="0" destOrd="0" presId="urn:microsoft.com/office/officeart/2005/8/layout/process4"/>
    <dgm:cxn modelId="{87461CBB-3EEB-4BE9-87BF-07D26FF1613C}" type="presParOf" srcId="{A65E0130-A578-4A68-A912-A1F44195EF43}" destId="{337F2082-E570-45ED-8A8E-00D7A58F629A}" srcOrd="1" destOrd="0" presId="urn:microsoft.com/office/officeart/2005/8/layout/process4"/>
    <dgm:cxn modelId="{B83421C0-6D8C-4C69-A934-C3B15CBB0CAA}" type="presParOf" srcId="{A4B9A194-21E9-4E1A-B64D-999836ED3C40}" destId="{3D44B865-B84E-4D75-9FB9-466F24E40B8A}" srcOrd="3" destOrd="0" presId="urn:microsoft.com/office/officeart/2005/8/layout/process4"/>
    <dgm:cxn modelId="{80C37DF3-56FC-4204-8DFA-CDCB93F27D5F}" type="presParOf" srcId="{A4B9A194-21E9-4E1A-B64D-999836ED3C40}" destId="{AE6132D7-F00E-4D03-BF3A-DD65B269F7D1}" srcOrd="4" destOrd="0" presId="urn:microsoft.com/office/officeart/2005/8/layout/process4"/>
    <dgm:cxn modelId="{526B8033-9D32-4486-A69C-F8D18695D61C}" type="presParOf" srcId="{AE6132D7-F00E-4D03-BF3A-DD65B269F7D1}" destId="{A46F2B48-5487-4F97-ADAC-2068D938DE65}" srcOrd="0" destOrd="0" presId="urn:microsoft.com/office/officeart/2005/8/layout/process4"/>
    <dgm:cxn modelId="{B20AD87E-A281-450F-AC5E-410510A64B5A}" type="presParOf" srcId="{AE6132D7-F00E-4D03-BF3A-DD65B269F7D1}" destId="{1ABF94D1-9ADA-48D1-B7CE-31C1734BA06E}" srcOrd="1" destOrd="0" presId="urn:microsoft.com/office/officeart/2005/8/layout/process4"/>
    <dgm:cxn modelId="{C9EFA3F4-96D2-479C-899B-21C6AC80B238}" type="presParOf" srcId="{AE6132D7-F00E-4D03-BF3A-DD65B269F7D1}" destId="{5F435780-F46B-42A5-A31A-C5A045049810}" srcOrd="2" destOrd="0" presId="urn:microsoft.com/office/officeart/2005/8/layout/process4"/>
    <dgm:cxn modelId="{E6730A1E-499F-4B7F-96F5-B46BB001F965}" type="presParOf" srcId="{5F435780-F46B-42A5-A31A-C5A045049810}" destId="{04BC447E-BD9F-4DD5-8CA4-ABF70A3D9711}" srcOrd="0" destOrd="0" presId="urn:microsoft.com/office/officeart/2005/8/layout/process4"/>
    <dgm:cxn modelId="{9C89FCE2-43CE-4423-BC1F-1148E7064AC7}" type="presParOf" srcId="{5F435780-F46B-42A5-A31A-C5A045049810}" destId="{A37AB70B-AF07-4606-96A3-271FA4E9CF4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t>Edward Cartwright (English)</a:t>
          </a:r>
          <a:endParaRPr lang="en-US" dirty="0"/>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t>Eli Whitney (American)</a:t>
          </a:r>
          <a:endParaRPr lang="en-US" dirty="0"/>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8EC009B4-39ED-49E8-9F19-14D5A43BE868}" type="presOf" srcId="{7090B06F-CEAD-4BA9-BC93-02EC4FACF24F}" destId="{6C7595A3-3ED2-4315-9073-1C260DEB6B98}" srcOrd="0"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2F16E342-160B-4F15-AF65-D7B4889473C5}" type="presOf" srcId="{9B6A4A15-F810-4931-9459-42BFE5A589E3}" destId="{311F7CC0-5D52-4C53-A644-FE3591A5952C}" srcOrd="0" destOrd="0" presId="urn:microsoft.com/office/officeart/2005/8/layout/process4"/>
    <dgm:cxn modelId="{81FDA0B7-1160-447D-9A06-D81ED40B6D70}" srcId="{9B6A4A15-F810-4931-9459-42BFE5A589E3}" destId="{A32D3945-96F1-406B-B149-DCD28995BE0C}" srcOrd="1" destOrd="0" parTransId="{1BA6A55A-68E4-45C0-B7E4-937116660F77}" sibTransId="{51461702-D512-448F-8237-6C8922BF0FC0}"/>
    <dgm:cxn modelId="{1649EB59-1BF6-483D-BB9C-146374D60B44}" type="presOf" srcId="{9B6A4A15-F810-4931-9459-42BFE5A589E3}" destId="{BF87FEC1-15D1-4F37-8604-B99DA0F26510}" srcOrd="1" destOrd="0" presId="urn:microsoft.com/office/officeart/2005/8/layout/process4"/>
    <dgm:cxn modelId="{3BD453DB-1EF8-4E3F-AEC1-97898B2CEC93}" srcId="{79831065-81B8-4BDB-A1F5-1DC318294D7F}" destId="{51A5BEF4-81A8-43DE-B521-2714DB5956DD}" srcOrd="0" destOrd="0" parTransId="{138249DC-55A7-4590-BEA6-FDEE19AC9986}" sibTransId="{82C3D954-B8F2-400A-B55B-1D3744681874}"/>
    <dgm:cxn modelId="{265943CF-E0CD-4D99-AC57-215ECAE17F32}" srcId="{7E491E05-531C-47D7-97AA-CAA8373B6D6F}" destId="{79831065-81B8-4BDB-A1F5-1DC318294D7F}" srcOrd="0" destOrd="0" parTransId="{5E7B0C8A-D9E1-4B4C-84E4-3D3B049BDD10}" sibTransId="{6D6CA284-7F4C-48EA-9A45-22AAF43BFD80}"/>
    <dgm:cxn modelId="{CFFF1855-4CC0-4B57-A846-501210A784F2}" type="presOf" srcId="{83090336-6FF2-4DDE-AD17-11528414537E}" destId="{B1B1303F-B624-4114-933A-8433E33DE89D}" srcOrd="0" destOrd="0" presId="urn:microsoft.com/office/officeart/2005/8/layout/process4"/>
    <dgm:cxn modelId="{F1ACDD0F-A5E6-4DE4-9B3C-E7688DFEC010}" type="presOf" srcId="{51A5BEF4-81A8-43DE-B521-2714DB5956DD}" destId="{60229AE1-E167-464E-A35F-EFDE9A03FAF2}" srcOrd="0" destOrd="0" presId="urn:microsoft.com/office/officeart/2005/8/layout/process4"/>
    <dgm:cxn modelId="{861ED6E8-90E3-4D1D-B5A6-90177E684966}" type="presOf" srcId="{79831065-81B8-4BDB-A1F5-1DC318294D7F}" destId="{AD359FAB-5B3E-4AD7-BBA3-16E208DB0F2B}" srcOrd="1" destOrd="0" presId="urn:microsoft.com/office/officeart/2005/8/layout/process4"/>
    <dgm:cxn modelId="{D5C2BA29-686C-4BDA-A196-53C4BC0CC377}" srcId="{43A23744-918C-490C-81F4-927920082F5A}" destId="{498273CC-A3F5-4941-82E3-4E2F08A8F01C}" srcOrd="1" destOrd="0" parTransId="{CAAE52BF-0BF4-45B5-8E68-34C97A270E83}" sibTransId="{508EC081-7207-433F-9F7A-E1FBB8FCA767}"/>
    <dgm:cxn modelId="{35BCD5F7-6F0D-45B2-BDE5-A3A9DACDF4E6}" type="presOf" srcId="{43A23744-918C-490C-81F4-927920082F5A}" destId="{37C1CFBC-672A-422D-9821-CFC6D5E939EF}" srcOrd="0" destOrd="0" presId="urn:microsoft.com/office/officeart/2005/8/layout/process4"/>
    <dgm:cxn modelId="{00BA0C16-C5B7-4E29-B47C-81551FAF6731}" srcId="{79831065-81B8-4BDB-A1F5-1DC318294D7F}" destId="{3C4106C2-8129-410E-AD9E-A244292AD37A}" srcOrd="1" destOrd="0" parTransId="{7D93BC94-E6E7-4E2F-AF2D-7488FEE164DF}" sibTransId="{483483E1-7F66-419D-9533-A6A61D4F1C0D}"/>
    <dgm:cxn modelId="{2DCC3B2A-84AF-4818-8898-92B15D50AAB6}" srcId="{7E491E05-531C-47D7-97AA-CAA8373B6D6F}" destId="{0686F812-7E86-4E30-8D9C-68DBD1AF6F74}" srcOrd="3" destOrd="0" parTransId="{A4641527-96FB-4B08-9AE1-68FBEA488B52}" sibTransId="{C6FDC800-3A68-4084-B4D3-1EEF67FDA2BC}"/>
    <dgm:cxn modelId="{49112BC5-D819-496A-95E7-8DF694411CD5}" type="presOf" srcId="{3C4106C2-8129-410E-AD9E-A244292AD37A}" destId="{90A825E1-BC30-4763-A249-E117CB069157}" srcOrd="0" destOrd="0" presId="urn:microsoft.com/office/officeart/2005/8/layout/process4"/>
    <dgm:cxn modelId="{24DE960C-5027-4CFB-ADD7-83B5F0BD91BE}" srcId="{0686F812-7E86-4E30-8D9C-68DBD1AF6F74}" destId="{A86F165B-90D5-4AE8-A08A-9DF28358728D}" srcOrd="1" destOrd="0" parTransId="{5D6E14FC-6756-41CC-BDDE-FDED49E09E6E}" sibTransId="{1D0EB3BA-7B24-4D1B-A700-B0DE03CE75C2}"/>
    <dgm:cxn modelId="{DC673EA0-00F7-4554-8549-10505742BBDA}" type="presOf" srcId="{0686F812-7E86-4E30-8D9C-68DBD1AF6F74}" destId="{9136BAE5-9754-4BBC-9A78-9D61F76F124A}" srcOrd="0" destOrd="0" presId="urn:microsoft.com/office/officeart/2005/8/layout/process4"/>
    <dgm:cxn modelId="{FCFFDE75-D812-4490-9202-ED8159C5A159}" srcId="{7E491E05-531C-47D7-97AA-CAA8373B6D6F}" destId="{9B6A4A15-F810-4931-9459-42BFE5A589E3}" srcOrd="1" destOrd="0" parTransId="{AAF7E0F5-1CC8-40CD-9626-B33760EB4DF1}" sibTransId="{1D9AD638-477D-4E33-B075-9EB92A04A273}"/>
    <dgm:cxn modelId="{630E1B6C-C0A9-44D5-A1C3-E871C4E418BA}" type="presOf" srcId="{A86F165B-90D5-4AE8-A08A-9DF28358728D}" destId="{AF237B02-56D5-4473-8A87-4F7C47137AB5}" srcOrd="0" destOrd="0" presId="urn:microsoft.com/office/officeart/2005/8/layout/process4"/>
    <dgm:cxn modelId="{9CF038B0-C7FA-4BDB-B38D-1BE48712C84F}" type="presOf" srcId="{58BFA94A-9BE8-44D2-AE0D-7D55442EB101}" destId="{5CB4E3ED-D9BB-4CAC-B26E-BA0F5FD08BB8}" srcOrd="0" destOrd="0" presId="urn:microsoft.com/office/officeart/2005/8/layout/process4"/>
    <dgm:cxn modelId="{EC273EBE-1126-4D95-AFA4-AE98DE8119D8}" type="presOf" srcId="{0686F812-7E86-4E30-8D9C-68DBD1AF6F74}" destId="{B3D7C07F-FD73-4AB8-BCDE-14A30FEC8C00}" srcOrd="1" destOrd="0" presId="urn:microsoft.com/office/officeart/2005/8/layout/process4"/>
    <dgm:cxn modelId="{5A04AD1F-3BF6-40D0-AE77-B129DE0D21E7}" type="presOf" srcId="{A32D3945-96F1-406B-B149-DCD28995BE0C}" destId="{D3853446-AA26-452B-BD94-576B35A26622}" srcOrd="0" destOrd="0" presId="urn:microsoft.com/office/officeart/2005/8/layout/process4"/>
    <dgm:cxn modelId="{D4923ACB-B941-4FA7-8B4D-56F8A64FAEBC}" type="presOf" srcId="{43A23744-918C-490C-81F4-927920082F5A}" destId="{24B0F7E2-246A-4650-A6BB-126F0CAF1CB2}" srcOrd="1"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343547CF-18D0-43ED-9D40-A1CB3D4CBB7C}" srcId="{7E491E05-531C-47D7-97AA-CAA8373B6D6F}" destId="{43A23744-918C-490C-81F4-927920082F5A}" srcOrd="2" destOrd="0" parTransId="{749A335E-B6A4-4AE8-BAA6-F6F565670B01}" sibTransId="{0022ADA0-BB54-498F-97C3-75D724B1EEDF}"/>
    <dgm:cxn modelId="{61B844A0-60B4-4356-A1A9-76878008A1DF}" type="presOf" srcId="{79831065-81B8-4BDB-A1F5-1DC318294D7F}" destId="{3AD5138B-6997-4627-8789-FCE0E8C37435}" srcOrd="0" destOrd="0" presId="urn:microsoft.com/office/officeart/2005/8/layout/process4"/>
    <dgm:cxn modelId="{9B6A7CF8-B810-4311-9EC0-80DDEE328363}" type="presOf" srcId="{7E491E05-531C-47D7-97AA-CAA8373B6D6F}" destId="{49492391-96C1-4E54-9303-D658F2FCAF2D}" srcOrd="0" destOrd="0" presId="urn:microsoft.com/office/officeart/2005/8/layout/process4"/>
    <dgm:cxn modelId="{A98F1E36-919E-48C9-AD44-161E532DCB00}" type="presOf" srcId="{498273CC-A3F5-4941-82E3-4E2F08A8F01C}" destId="{0059F137-3BFD-4752-8446-09CA8FD82C70}" srcOrd="0"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20AF4D33-6325-4EE2-99EB-76B017EDA4EC}" type="presParOf" srcId="{49492391-96C1-4E54-9303-D658F2FCAF2D}" destId="{6D709050-68E4-4F56-96F7-E85D2B0D1758}" srcOrd="0" destOrd="0" presId="urn:microsoft.com/office/officeart/2005/8/layout/process4"/>
    <dgm:cxn modelId="{221D6EE6-5F84-474F-A969-D6B5DBE59E4C}" type="presParOf" srcId="{6D709050-68E4-4F56-96F7-E85D2B0D1758}" destId="{9136BAE5-9754-4BBC-9A78-9D61F76F124A}" srcOrd="0" destOrd="0" presId="urn:microsoft.com/office/officeart/2005/8/layout/process4"/>
    <dgm:cxn modelId="{44D62C6C-1B0E-4D1C-A8AA-7E8B19036E39}" type="presParOf" srcId="{6D709050-68E4-4F56-96F7-E85D2B0D1758}" destId="{B3D7C07F-FD73-4AB8-BCDE-14A30FEC8C00}" srcOrd="1" destOrd="0" presId="urn:microsoft.com/office/officeart/2005/8/layout/process4"/>
    <dgm:cxn modelId="{ED6904F2-5D79-469E-806C-F8AA787372E1}" type="presParOf" srcId="{6D709050-68E4-4F56-96F7-E85D2B0D1758}" destId="{FD186342-3832-4748-84D1-38550D31EE74}" srcOrd="2" destOrd="0" presId="urn:microsoft.com/office/officeart/2005/8/layout/process4"/>
    <dgm:cxn modelId="{A3F6C11E-3CCF-4F3A-8C80-670D6BF0BF37}" type="presParOf" srcId="{FD186342-3832-4748-84D1-38550D31EE74}" destId="{5CB4E3ED-D9BB-4CAC-B26E-BA0F5FD08BB8}" srcOrd="0" destOrd="0" presId="urn:microsoft.com/office/officeart/2005/8/layout/process4"/>
    <dgm:cxn modelId="{362A4BD8-B0E8-433F-96D5-45FEF275996C}" type="presParOf" srcId="{FD186342-3832-4748-84D1-38550D31EE74}" destId="{AF237B02-56D5-4473-8A87-4F7C47137AB5}" srcOrd="1" destOrd="0" presId="urn:microsoft.com/office/officeart/2005/8/layout/process4"/>
    <dgm:cxn modelId="{BCB72F3D-FA25-4F8E-8176-664691F69419}" type="presParOf" srcId="{49492391-96C1-4E54-9303-D658F2FCAF2D}" destId="{777D14C6-F7F8-49DC-AF37-6D3D89CAF966}" srcOrd="1" destOrd="0" presId="urn:microsoft.com/office/officeart/2005/8/layout/process4"/>
    <dgm:cxn modelId="{90706517-B80D-4A56-9D9C-A0B2F91EB794}" type="presParOf" srcId="{49492391-96C1-4E54-9303-D658F2FCAF2D}" destId="{9608A2B3-33FC-48D1-AC66-CCFC5EA3EB02}" srcOrd="2" destOrd="0" presId="urn:microsoft.com/office/officeart/2005/8/layout/process4"/>
    <dgm:cxn modelId="{88CB1C9D-08EC-426E-9900-A4615BAD8CA0}" type="presParOf" srcId="{9608A2B3-33FC-48D1-AC66-CCFC5EA3EB02}" destId="{37C1CFBC-672A-422D-9821-CFC6D5E939EF}" srcOrd="0" destOrd="0" presId="urn:microsoft.com/office/officeart/2005/8/layout/process4"/>
    <dgm:cxn modelId="{7EB08DC7-A3F4-413D-A6F2-779F066E26F4}" type="presParOf" srcId="{9608A2B3-33FC-48D1-AC66-CCFC5EA3EB02}" destId="{24B0F7E2-246A-4650-A6BB-126F0CAF1CB2}" srcOrd="1" destOrd="0" presId="urn:microsoft.com/office/officeart/2005/8/layout/process4"/>
    <dgm:cxn modelId="{68DEFEEB-7193-4809-9510-5175D84F0C24}" type="presParOf" srcId="{9608A2B3-33FC-48D1-AC66-CCFC5EA3EB02}" destId="{287179F9-DEED-4E96-B534-111A0D30D6F3}" srcOrd="2" destOrd="0" presId="urn:microsoft.com/office/officeart/2005/8/layout/process4"/>
    <dgm:cxn modelId="{D5EBA44C-A89B-4097-9F46-09F9BB5BEC7F}" type="presParOf" srcId="{287179F9-DEED-4E96-B534-111A0D30D6F3}" destId="{B1B1303F-B624-4114-933A-8433E33DE89D}" srcOrd="0" destOrd="0" presId="urn:microsoft.com/office/officeart/2005/8/layout/process4"/>
    <dgm:cxn modelId="{5677DED5-B08F-4A13-8271-5837E6CD6F64}" type="presParOf" srcId="{287179F9-DEED-4E96-B534-111A0D30D6F3}" destId="{0059F137-3BFD-4752-8446-09CA8FD82C70}" srcOrd="1" destOrd="0" presId="urn:microsoft.com/office/officeart/2005/8/layout/process4"/>
    <dgm:cxn modelId="{B22B77F8-D907-44EF-ABF1-6F26766FBC48}" type="presParOf" srcId="{49492391-96C1-4E54-9303-D658F2FCAF2D}" destId="{CE78D957-16D5-4BB1-89E9-040C9622F806}" srcOrd="3" destOrd="0" presId="urn:microsoft.com/office/officeart/2005/8/layout/process4"/>
    <dgm:cxn modelId="{913F0D77-D83F-4CBA-B2FE-3614AF318194}" type="presParOf" srcId="{49492391-96C1-4E54-9303-D658F2FCAF2D}" destId="{B5C28191-B96B-47A2-9E18-7B885DCF0CF4}" srcOrd="4" destOrd="0" presId="urn:microsoft.com/office/officeart/2005/8/layout/process4"/>
    <dgm:cxn modelId="{3844FC1F-C3F6-40EF-8CAD-65C9137E257C}" type="presParOf" srcId="{B5C28191-B96B-47A2-9E18-7B885DCF0CF4}" destId="{311F7CC0-5D52-4C53-A644-FE3591A5952C}" srcOrd="0" destOrd="0" presId="urn:microsoft.com/office/officeart/2005/8/layout/process4"/>
    <dgm:cxn modelId="{AD17D0EE-0E48-490D-8955-4AEA8E2F4114}" type="presParOf" srcId="{B5C28191-B96B-47A2-9E18-7B885DCF0CF4}" destId="{BF87FEC1-15D1-4F37-8604-B99DA0F26510}" srcOrd="1" destOrd="0" presId="urn:microsoft.com/office/officeart/2005/8/layout/process4"/>
    <dgm:cxn modelId="{AC0D7D05-BEF5-4233-9BD5-2897EDC05947}" type="presParOf" srcId="{B5C28191-B96B-47A2-9E18-7B885DCF0CF4}" destId="{93C7DEAA-380A-418C-BFB7-4D3043CFEB08}" srcOrd="2" destOrd="0" presId="urn:microsoft.com/office/officeart/2005/8/layout/process4"/>
    <dgm:cxn modelId="{A0B131DD-5F60-4108-BDD3-B886197C5A41}" type="presParOf" srcId="{93C7DEAA-380A-418C-BFB7-4D3043CFEB08}" destId="{6C7595A3-3ED2-4315-9073-1C260DEB6B98}" srcOrd="0" destOrd="0" presId="urn:microsoft.com/office/officeart/2005/8/layout/process4"/>
    <dgm:cxn modelId="{A9C5A706-E43F-4907-88C0-72458B199C9E}" type="presParOf" srcId="{93C7DEAA-380A-418C-BFB7-4D3043CFEB08}" destId="{D3853446-AA26-452B-BD94-576B35A26622}" srcOrd="1" destOrd="0" presId="urn:microsoft.com/office/officeart/2005/8/layout/process4"/>
    <dgm:cxn modelId="{B0E85E0C-53F3-4C2D-BECC-25EF53AC5DCA}" type="presParOf" srcId="{49492391-96C1-4E54-9303-D658F2FCAF2D}" destId="{22240E60-E0BB-4145-9323-195771C044C8}" srcOrd="5" destOrd="0" presId="urn:microsoft.com/office/officeart/2005/8/layout/process4"/>
    <dgm:cxn modelId="{EED49E49-871A-4AD1-AEC4-0367A92B05B7}" type="presParOf" srcId="{49492391-96C1-4E54-9303-D658F2FCAF2D}" destId="{25E42C78-6724-498C-A01D-0C1A1597BD83}" srcOrd="6" destOrd="0" presId="urn:microsoft.com/office/officeart/2005/8/layout/process4"/>
    <dgm:cxn modelId="{F8265B93-D8F4-4FBE-A42A-3CD4817AE958}" type="presParOf" srcId="{25E42C78-6724-498C-A01D-0C1A1597BD83}" destId="{3AD5138B-6997-4627-8789-FCE0E8C37435}" srcOrd="0" destOrd="0" presId="urn:microsoft.com/office/officeart/2005/8/layout/process4"/>
    <dgm:cxn modelId="{EE477627-4D7A-4641-8FB6-0118E06651EE}" type="presParOf" srcId="{25E42C78-6724-498C-A01D-0C1A1597BD83}" destId="{AD359FAB-5B3E-4AD7-BBA3-16E208DB0F2B}" srcOrd="1" destOrd="0" presId="urn:microsoft.com/office/officeart/2005/8/layout/process4"/>
    <dgm:cxn modelId="{1133DE0F-1986-4FE9-A237-586E3FAABAA8}" type="presParOf" srcId="{25E42C78-6724-498C-A01D-0C1A1597BD83}" destId="{63BD28CD-BA09-4CE1-B9E7-76B039571AAE}" srcOrd="2" destOrd="0" presId="urn:microsoft.com/office/officeart/2005/8/layout/process4"/>
    <dgm:cxn modelId="{8E8CC2A8-2536-436C-A184-F6C0DF2C88EF}" type="presParOf" srcId="{63BD28CD-BA09-4CE1-B9E7-76B039571AAE}" destId="{60229AE1-E167-464E-A35F-EFDE9A03FAF2}" srcOrd="0" destOrd="0" presId="urn:microsoft.com/office/officeart/2005/8/layout/process4"/>
    <dgm:cxn modelId="{ED816AC7-46FB-4B48-8543-3FC3FBCEAE35}"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47958"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F80F70AA-6036-4EDB-ADB7-71DE835A9F7A}" type="presOf" srcId="{182D08CE-A737-4917-BB43-EE74C126C6EC}" destId="{448B0C51-A3D0-4FCD-A6D6-3D27EE4F8FCF}" srcOrd="0" destOrd="0" presId="urn:microsoft.com/office/officeart/2005/8/layout/chevron1"/>
    <dgm:cxn modelId="{224AD076-BCBD-43D3-A9F7-19B90585BA7E}" srcId="{B38A1ADC-7F0C-4654-8AE2-257460472BC2}" destId="{182D08CE-A737-4917-BB43-EE74C126C6EC}" srcOrd="1" destOrd="0" parTransId="{6CF544CB-5B98-407F-AA68-6FD35AB2E8F8}" sibTransId="{98C9EDF8-700C-47E0-96DF-29DFB8959E6D}"/>
    <dgm:cxn modelId="{BFA73A7A-A749-413E-98A2-E26A68ABC22B}" srcId="{B38A1ADC-7F0C-4654-8AE2-257460472BC2}" destId="{62F124A5-3285-4FB8-A445-1AB3D8694454}" srcOrd="0" destOrd="0" parTransId="{9C478970-4129-4EDA-9104-BC034D993BCC}" sibTransId="{5D405D4C-C853-43C4-A62F-1A82A13E7C5D}"/>
    <dgm:cxn modelId="{9718F17B-0DFB-44C9-A8E0-11825176E6B0}" srcId="{B38A1ADC-7F0C-4654-8AE2-257460472BC2}" destId="{5D5EAB44-5084-4964-A99D-74ED9FFA8817}" srcOrd="2" destOrd="0" parTransId="{FDF49D3E-EDE5-41F6-A8EE-50F84B381692}" sibTransId="{E722CC18-C63F-4872-B97B-FFABBF05ACBF}"/>
    <dgm:cxn modelId="{1A017C36-BD7D-4868-9E02-4F0C3FABB705}" type="presOf" srcId="{5D5EAB44-5084-4964-A99D-74ED9FFA8817}" destId="{A2B1CBFF-A803-4D98-8B4B-3FF4B72F851D}" srcOrd="0" destOrd="0" presId="urn:microsoft.com/office/officeart/2005/8/layout/chevron1"/>
    <dgm:cxn modelId="{F613DEC4-D99E-4295-9496-96306032FCB2}" type="presOf" srcId="{B38A1ADC-7F0C-4654-8AE2-257460472BC2}" destId="{83D7E614-B31A-4780-B7B3-E9022D5651F2}" srcOrd="0" destOrd="0" presId="urn:microsoft.com/office/officeart/2005/8/layout/chevron1"/>
    <dgm:cxn modelId="{1B901E9F-0C19-4CBA-A373-93131C83CE3D}" type="presOf" srcId="{62F124A5-3285-4FB8-A445-1AB3D8694454}" destId="{2C03E13E-3C1E-43CC-A3C6-33BA43DBBBD4}" srcOrd="0" destOrd="0" presId="urn:microsoft.com/office/officeart/2005/8/layout/chevron1"/>
    <dgm:cxn modelId="{A9938873-50EB-41F0-AD09-C99E6258ECA0}" type="presParOf" srcId="{83D7E614-B31A-4780-B7B3-E9022D5651F2}" destId="{2C03E13E-3C1E-43CC-A3C6-33BA43DBBBD4}" srcOrd="0" destOrd="0" presId="urn:microsoft.com/office/officeart/2005/8/layout/chevron1"/>
    <dgm:cxn modelId="{28B47A61-37CE-4490-881E-4AB4E5031377}" type="presParOf" srcId="{83D7E614-B31A-4780-B7B3-E9022D5651F2}" destId="{1E885AC4-370B-4A4D-A9EC-C5BCEDE9AC1A}" srcOrd="1" destOrd="0" presId="urn:microsoft.com/office/officeart/2005/8/layout/chevron1"/>
    <dgm:cxn modelId="{916C4438-CF57-4B77-B9F5-32DD218DEDD2}" type="presParOf" srcId="{83D7E614-B31A-4780-B7B3-E9022D5651F2}" destId="{448B0C51-A3D0-4FCD-A6D6-3D27EE4F8FCF}" srcOrd="2" destOrd="0" presId="urn:microsoft.com/office/officeart/2005/8/layout/chevron1"/>
    <dgm:cxn modelId="{B860AA5D-5948-4C1D-A8AB-C320D74ADC5E}" type="presParOf" srcId="{83D7E614-B31A-4780-B7B3-E9022D5651F2}" destId="{A514BDA7-12A4-447B-AC48-031F81B8617B}" srcOrd="3" destOrd="0" presId="urn:microsoft.com/office/officeart/2005/8/layout/chevron1"/>
    <dgm:cxn modelId="{EA8D27A3-1F13-4826-9961-82E88466CC3F}"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B57A7BA2-B451-45B7-9DFE-C2F489D022B4}" type="presOf" srcId="{1938CD5E-D4AB-468E-961D-6F6B3955261C}" destId="{9295859B-5F3F-4833-83C7-C533F8C29459}" srcOrd="0" destOrd="1" presId="urn:microsoft.com/office/officeart/2005/8/layout/hList1"/>
    <dgm:cxn modelId="{77A54D8F-6D92-4D2C-A2D1-EF73EA4287E5}" type="presOf" srcId="{F9E92525-C4E1-4F0A-9E5E-44C8C21D70E6}" destId="{0F4E63CD-0F33-4707-93C0-2BAE2B16A2EC}" srcOrd="0" destOrd="1" presId="urn:microsoft.com/office/officeart/2005/8/layout/hList1"/>
    <dgm:cxn modelId="{C1AF10FC-BA49-4DBA-9E10-A75D41A3B004}" type="presOf" srcId="{64A87E17-9BC2-46F2-B7ED-6B67ED0B6225}" destId="{7DF7DE3A-2E90-4C4E-A122-FBF477022731}" srcOrd="0" destOrd="0" presId="urn:microsoft.com/office/officeart/2005/8/layout/hList1"/>
    <dgm:cxn modelId="{5FDBF1B3-D8B4-4027-81C2-E9F829C0D0E8}" srcId="{C0135A05-37AA-4459-8491-6EFAA1739615}" destId="{C469E368-BB06-4C4D-8477-118FEF0E3310}" srcOrd="0" destOrd="0" parTransId="{0B21A39F-2582-4656-8498-1CFB4D874E15}" sibTransId="{5F37B0AB-9B6A-4BBB-9842-7DF9D4505F25}"/>
    <dgm:cxn modelId="{EA454DCC-EB90-4073-BA91-C795A93760F1}" type="presOf" srcId="{CFF48F69-98BC-4B54-97E1-4158A6E6E7E1}" destId="{9295859B-5F3F-4833-83C7-C533F8C29459}" srcOrd="0" destOrd="0"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EEA76355-E186-4926-B552-44B99608343F}" type="presOf" srcId="{C0135A05-37AA-4459-8491-6EFAA1739615}" destId="{76B2683E-6705-4845-8141-85C5BB81BA60}" srcOrd="0" destOrd="0" presId="urn:microsoft.com/office/officeart/2005/8/layout/hList1"/>
    <dgm:cxn modelId="{1879099D-B7BD-434B-8FC5-973D9F5C3720}" srcId="{5FFFD8DD-D9D4-43AA-A413-49FC147B0C71}" destId="{CFF48F69-98BC-4B54-97E1-4158A6E6E7E1}" srcOrd="0" destOrd="0" parTransId="{A7B6E346-F0C1-4770-9F0C-9D33110C1C39}" sibTransId="{77B836FD-0D14-46F8-9E93-54BF89A8F322}"/>
    <dgm:cxn modelId="{A0DBC007-3350-4698-ADC6-D2044E49E0C5}" type="presOf" srcId="{C469E368-BB06-4C4D-8477-118FEF0E3310}" destId="{8D9D8598-F036-4C5B-9500-4E243FF90439}" srcOrd="0" destOrd="0" presId="urn:microsoft.com/office/officeart/2005/8/layout/hList1"/>
    <dgm:cxn modelId="{0F44261A-735C-43B9-B87A-0F33A81A963F}" srcId="{5FFFD8DD-D9D4-43AA-A413-49FC147B0C71}" destId="{1938CD5E-D4AB-468E-961D-6F6B3955261C}" srcOrd="1" destOrd="0" parTransId="{B9D781DD-6416-4BE5-B98D-FEDAEF22CE05}" sibTransId="{032E79FF-DF23-4AFF-958D-196BE2180CA1}"/>
    <dgm:cxn modelId="{27E85B37-3457-4106-A67C-84A47225FAA3}" srcId="{3259F8ED-CBF5-4E5E-B6E2-8FF07A910B5E}" destId="{5FFFD8DD-D9D4-43AA-A413-49FC147B0C71}" srcOrd="1" destOrd="0" parTransId="{326B7FD6-2F6C-4B21-9EFA-D94413564157}" sibTransId="{8F98077E-E3D5-4DF7-B799-4F05234550D8}"/>
    <dgm:cxn modelId="{44E6E109-1BB6-4E1E-BE51-5001A666F245}" srcId="{64A87E17-9BC2-46F2-B7ED-6B67ED0B6225}" destId="{F9E92525-C4E1-4F0A-9E5E-44C8C21D70E6}" srcOrd="1" destOrd="0" parTransId="{334AE21B-244D-47CC-B822-6AE7D1BB6EA1}" sibTransId="{DBFAFAB5-3172-44D9-B50E-BCCDAF8B22BE}"/>
    <dgm:cxn modelId="{3D7ABD59-CF23-4815-A90F-A4735700DCD1}" type="presOf" srcId="{2B7EA3CF-93D1-4561-BF04-E7288446064A}" destId="{0F4E63CD-0F33-4707-93C0-2BAE2B16A2EC}" srcOrd="0" destOrd="0" presId="urn:microsoft.com/office/officeart/2005/8/layout/hList1"/>
    <dgm:cxn modelId="{6E8E74A9-A669-4F6E-B428-BBCC2DFE3315}" type="presOf" srcId="{3259F8ED-CBF5-4E5E-B6E2-8FF07A910B5E}" destId="{E4101193-4F2E-4CA2-BADD-FDD87A5410A7}" srcOrd="0" destOrd="0"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E42DBAEA-F052-426E-A889-DD8E643D0D21}" srcId="{3259F8ED-CBF5-4E5E-B6E2-8FF07A910B5E}" destId="{64A87E17-9BC2-46F2-B7ED-6B67ED0B6225}" srcOrd="2" destOrd="0" parTransId="{8530AEF3-A2BE-4A02-B473-54747C080A22}" sibTransId="{ACAACB31-9660-4057-99A0-4265106898B0}"/>
    <dgm:cxn modelId="{3199296C-B91E-4B18-AD2B-614376CD4001}" srcId="{C0135A05-37AA-4459-8491-6EFAA1739615}" destId="{3DCEC0C0-DC64-4948-9610-EA82EF508110}" srcOrd="1" destOrd="0" parTransId="{B825DE48-6645-40F4-A8A4-0F166CF1F301}" sibTransId="{FEA921B2-2274-4FB7-8B57-076043165E4A}"/>
    <dgm:cxn modelId="{67B721B2-D4A4-4077-92E0-4B384F602333}" type="presOf" srcId="{3DCEC0C0-DC64-4948-9610-EA82EF508110}" destId="{8D9D8598-F036-4C5B-9500-4E243FF90439}" srcOrd="0" destOrd="1" presId="urn:microsoft.com/office/officeart/2005/8/layout/hList1"/>
    <dgm:cxn modelId="{393EB893-E627-4BB7-BAED-9E1A974599B1}" type="presOf" srcId="{5FFFD8DD-D9D4-43AA-A413-49FC147B0C71}" destId="{F0D4D0E5-A1C4-4781-9F79-164783B862EF}" srcOrd="0" destOrd="0" presId="urn:microsoft.com/office/officeart/2005/8/layout/hList1"/>
    <dgm:cxn modelId="{3EF61AAB-1F4D-4B96-AE2F-DE52568B97DD}" type="presParOf" srcId="{E4101193-4F2E-4CA2-BADD-FDD87A5410A7}" destId="{D4556F88-69D0-4976-878E-F82EBB75A851}" srcOrd="0" destOrd="0" presId="urn:microsoft.com/office/officeart/2005/8/layout/hList1"/>
    <dgm:cxn modelId="{20EFFE34-1254-47CA-A198-955060DDD212}" type="presParOf" srcId="{D4556F88-69D0-4976-878E-F82EBB75A851}" destId="{76B2683E-6705-4845-8141-85C5BB81BA60}" srcOrd="0" destOrd="0" presId="urn:microsoft.com/office/officeart/2005/8/layout/hList1"/>
    <dgm:cxn modelId="{EFCF025F-2EF1-4748-A2FB-D53DE6B6B22D}" type="presParOf" srcId="{D4556F88-69D0-4976-878E-F82EBB75A851}" destId="{8D9D8598-F036-4C5B-9500-4E243FF90439}" srcOrd="1" destOrd="0" presId="urn:microsoft.com/office/officeart/2005/8/layout/hList1"/>
    <dgm:cxn modelId="{39330B47-30A3-4FC3-9545-571DC91F955D}" type="presParOf" srcId="{E4101193-4F2E-4CA2-BADD-FDD87A5410A7}" destId="{B04BF128-69FA-4978-8675-0192882FD3C8}" srcOrd="1" destOrd="0" presId="urn:microsoft.com/office/officeart/2005/8/layout/hList1"/>
    <dgm:cxn modelId="{19809883-B925-419E-A672-F633A7F76334}" type="presParOf" srcId="{E4101193-4F2E-4CA2-BADD-FDD87A5410A7}" destId="{56CA2A35-21B6-4675-B570-45B6924E601C}" srcOrd="2" destOrd="0" presId="urn:microsoft.com/office/officeart/2005/8/layout/hList1"/>
    <dgm:cxn modelId="{784466A4-8EA4-41B9-837A-D78FAE37EA41}" type="presParOf" srcId="{56CA2A35-21B6-4675-B570-45B6924E601C}" destId="{F0D4D0E5-A1C4-4781-9F79-164783B862EF}" srcOrd="0" destOrd="0" presId="urn:microsoft.com/office/officeart/2005/8/layout/hList1"/>
    <dgm:cxn modelId="{50EDB06E-86F4-4AF2-8085-76BDE5DEE565}" type="presParOf" srcId="{56CA2A35-21B6-4675-B570-45B6924E601C}" destId="{9295859B-5F3F-4833-83C7-C533F8C29459}" srcOrd="1" destOrd="0" presId="urn:microsoft.com/office/officeart/2005/8/layout/hList1"/>
    <dgm:cxn modelId="{BF68FA37-07F2-4A3A-B292-050257E9180D}" type="presParOf" srcId="{E4101193-4F2E-4CA2-BADD-FDD87A5410A7}" destId="{3397101E-809D-401F-9A8C-88B81E55DE5C}" srcOrd="3" destOrd="0" presId="urn:microsoft.com/office/officeart/2005/8/layout/hList1"/>
    <dgm:cxn modelId="{D7E102DF-6E9C-4D74-B57A-A05D02BC6C37}" type="presParOf" srcId="{E4101193-4F2E-4CA2-BADD-FDD87A5410A7}" destId="{564B7553-1B2A-4F08-8BF3-65A823082ABA}" srcOrd="4" destOrd="0" presId="urn:microsoft.com/office/officeart/2005/8/layout/hList1"/>
    <dgm:cxn modelId="{22F6B87C-1F39-4AB5-A0C7-B295B469EDDE}" type="presParOf" srcId="{564B7553-1B2A-4F08-8BF3-65A823082ABA}" destId="{7DF7DE3A-2E90-4C4E-A122-FBF477022731}" srcOrd="0" destOrd="0" presId="urn:microsoft.com/office/officeart/2005/8/layout/hList1"/>
    <dgm:cxn modelId="{74E70E8F-B1FC-4117-ACA6-C3098C86325C}"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12EFD-DA93-4695-968F-F92E45335E51}">
      <dsp:nvSpPr>
        <dsp:cNvPr id="0" name=""/>
        <dsp:cNvSpPr/>
      </dsp:nvSpPr>
      <dsp:spPr>
        <a:xfrm>
          <a:off x="0"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Capital for investing in the means of production</a:t>
          </a:r>
          <a:endParaRPr lang="en-US" sz="2300" kern="1200" dirty="0"/>
        </a:p>
      </dsp:txBody>
      <dsp:txXfrm>
        <a:off x="0" y="746125"/>
        <a:ext cx="2333625" cy="1400175"/>
      </dsp:txXfrm>
    </dsp:sp>
    <dsp:sp modelId="{ADF66E48-D25F-4446-9847-699F80D34EAF}">
      <dsp:nvSpPr>
        <dsp:cNvPr id="0" name=""/>
        <dsp:cNvSpPr/>
      </dsp:nvSpPr>
      <dsp:spPr>
        <a:xfrm>
          <a:off x="2566987"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Colonies and Markets for manufactured goods</a:t>
          </a:r>
          <a:endParaRPr lang="en-US" sz="2300" kern="1200" dirty="0"/>
        </a:p>
      </dsp:txBody>
      <dsp:txXfrm>
        <a:off x="2566987" y="746125"/>
        <a:ext cx="2333625" cy="1400175"/>
      </dsp:txXfrm>
    </dsp:sp>
    <dsp:sp modelId="{471C50BC-4FB7-4E14-A31A-D688A21696B7}">
      <dsp:nvSpPr>
        <dsp:cNvPr id="0" name=""/>
        <dsp:cNvSpPr/>
      </dsp:nvSpPr>
      <dsp:spPr>
        <a:xfrm>
          <a:off x="5133975"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Raw materials for production</a:t>
          </a:r>
          <a:endParaRPr lang="en-US" sz="2300" kern="1200" dirty="0"/>
        </a:p>
      </dsp:txBody>
      <dsp:txXfrm>
        <a:off x="5133975" y="746125"/>
        <a:ext cx="2333625" cy="1400175"/>
      </dsp:txXfrm>
    </dsp:sp>
    <dsp:sp modelId="{ADDAB02D-64AC-4358-A9D9-857F769BE8BB}">
      <dsp:nvSpPr>
        <dsp:cNvPr id="0" name=""/>
        <dsp:cNvSpPr/>
      </dsp:nvSpPr>
      <dsp:spPr>
        <a:xfrm>
          <a:off x="0"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Workers</a:t>
          </a:r>
          <a:endParaRPr lang="en-US" sz="2300" kern="1200" dirty="0"/>
        </a:p>
      </dsp:txBody>
      <dsp:txXfrm>
        <a:off x="0" y="2379662"/>
        <a:ext cx="2333625" cy="1400175"/>
      </dsp:txXfrm>
    </dsp:sp>
    <dsp:sp modelId="{6AC26982-5B73-41F0-97FA-0877B06EA4E6}">
      <dsp:nvSpPr>
        <dsp:cNvPr id="0" name=""/>
        <dsp:cNvSpPr/>
      </dsp:nvSpPr>
      <dsp:spPr>
        <a:xfrm>
          <a:off x="2566987"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Merchant marine</a:t>
          </a:r>
          <a:endParaRPr lang="en-US" sz="2300" kern="1200" dirty="0"/>
        </a:p>
      </dsp:txBody>
      <dsp:txXfrm>
        <a:off x="2566987" y="2379662"/>
        <a:ext cx="2333625" cy="1400175"/>
      </dsp:txXfrm>
    </dsp:sp>
    <dsp:sp modelId="{0F3CA7F9-1493-4A9D-BE71-D4DED9615908}">
      <dsp:nvSpPr>
        <dsp:cNvPr id="0" name=""/>
        <dsp:cNvSpPr/>
      </dsp:nvSpPr>
      <dsp:spPr>
        <a:xfrm>
          <a:off x="5133975"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Geography</a:t>
          </a:r>
          <a:endParaRPr lang="en-US" sz="2300" kern="1200" dirty="0"/>
        </a:p>
      </dsp:txBody>
      <dsp:txXfrm>
        <a:off x="5133975" y="2379662"/>
        <a:ext cx="2333625" cy="1400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E3FAA-9319-4BB4-BB13-FE97E0091CA4}">
      <dsp:nvSpPr>
        <dsp:cNvPr id="0" name=""/>
        <dsp:cNvSpPr/>
      </dsp:nvSpPr>
      <dsp:spPr>
        <a:xfrm>
          <a:off x="0" y="578595"/>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Gottlieb Daimler (German)</a:t>
          </a:r>
          <a:endParaRPr lang="en-US" sz="1900" kern="1200" dirty="0"/>
        </a:p>
      </dsp:txBody>
      <dsp:txXfrm>
        <a:off x="0" y="578595"/>
        <a:ext cx="2275284" cy="901962"/>
      </dsp:txXfrm>
    </dsp:sp>
    <dsp:sp modelId="{1E0C7AC5-E558-4F59-83F1-692816AF1695}">
      <dsp:nvSpPr>
        <dsp:cNvPr id="0" name=""/>
        <dsp:cNvSpPr/>
      </dsp:nvSpPr>
      <dsp:spPr>
        <a:xfrm>
          <a:off x="2333"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Gasoline engine (1885)</a:t>
          </a:r>
          <a:endParaRPr lang="en-US" sz="1900" kern="1200" dirty="0"/>
        </a:p>
        <a:p>
          <a:pPr marL="171450" lvl="1" indent="-171450" algn="l" defTabSz="844550">
            <a:lnSpc>
              <a:spcPct val="90000"/>
            </a:lnSpc>
            <a:spcBef>
              <a:spcPct val="0"/>
            </a:spcBef>
            <a:spcAft>
              <a:spcPct val="15000"/>
            </a:spcAft>
            <a:buChar char="••"/>
          </a:pPr>
          <a:r>
            <a:rPr lang="en-US" sz="1900" kern="1200" dirty="0" smtClean="0"/>
            <a:t>Led to the invention of the automobile</a:t>
          </a:r>
          <a:endParaRPr lang="en-US" sz="1900" kern="1200" dirty="0"/>
        </a:p>
      </dsp:txBody>
      <dsp:txXfrm>
        <a:off x="2333" y="1472394"/>
        <a:ext cx="2275284" cy="1538572"/>
      </dsp:txXfrm>
    </dsp:sp>
    <dsp:sp modelId="{CC5B3565-29B5-487B-B881-D6D1C73DA7ED}">
      <dsp:nvSpPr>
        <dsp:cNvPr id="0" name=""/>
        <dsp:cNvSpPr/>
      </dsp:nvSpPr>
      <dsp:spPr>
        <a:xfrm>
          <a:off x="2596157"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Rudolf Diesel (German)</a:t>
          </a:r>
          <a:endParaRPr lang="en-US" sz="1900" kern="1200" dirty="0"/>
        </a:p>
      </dsp:txBody>
      <dsp:txXfrm>
        <a:off x="2596157" y="570432"/>
        <a:ext cx="2275284" cy="901962"/>
      </dsp:txXfrm>
    </dsp:sp>
    <dsp:sp modelId="{4A2BC5EF-DDA3-4990-B32F-17866D9EBA0F}">
      <dsp:nvSpPr>
        <dsp:cNvPr id="0" name=""/>
        <dsp:cNvSpPr/>
      </dsp:nvSpPr>
      <dsp:spPr>
        <a:xfrm>
          <a:off x="2596157"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Diesel engine (1892)</a:t>
          </a:r>
          <a:endParaRPr lang="en-US" sz="1900" kern="1200" dirty="0"/>
        </a:p>
        <a:p>
          <a:pPr marL="171450" lvl="1" indent="-171450" algn="l" defTabSz="844550">
            <a:lnSpc>
              <a:spcPct val="90000"/>
            </a:lnSpc>
            <a:spcBef>
              <a:spcPct val="0"/>
            </a:spcBef>
            <a:spcAft>
              <a:spcPct val="15000"/>
            </a:spcAft>
            <a:buChar char="••"/>
          </a:pPr>
          <a:r>
            <a:rPr lang="en-US" sz="1900" kern="1200" dirty="0" smtClean="0"/>
            <a:t>Cheaper fuel</a:t>
          </a:r>
          <a:endParaRPr lang="en-US" sz="1900" kern="1200" dirty="0"/>
        </a:p>
      </dsp:txBody>
      <dsp:txXfrm>
        <a:off x="2596157" y="1472394"/>
        <a:ext cx="2275284" cy="1538572"/>
      </dsp:txXfrm>
    </dsp:sp>
    <dsp:sp modelId="{AD5E032F-BD1C-46A2-90BA-F3ACE6D53361}">
      <dsp:nvSpPr>
        <dsp:cNvPr id="0" name=""/>
        <dsp:cNvSpPr/>
      </dsp:nvSpPr>
      <dsp:spPr>
        <a:xfrm>
          <a:off x="5189981"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Orville and Wilbur Wright (American)</a:t>
          </a:r>
          <a:endParaRPr lang="en-US" sz="1900" kern="1200" dirty="0"/>
        </a:p>
      </dsp:txBody>
      <dsp:txXfrm>
        <a:off x="5189981" y="570432"/>
        <a:ext cx="2275284" cy="901962"/>
      </dsp:txXfrm>
    </dsp:sp>
    <dsp:sp modelId="{86AD73C0-EED9-4FB2-95FE-F49B7102D52E}">
      <dsp:nvSpPr>
        <dsp:cNvPr id="0" name=""/>
        <dsp:cNvSpPr/>
      </dsp:nvSpPr>
      <dsp:spPr>
        <a:xfrm>
          <a:off x="5189981"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Airplane (1903)</a:t>
          </a:r>
          <a:endParaRPr lang="en-US" sz="1900" kern="1200" dirty="0"/>
        </a:p>
        <a:p>
          <a:pPr marL="171450" lvl="1" indent="-171450" algn="l" defTabSz="844550">
            <a:lnSpc>
              <a:spcPct val="90000"/>
            </a:lnSpc>
            <a:spcBef>
              <a:spcPct val="0"/>
            </a:spcBef>
            <a:spcAft>
              <a:spcPct val="15000"/>
            </a:spcAft>
            <a:buChar char="••"/>
          </a:pPr>
          <a:r>
            <a:rPr lang="en-US" sz="1900" kern="1200" dirty="0" smtClean="0"/>
            <a:t>Air transport</a:t>
          </a:r>
          <a:endParaRPr lang="en-US" sz="1900" kern="1200" dirty="0"/>
        </a:p>
      </dsp:txBody>
      <dsp:txXfrm>
        <a:off x="5189981" y="1472394"/>
        <a:ext cx="2275284" cy="153857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Samuel F.B. Morse (American)</a:t>
          </a:r>
          <a:endParaRPr lang="en-US" sz="1900" kern="1200" dirty="0"/>
        </a:p>
      </dsp:txBody>
      <dsp:txXfrm>
        <a:off x="2333" y="915586"/>
        <a:ext cx="2275284" cy="901962"/>
      </dsp:txXfrm>
    </dsp:sp>
    <dsp:sp modelId="{8D9D8598-F036-4C5B-9500-4E243FF90439}">
      <dsp:nvSpPr>
        <dsp:cNvPr id="0" name=""/>
        <dsp:cNvSpPr/>
      </dsp:nvSpPr>
      <dsp:spPr>
        <a:xfrm>
          <a:off x="2333"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Telegraph (1844)</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communication across continents</a:t>
          </a:r>
          <a:endParaRPr lang="en-US" sz="1900" kern="1200" dirty="0"/>
        </a:p>
      </dsp:txBody>
      <dsp:txXfrm>
        <a:off x="2333" y="1817548"/>
        <a:ext cx="2275284" cy="1792828"/>
      </dsp:txXfrm>
    </dsp:sp>
    <dsp:sp modelId="{1E66992E-932B-4893-AD1F-639E70E0B14D}">
      <dsp:nvSpPr>
        <dsp:cNvPr id="0" name=""/>
        <dsp:cNvSpPr/>
      </dsp:nvSpPr>
      <dsp:spPr>
        <a:xfrm>
          <a:off x="2596157"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Alexander Graham Bell (American)</a:t>
          </a:r>
          <a:endParaRPr lang="en-US" sz="1900" kern="1200" dirty="0"/>
        </a:p>
      </dsp:txBody>
      <dsp:txXfrm>
        <a:off x="2596157" y="915586"/>
        <a:ext cx="2275284" cy="901962"/>
      </dsp:txXfrm>
    </dsp:sp>
    <dsp:sp modelId="{8A181750-1C70-4105-8312-B887FAA1118F}">
      <dsp:nvSpPr>
        <dsp:cNvPr id="0" name=""/>
        <dsp:cNvSpPr/>
      </dsp:nvSpPr>
      <dsp:spPr>
        <a:xfrm>
          <a:off x="2596157"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Telephone (1876)</a:t>
          </a:r>
          <a:endParaRPr lang="en-US" sz="1900" kern="1200" dirty="0"/>
        </a:p>
        <a:p>
          <a:pPr marL="171450" lvl="1" indent="-171450" algn="l" defTabSz="844550">
            <a:lnSpc>
              <a:spcPct val="90000"/>
            </a:lnSpc>
            <a:spcBef>
              <a:spcPct val="0"/>
            </a:spcBef>
            <a:spcAft>
              <a:spcPct val="15000"/>
            </a:spcAft>
            <a:buChar char="••"/>
          </a:pPr>
          <a:r>
            <a:rPr lang="en-US" sz="1900" kern="1200" dirty="0" smtClean="0"/>
            <a:t>Human speech heard across continents</a:t>
          </a:r>
          <a:endParaRPr lang="en-US" sz="1900" kern="1200" dirty="0"/>
        </a:p>
      </dsp:txBody>
      <dsp:txXfrm>
        <a:off x="2596157" y="1817548"/>
        <a:ext cx="2275284" cy="1792828"/>
      </dsp:txXfrm>
    </dsp:sp>
    <dsp:sp modelId="{2E7A928B-6751-441F-8FEE-723E8F1957FD}">
      <dsp:nvSpPr>
        <dsp:cNvPr id="0" name=""/>
        <dsp:cNvSpPr/>
      </dsp:nvSpPr>
      <dsp:spPr>
        <a:xfrm>
          <a:off x="5189981"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Cyrus W. Field (American)</a:t>
          </a:r>
          <a:endParaRPr lang="en-US" sz="1900" kern="1200" dirty="0"/>
        </a:p>
      </dsp:txBody>
      <dsp:txXfrm>
        <a:off x="5189981" y="915586"/>
        <a:ext cx="2275284" cy="901962"/>
      </dsp:txXfrm>
    </dsp:sp>
    <dsp:sp modelId="{6FDC42D0-7D21-475E-81FC-B1241902DF10}">
      <dsp:nvSpPr>
        <dsp:cNvPr id="0" name=""/>
        <dsp:cNvSpPr/>
      </dsp:nvSpPr>
      <dsp:spPr>
        <a:xfrm>
          <a:off x="5189981"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Atlantic cable (1866)</a:t>
          </a:r>
          <a:endParaRPr lang="en-US" sz="1900" kern="1200" dirty="0"/>
        </a:p>
        <a:p>
          <a:pPr marL="171450" lvl="1" indent="-171450" algn="l" defTabSz="844550">
            <a:lnSpc>
              <a:spcPct val="90000"/>
            </a:lnSpc>
            <a:spcBef>
              <a:spcPct val="0"/>
            </a:spcBef>
            <a:spcAft>
              <a:spcPct val="15000"/>
            </a:spcAft>
            <a:buChar char="••"/>
          </a:pPr>
          <a:r>
            <a:rPr lang="en-US" sz="1900" kern="1200" dirty="0" smtClean="0"/>
            <a:t>United States and Europe connected by cable</a:t>
          </a:r>
          <a:endParaRPr lang="en-US" sz="1900" kern="1200" dirty="0"/>
        </a:p>
      </dsp:txBody>
      <dsp:txXfrm>
        <a:off x="5189981" y="1817548"/>
        <a:ext cx="2275284" cy="179282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949B0-8FC0-4EEE-9018-3D9258BB0B06}">
      <dsp:nvSpPr>
        <dsp:cNvPr id="0" name=""/>
        <dsp:cNvSpPr/>
      </dsp:nvSpPr>
      <dsp:spPr>
        <a:xfrm>
          <a:off x="2333"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err="1" smtClean="0"/>
            <a:t>Guglielmo</a:t>
          </a:r>
          <a:r>
            <a:rPr lang="en-US" sz="1900" kern="1200" dirty="0" smtClean="0"/>
            <a:t> Marconi (Italian)</a:t>
          </a:r>
          <a:endParaRPr lang="en-US" sz="1900" kern="1200" dirty="0"/>
        </a:p>
      </dsp:txBody>
      <dsp:txXfrm>
        <a:off x="2333" y="322696"/>
        <a:ext cx="2275284" cy="901962"/>
      </dsp:txXfrm>
    </dsp:sp>
    <dsp:sp modelId="{91CBB68E-3409-4D61-B3F7-F9827910C8C5}">
      <dsp:nvSpPr>
        <dsp:cNvPr id="0" name=""/>
        <dsp:cNvSpPr/>
      </dsp:nvSpPr>
      <dsp:spPr>
        <a:xfrm>
          <a:off x="2333"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Wireless telegraph, an early form of the radio (1895)</a:t>
          </a:r>
          <a:endParaRPr lang="en-US" sz="1900" kern="1200" dirty="0"/>
        </a:p>
        <a:p>
          <a:pPr marL="171450" lvl="1" indent="-171450" algn="l" defTabSz="844550">
            <a:lnSpc>
              <a:spcPct val="90000"/>
            </a:lnSpc>
            <a:spcBef>
              <a:spcPct val="0"/>
            </a:spcBef>
            <a:spcAft>
              <a:spcPct val="15000"/>
            </a:spcAft>
            <a:buChar char="••"/>
          </a:pPr>
          <a:r>
            <a:rPr lang="en-US" sz="1900" kern="1200" dirty="0" smtClean="0"/>
            <a:t>No wires needed for sending messages</a:t>
          </a:r>
          <a:endParaRPr lang="en-US" sz="1900" kern="1200" dirty="0"/>
        </a:p>
      </dsp:txBody>
      <dsp:txXfrm>
        <a:off x="2333" y="1224658"/>
        <a:ext cx="2275284" cy="2034044"/>
      </dsp:txXfrm>
    </dsp:sp>
    <dsp:sp modelId="{7792974E-10C9-47DF-8AD9-C6C922655587}">
      <dsp:nvSpPr>
        <dsp:cNvPr id="0" name=""/>
        <dsp:cNvSpPr/>
      </dsp:nvSpPr>
      <dsp:spPr>
        <a:xfrm>
          <a:off x="2596157"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Lee de Forest (American)</a:t>
          </a:r>
          <a:endParaRPr lang="en-US" sz="1900" kern="1200" dirty="0"/>
        </a:p>
      </dsp:txBody>
      <dsp:txXfrm>
        <a:off x="2596157" y="322696"/>
        <a:ext cx="2275284" cy="901962"/>
      </dsp:txXfrm>
    </dsp:sp>
    <dsp:sp modelId="{FF96DA96-81D2-4D96-AFEF-DDD41D5522F0}">
      <dsp:nvSpPr>
        <dsp:cNvPr id="0" name=""/>
        <dsp:cNvSpPr/>
      </dsp:nvSpPr>
      <dsp:spPr>
        <a:xfrm>
          <a:off x="2596157"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Radio tube (1907)</a:t>
          </a:r>
          <a:endParaRPr lang="en-US" sz="1900" kern="1200" dirty="0"/>
        </a:p>
        <a:p>
          <a:pPr marL="171450" lvl="1" indent="-171450" algn="l" defTabSz="844550">
            <a:lnSpc>
              <a:spcPct val="90000"/>
            </a:lnSpc>
            <a:spcBef>
              <a:spcPct val="0"/>
            </a:spcBef>
            <a:spcAft>
              <a:spcPct val="15000"/>
            </a:spcAft>
            <a:buChar char="••"/>
          </a:pPr>
          <a:r>
            <a:rPr lang="en-US" sz="1900" kern="1200" dirty="0" smtClean="0"/>
            <a:t>Radio broadcasts could be sent around the world</a:t>
          </a:r>
          <a:endParaRPr lang="en-US" sz="1900" kern="1200" dirty="0"/>
        </a:p>
      </dsp:txBody>
      <dsp:txXfrm>
        <a:off x="2596157" y="1224658"/>
        <a:ext cx="2275284" cy="2034044"/>
      </dsp:txXfrm>
    </dsp:sp>
    <dsp:sp modelId="{3250858E-6C8D-4EFF-8AF9-BB6F405ED230}">
      <dsp:nvSpPr>
        <dsp:cNvPr id="0" name=""/>
        <dsp:cNvSpPr/>
      </dsp:nvSpPr>
      <dsp:spPr>
        <a:xfrm>
          <a:off x="5189981"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Vladimir Zworykin (American)</a:t>
          </a:r>
          <a:endParaRPr lang="en-US" sz="1900" kern="1200" dirty="0"/>
        </a:p>
      </dsp:txBody>
      <dsp:txXfrm>
        <a:off x="5189981" y="322696"/>
        <a:ext cx="2275284" cy="901962"/>
      </dsp:txXfrm>
    </dsp:sp>
    <dsp:sp modelId="{39A19ED7-1498-4D4D-8516-6F6820C48EFE}">
      <dsp:nvSpPr>
        <dsp:cNvPr id="0" name=""/>
        <dsp:cNvSpPr/>
      </dsp:nvSpPr>
      <dsp:spPr>
        <a:xfrm>
          <a:off x="5189981"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Television (1925)</a:t>
          </a:r>
          <a:endParaRPr lang="en-US" sz="1900" kern="1200" dirty="0"/>
        </a:p>
        <a:p>
          <a:pPr marL="171450" lvl="1" indent="-171450" algn="l" defTabSz="844550">
            <a:lnSpc>
              <a:spcPct val="90000"/>
            </a:lnSpc>
            <a:spcBef>
              <a:spcPct val="0"/>
            </a:spcBef>
            <a:spcAft>
              <a:spcPct val="15000"/>
            </a:spcAft>
            <a:buChar char="••"/>
          </a:pPr>
          <a:r>
            <a:rPr lang="en-US" sz="1900" kern="1200" dirty="0" smtClean="0"/>
            <a:t>Simultaneous audio and visual broadcast</a:t>
          </a:r>
          <a:endParaRPr lang="en-US" sz="1900" kern="1200" dirty="0"/>
        </a:p>
      </dsp:txBody>
      <dsp:txXfrm>
        <a:off x="5189981" y="1224658"/>
        <a:ext cx="2275284" cy="20340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A9DC7-DACD-4ADA-A0D0-128337E1ABB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Spinning machine</a:t>
          </a:r>
          <a:endParaRPr lang="en-US" sz="3800" kern="1200" dirty="0"/>
        </a:p>
      </dsp:txBody>
      <dsp:txXfrm>
        <a:off x="0" y="0"/>
        <a:ext cx="4961836" cy="1357788"/>
      </dsp:txXfrm>
    </dsp:sp>
    <dsp:sp modelId="{5938A31F-D14E-4A59-9EA2-B5A5AA96C5CE}">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Need to speed up weaving</a:t>
          </a:r>
        </a:p>
      </dsp:txBody>
      <dsp:txXfrm>
        <a:off x="560069" y="1584087"/>
        <a:ext cx="4904827" cy="1357788"/>
      </dsp:txXfrm>
    </dsp:sp>
    <dsp:sp modelId="{4E387A86-B59B-4B06-97BA-7418F07AA8A2}">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 created</a:t>
          </a:r>
          <a:endParaRPr lang="en-US" sz="3800" kern="1200" dirty="0"/>
        </a:p>
      </dsp:txBody>
      <dsp:txXfrm>
        <a:off x="1120139" y="3168174"/>
        <a:ext cx="4904827" cy="1357788"/>
      </dsp:txXfrm>
    </dsp:sp>
    <dsp:sp modelId="{8CB2590E-049C-4A89-9C9F-A2AD4177F525}">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18684D5E-369A-40B2-89DC-3601540BBB0B}">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AD92C-2164-4AAF-9F85-E68FE04AC5C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a:t>
          </a:r>
          <a:endParaRPr lang="en-US" sz="3800" kern="1200" dirty="0"/>
        </a:p>
      </dsp:txBody>
      <dsp:txXfrm>
        <a:off x="0" y="0"/>
        <a:ext cx="4961836" cy="1357788"/>
      </dsp:txXfrm>
    </dsp:sp>
    <dsp:sp modelId="{06AA1D4E-11A4-4E7D-94B7-7547998830A8}">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Increased demand for raw cotton</a:t>
          </a:r>
          <a:endParaRPr lang="en-US" sz="3800" kern="1200" dirty="0"/>
        </a:p>
      </dsp:txBody>
      <dsp:txXfrm>
        <a:off x="560069" y="1584087"/>
        <a:ext cx="4904827" cy="1357788"/>
      </dsp:txXfrm>
    </dsp:sp>
    <dsp:sp modelId="{1922A2A2-3180-4083-9F33-B3E9F9DF4944}">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Invention of the cotton gin</a:t>
          </a:r>
          <a:endParaRPr lang="en-US" sz="3800" kern="1200" dirty="0"/>
        </a:p>
      </dsp:txBody>
      <dsp:txXfrm>
        <a:off x="1120139" y="3168174"/>
        <a:ext cx="4904827" cy="1357788"/>
      </dsp:txXfrm>
    </dsp:sp>
    <dsp:sp modelId="{8B264DBE-6B41-473F-90E9-0FBEB8166516}">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5F0C81A2-1C95-4B74-8902-9B7F1FE0FC73}">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D6BDB-5226-44C6-89AF-55FE0E1BC7E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Cotton gin</a:t>
          </a:r>
          <a:endParaRPr lang="en-US" sz="2700" kern="1200" dirty="0"/>
        </a:p>
      </dsp:txBody>
      <dsp:txXfrm>
        <a:off x="0" y="0"/>
        <a:ext cx="4961836" cy="1357788"/>
      </dsp:txXfrm>
    </dsp:sp>
    <dsp:sp modelId="{10A6E1DF-2A5C-4E80-8FE0-A9A473FEC13D}">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Demands for stronger iron</a:t>
          </a:r>
          <a:endParaRPr lang="en-US" sz="2700" kern="1200" dirty="0"/>
        </a:p>
      </dsp:txBody>
      <dsp:txXfrm>
        <a:off x="560069" y="1584087"/>
        <a:ext cx="4904827" cy="1357788"/>
      </dsp:txXfrm>
    </dsp:sp>
    <dsp:sp modelId="{4E70B786-9D07-4769-9613-CF7FD601D29A}">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Improvements in iron smelting and the development of steel (Bessemer process)</a:t>
          </a:r>
          <a:endParaRPr lang="en-US" sz="2700" kern="1200" dirty="0"/>
        </a:p>
      </dsp:txBody>
      <dsp:txXfrm>
        <a:off x="1120139" y="3168174"/>
        <a:ext cx="4904827" cy="1357788"/>
      </dsp:txXfrm>
    </dsp:sp>
    <dsp:sp modelId="{5A23F29C-06D7-4962-A405-6CF486D05C6A}">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45105E1B-1F52-4610-B917-8E812D60101C}">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1ACC5C-CF60-4EB8-A74F-68887449075B}">
      <dsp:nvSpPr>
        <dsp:cNvPr id="0" name=""/>
        <dsp:cNvSpPr/>
      </dsp:nvSpPr>
      <dsp:spPr>
        <a:xfrm>
          <a:off x="1458"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 more steam-powered machines were built, factories needed more coal to create  this steam</a:t>
          </a:r>
          <a:endParaRPr lang="en-US" sz="2400" kern="1200" dirty="0"/>
        </a:p>
      </dsp:txBody>
      <dsp:txXfrm>
        <a:off x="1458" y="1939496"/>
        <a:ext cx="3110284" cy="1866170"/>
      </dsp:txXfrm>
    </dsp:sp>
    <dsp:sp modelId="{2B8AD839-4137-4184-9475-C23B7D39BB4E}">
      <dsp:nvSpPr>
        <dsp:cNvPr id="0" name=""/>
        <dsp:cNvSpPr/>
      </dsp:nvSpPr>
      <dsp:spPr>
        <a:xfrm>
          <a:off x="3422771" y="2486906"/>
          <a:ext cx="659380" cy="771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422771" y="2486906"/>
        <a:ext cx="659380" cy="771350"/>
      </dsp:txXfrm>
    </dsp:sp>
    <dsp:sp modelId="{0B058DB1-6632-47E1-BDA6-3DF5AFCBC909}">
      <dsp:nvSpPr>
        <dsp:cNvPr id="0" name=""/>
        <dsp:cNvSpPr/>
      </dsp:nvSpPr>
      <dsp:spPr>
        <a:xfrm>
          <a:off x="4355856" y="1939496"/>
          <a:ext cx="3110284" cy="18661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Mining methods improved to meet the demand for more coal</a:t>
          </a:r>
          <a:endParaRPr lang="en-US" sz="2400" kern="1200" dirty="0"/>
        </a:p>
      </dsp:txBody>
      <dsp:txXfrm>
        <a:off x="4355856" y="1939496"/>
        <a:ext cx="3110284" cy="186617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C737C-8DC8-404A-B755-EC49BAC0B605}">
      <dsp:nvSpPr>
        <dsp:cNvPr id="0" name=""/>
        <dsp:cNvSpPr/>
      </dsp:nvSpPr>
      <dsp:spPr>
        <a:xfrm>
          <a:off x="0" y="3613665"/>
          <a:ext cx="8382000" cy="11860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Richard Arkwright (English)</a:t>
          </a:r>
          <a:endParaRPr lang="en-US" sz="2300" kern="1200" dirty="0"/>
        </a:p>
      </dsp:txBody>
      <dsp:txXfrm>
        <a:off x="0" y="3613665"/>
        <a:ext cx="8382000" cy="640486"/>
      </dsp:txXfrm>
    </dsp:sp>
    <dsp:sp modelId="{2422692B-E6FA-4038-9CF1-23FE663653FB}">
      <dsp:nvSpPr>
        <dsp:cNvPr id="0" name=""/>
        <dsp:cNvSpPr/>
      </dsp:nvSpPr>
      <dsp:spPr>
        <a:xfrm>
          <a:off x="2222" y="4230430"/>
          <a:ext cx="220565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 frame, 1769</a:t>
          </a:r>
          <a:endParaRPr lang="en-US" sz="1900" kern="1200" dirty="0"/>
        </a:p>
      </dsp:txBody>
      <dsp:txXfrm>
        <a:off x="2222" y="4230430"/>
        <a:ext cx="2205652" cy="545599"/>
      </dsp:txXfrm>
    </dsp:sp>
    <dsp:sp modelId="{071BCA9D-DC4F-480A-A2FE-040B09808E4B}">
      <dsp:nvSpPr>
        <dsp:cNvPr id="0" name=""/>
        <dsp:cNvSpPr/>
      </dsp:nvSpPr>
      <dsp:spPr>
        <a:xfrm>
          <a:off x="2207875" y="4230430"/>
          <a:ext cx="6171902" cy="5455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Water-powered spinning machine that was too large for use in a home – led to the creation of factories</a:t>
          </a:r>
          <a:endParaRPr lang="en-US" sz="1900" kern="1200" dirty="0"/>
        </a:p>
      </dsp:txBody>
      <dsp:txXfrm>
        <a:off x="2207875" y="4230430"/>
        <a:ext cx="6171902" cy="545599"/>
      </dsp:txXfrm>
    </dsp:sp>
    <dsp:sp modelId="{24AB3CFE-60BA-4F4B-A4A9-CB73DF04BE6A}">
      <dsp:nvSpPr>
        <dsp:cNvPr id="0" name=""/>
        <dsp:cNvSpPr/>
      </dsp:nvSpPr>
      <dsp:spPr>
        <a:xfrm rot="10800000">
          <a:off x="0" y="1807257"/>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James Hargreaves (English)</a:t>
          </a:r>
          <a:endParaRPr lang="en-US" sz="2300" kern="1200" dirty="0"/>
        </a:p>
      </dsp:txBody>
      <dsp:txXfrm>
        <a:off x="0" y="1807257"/>
        <a:ext cx="8382000" cy="640294"/>
      </dsp:txXfrm>
    </dsp:sp>
    <dsp:sp modelId="{C2F43CD3-2FEB-4F22-988F-CD7903AEF2D7}">
      <dsp:nvSpPr>
        <dsp:cNvPr id="0" name=""/>
        <dsp:cNvSpPr/>
      </dsp:nvSpPr>
      <dsp:spPr>
        <a:xfrm>
          <a:off x="3629" y="2447551"/>
          <a:ext cx="1908159"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Spinning jenny, 1765</a:t>
          </a:r>
          <a:endParaRPr lang="en-US" sz="1900" kern="1200" dirty="0"/>
        </a:p>
      </dsp:txBody>
      <dsp:txXfrm>
        <a:off x="3629" y="2447551"/>
        <a:ext cx="1908159" cy="545435"/>
      </dsp:txXfrm>
    </dsp:sp>
    <dsp:sp modelId="{337F2082-E570-45ED-8A8E-00D7A58F629A}">
      <dsp:nvSpPr>
        <dsp:cNvPr id="0" name=""/>
        <dsp:cNvSpPr/>
      </dsp:nvSpPr>
      <dsp:spPr>
        <a:xfrm>
          <a:off x="1911788" y="2447551"/>
          <a:ext cx="6466582"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Home-based machine that spun thread 8 times faster than when spun by hand</a:t>
          </a:r>
          <a:endParaRPr lang="en-US" sz="1900" kern="1200" dirty="0"/>
        </a:p>
      </dsp:txBody>
      <dsp:txXfrm>
        <a:off x="1911788" y="2447551"/>
        <a:ext cx="6466582" cy="545435"/>
      </dsp:txXfrm>
    </dsp:sp>
    <dsp:sp modelId="{1ABF94D1-9ADA-48D1-B7CE-31C1734BA06E}">
      <dsp:nvSpPr>
        <dsp:cNvPr id="0" name=""/>
        <dsp:cNvSpPr/>
      </dsp:nvSpPr>
      <dsp:spPr>
        <a:xfrm rot="10800000">
          <a:off x="0" y="848"/>
          <a:ext cx="8382000" cy="182419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John Kay (English)</a:t>
          </a:r>
          <a:endParaRPr lang="en-US" sz="2300" kern="1200" dirty="0"/>
        </a:p>
      </dsp:txBody>
      <dsp:txXfrm>
        <a:off x="0" y="848"/>
        <a:ext cx="8382000" cy="640294"/>
      </dsp:txXfrm>
    </dsp:sp>
    <dsp:sp modelId="{04BC447E-BD9F-4DD5-8CA4-ABF70A3D9711}">
      <dsp:nvSpPr>
        <dsp:cNvPr id="0" name=""/>
        <dsp:cNvSpPr/>
      </dsp:nvSpPr>
      <dsp:spPr>
        <a:xfrm>
          <a:off x="1113" y="641142"/>
          <a:ext cx="1905006"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Flying shuttle, 1733</a:t>
          </a:r>
          <a:endParaRPr lang="en-US" sz="1900" kern="1200" dirty="0"/>
        </a:p>
      </dsp:txBody>
      <dsp:txXfrm>
        <a:off x="1113" y="641142"/>
        <a:ext cx="1905006" cy="545435"/>
      </dsp:txXfrm>
    </dsp:sp>
    <dsp:sp modelId="{A37AB70B-AF07-4606-96A3-271FA4E9CF47}">
      <dsp:nvSpPr>
        <dsp:cNvPr id="0" name=""/>
        <dsp:cNvSpPr/>
      </dsp:nvSpPr>
      <dsp:spPr>
        <a:xfrm>
          <a:off x="1906119" y="641142"/>
          <a:ext cx="6474767" cy="54543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Hand-operated machine which increased the speed of weaving</a:t>
          </a:r>
          <a:endParaRPr lang="en-US" sz="1900" kern="1200" dirty="0"/>
        </a:p>
      </dsp:txBody>
      <dsp:txXfrm>
        <a:off x="1906119" y="641142"/>
        <a:ext cx="6474767" cy="5454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7C07F-FD73-4AB8-BCDE-14A30FEC8C00}">
      <dsp:nvSpPr>
        <dsp:cNvPr id="0" name=""/>
        <dsp:cNvSpPr/>
      </dsp:nvSpPr>
      <dsp:spPr>
        <a:xfrm>
          <a:off x="0" y="4125033"/>
          <a:ext cx="8305800" cy="902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Elias Howe (American)</a:t>
          </a:r>
          <a:endParaRPr lang="en-US" sz="1700" kern="1200" dirty="0"/>
        </a:p>
      </dsp:txBody>
      <dsp:txXfrm>
        <a:off x="0" y="4125033"/>
        <a:ext cx="8305800" cy="487326"/>
      </dsp:txXfrm>
    </dsp:sp>
    <dsp:sp modelId="{5CB4E3ED-D9BB-4CAC-B26E-BA0F5FD08BB8}">
      <dsp:nvSpPr>
        <dsp:cNvPr id="0" name=""/>
        <dsp:cNvSpPr/>
      </dsp:nvSpPr>
      <dsp:spPr>
        <a:xfrm>
          <a:off x="305" y="4594311"/>
          <a:ext cx="240028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Sewing machine, 1846</a:t>
          </a:r>
          <a:endParaRPr lang="en-US" sz="1400" kern="1200" dirty="0"/>
        </a:p>
      </dsp:txBody>
      <dsp:txXfrm>
        <a:off x="305" y="4594311"/>
        <a:ext cx="2400284" cy="415130"/>
      </dsp:txXfrm>
    </dsp:sp>
    <dsp:sp modelId="{AF237B02-56D5-4473-8A87-4F7C47137AB5}">
      <dsp:nvSpPr>
        <dsp:cNvPr id="0" name=""/>
        <dsp:cNvSpPr/>
      </dsp:nvSpPr>
      <dsp:spPr>
        <a:xfrm>
          <a:off x="2400590" y="4594311"/>
          <a:ext cx="5904904" cy="4151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Speed of sewing greatly increased</a:t>
          </a:r>
          <a:endParaRPr lang="en-US" sz="1400" kern="1200" dirty="0"/>
        </a:p>
      </dsp:txBody>
      <dsp:txXfrm>
        <a:off x="2400590" y="4594311"/>
        <a:ext cx="5904904" cy="415130"/>
      </dsp:txXfrm>
    </dsp:sp>
    <dsp:sp modelId="{24B0F7E2-246A-4650-A6BB-126F0CAF1CB2}">
      <dsp:nvSpPr>
        <dsp:cNvPr id="0" name=""/>
        <dsp:cNvSpPr/>
      </dsp:nvSpPr>
      <dsp:spPr>
        <a:xfrm rot="10800000">
          <a:off x="0" y="2750592"/>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Eli Whitney (American)</a:t>
          </a:r>
          <a:endParaRPr lang="en-US" sz="1700" kern="1200" dirty="0"/>
        </a:p>
      </dsp:txBody>
      <dsp:txXfrm>
        <a:off x="0" y="2750592"/>
        <a:ext cx="8305800" cy="487180"/>
      </dsp:txXfrm>
    </dsp:sp>
    <dsp:sp modelId="{B1B1303F-B624-4114-933A-8433E33DE89D}">
      <dsp:nvSpPr>
        <dsp:cNvPr id="0" name=""/>
        <dsp:cNvSpPr/>
      </dsp:nvSpPr>
      <dsp:spPr>
        <a:xfrm>
          <a:off x="1143" y="3237772"/>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Cotton gin, 1793</a:t>
          </a:r>
          <a:endParaRPr lang="en-US" sz="1400" kern="1200" dirty="0"/>
        </a:p>
      </dsp:txBody>
      <dsp:txXfrm>
        <a:off x="1143" y="3237772"/>
        <a:ext cx="2552719" cy="415005"/>
      </dsp:txXfrm>
    </dsp:sp>
    <dsp:sp modelId="{0059F137-3BFD-4752-8446-09CA8FD82C70}">
      <dsp:nvSpPr>
        <dsp:cNvPr id="0" name=""/>
        <dsp:cNvSpPr/>
      </dsp:nvSpPr>
      <dsp:spPr>
        <a:xfrm>
          <a:off x="2553863" y="3237772"/>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Device separated raw cotton from cotton seeds, increasing the cotton supply while lowering the cost of raw cotton</a:t>
          </a:r>
          <a:endParaRPr lang="en-US" sz="1400" kern="1200" dirty="0"/>
        </a:p>
      </dsp:txBody>
      <dsp:txXfrm>
        <a:off x="2553863" y="3237772"/>
        <a:ext cx="5750793" cy="415005"/>
      </dsp:txXfrm>
    </dsp:sp>
    <dsp:sp modelId="{BF87FEC1-15D1-4F37-8604-B99DA0F26510}">
      <dsp:nvSpPr>
        <dsp:cNvPr id="0" name=""/>
        <dsp:cNvSpPr/>
      </dsp:nvSpPr>
      <dsp:spPr>
        <a:xfrm rot="10800000">
          <a:off x="0" y="1376151"/>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Edward Cartwright (English)</a:t>
          </a:r>
          <a:endParaRPr lang="en-US" sz="1700" kern="1200" dirty="0"/>
        </a:p>
      </dsp:txBody>
      <dsp:txXfrm>
        <a:off x="0" y="1376151"/>
        <a:ext cx="8305800" cy="487180"/>
      </dsp:txXfrm>
    </dsp:sp>
    <dsp:sp modelId="{6C7595A3-3ED2-4315-9073-1C260DEB6B98}">
      <dsp:nvSpPr>
        <dsp:cNvPr id="0" name=""/>
        <dsp:cNvSpPr/>
      </dsp:nvSpPr>
      <dsp:spPr>
        <a:xfrm>
          <a:off x="2009" y="1863331"/>
          <a:ext cx="2705100"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Power loom, 1785</a:t>
          </a:r>
          <a:endParaRPr lang="en-US" sz="1400" kern="1200" dirty="0"/>
        </a:p>
      </dsp:txBody>
      <dsp:txXfrm>
        <a:off x="2009" y="1863331"/>
        <a:ext cx="2705100" cy="415005"/>
      </dsp:txXfrm>
    </dsp:sp>
    <dsp:sp modelId="{D3853446-AA26-452B-BD94-576B35A26622}">
      <dsp:nvSpPr>
        <dsp:cNvPr id="0" name=""/>
        <dsp:cNvSpPr/>
      </dsp:nvSpPr>
      <dsp:spPr>
        <a:xfrm>
          <a:off x="2707109" y="1863331"/>
          <a:ext cx="5596681"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Water-powered device that automatically and quickly wove thread into cloth</a:t>
          </a:r>
          <a:endParaRPr lang="en-US" sz="1400" kern="1200" dirty="0"/>
        </a:p>
      </dsp:txBody>
      <dsp:txXfrm>
        <a:off x="2707109" y="1863331"/>
        <a:ext cx="5596681" cy="415005"/>
      </dsp:txXfrm>
    </dsp:sp>
    <dsp:sp modelId="{AD359FAB-5B3E-4AD7-BBA3-16E208DB0F2B}">
      <dsp:nvSpPr>
        <dsp:cNvPr id="0" name=""/>
        <dsp:cNvSpPr/>
      </dsp:nvSpPr>
      <dsp:spPr>
        <a:xfrm rot="10800000">
          <a:off x="0" y="1709"/>
          <a:ext cx="8305800" cy="13879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Samuel Crompton (English)</a:t>
          </a:r>
          <a:endParaRPr lang="en-US" sz="1700" kern="1200" dirty="0"/>
        </a:p>
      </dsp:txBody>
      <dsp:txXfrm>
        <a:off x="0" y="1709"/>
        <a:ext cx="8305800" cy="487180"/>
      </dsp:txXfrm>
    </dsp:sp>
    <dsp:sp modelId="{60229AE1-E167-464E-A35F-EFDE9A03FAF2}">
      <dsp:nvSpPr>
        <dsp:cNvPr id="0" name=""/>
        <dsp:cNvSpPr/>
      </dsp:nvSpPr>
      <dsp:spPr>
        <a:xfrm>
          <a:off x="1143" y="488890"/>
          <a:ext cx="2552719"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Spinning mule, 1779</a:t>
          </a:r>
          <a:endParaRPr lang="en-US" sz="1400" kern="1200" dirty="0"/>
        </a:p>
      </dsp:txBody>
      <dsp:txXfrm>
        <a:off x="1143" y="488890"/>
        <a:ext cx="2552719" cy="415005"/>
      </dsp:txXfrm>
    </dsp:sp>
    <dsp:sp modelId="{90A825E1-BC30-4763-A249-E117CB069157}">
      <dsp:nvSpPr>
        <dsp:cNvPr id="0" name=""/>
        <dsp:cNvSpPr/>
      </dsp:nvSpPr>
      <dsp:spPr>
        <a:xfrm>
          <a:off x="2553863" y="488890"/>
          <a:ext cx="5750793" cy="41500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Combined the spinning jenny and the water frame into a single device, increasing the production of fine thread</a:t>
          </a:r>
          <a:endParaRPr lang="en-US" sz="1400" kern="1200" dirty="0"/>
        </a:p>
      </dsp:txBody>
      <dsp:txXfrm>
        <a:off x="2553863" y="488890"/>
        <a:ext cx="5750793" cy="4150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03E13E-3C1E-43CC-A3C6-33BA43DBBBD4}">
      <dsp:nvSpPr>
        <dsp:cNvPr id="0" name=""/>
        <dsp:cNvSpPr/>
      </dsp:nvSpPr>
      <dsp:spPr>
        <a:xfrm>
          <a:off x="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Increased production</a:t>
          </a:r>
          <a:endParaRPr lang="en-US" sz="1800" kern="1200" dirty="0"/>
        </a:p>
      </dsp:txBody>
      <dsp:txXfrm>
        <a:off x="0" y="152402"/>
        <a:ext cx="2665437" cy="1066174"/>
      </dsp:txXfrm>
    </dsp:sp>
    <dsp:sp modelId="{448B0C51-A3D0-4FCD-A6D6-3D27EE4F8FCF}">
      <dsp:nvSpPr>
        <dsp:cNvPr id="0" name=""/>
        <dsp:cNvSpPr/>
      </dsp:nvSpPr>
      <dsp:spPr>
        <a:xfrm>
          <a:off x="2362200"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Search for more markets and raw materials</a:t>
          </a:r>
          <a:endParaRPr lang="en-US" sz="1800" kern="1200" dirty="0"/>
        </a:p>
      </dsp:txBody>
      <dsp:txXfrm>
        <a:off x="2362200" y="152402"/>
        <a:ext cx="2665437" cy="1066174"/>
      </dsp:txXfrm>
    </dsp:sp>
    <dsp:sp modelId="{A2B1CBFF-A803-4D98-8B4B-3FF4B72F851D}">
      <dsp:nvSpPr>
        <dsp:cNvPr id="0" name=""/>
        <dsp:cNvSpPr/>
      </dsp:nvSpPr>
      <dsp:spPr>
        <a:xfrm>
          <a:off x="4724401" y="152402"/>
          <a:ext cx="2665437" cy="106617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Better and faster means of transportation</a:t>
          </a:r>
          <a:endParaRPr lang="en-US" sz="1800" kern="1200" dirty="0"/>
        </a:p>
      </dsp:txBody>
      <dsp:txXfrm>
        <a:off x="4724401" y="152402"/>
        <a:ext cx="2665437" cy="106617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Robert Fulton (American)</a:t>
          </a:r>
          <a:endParaRPr lang="en-US" sz="1900" kern="1200" dirty="0"/>
        </a:p>
      </dsp:txBody>
      <dsp:txXfrm>
        <a:off x="2333" y="1037824"/>
        <a:ext cx="2275284" cy="901962"/>
      </dsp:txXfrm>
    </dsp:sp>
    <dsp:sp modelId="{8D9D8598-F036-4C5B-9500-4E243FF90439}">
      <dsp:nvSpPr>
        <dsp:cNvPr id="0" name=""/>
        <dsp:cNvSpPr/>
      </dsp:nvSpPr>
      <dsp:spPr>
        <a:xfrm>
          <a:off x="2333"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Steamboat (1807)</a:t>
          </a:r>
          <a:endParaRPr lang="en-US" sz="1900" kern="1200" dirty="0"/>
        </a:p>
        <a:p>
          <a:pPr marL="171450" lvl="1" indent="-171450" algn="l" defTabSz="844550">
            <a:lnSpc>
              <a:spcPct val="90000"/>
            </a:lnSpc>
            <a:spcBef>
              <a:spcPct val="0"/>
            </a:spcBef>
            <a:spcAft>
              <a:spcPct val="15000"/>
            </a:spcAft>
            <a:buChar char="••"/>
          </a:pPr>
          <a:r>
            <a:rPr lang="en-US" sz="1900" kern="1200" dirty="0" smtClean="0"/>
            <a:t>Sped water transportation</a:t>
          </a:r>
          <a:endParaRPr lang="en-US" sz="1900" kern="1200" dirty="0"/>
        </a:p>
      </dsp:txBody>
      <dsp:txXfrm>
        <a:off x="2333" y="1939786"/>
        <a:ext cx="2275284" cy="1548351"/>
      </dsp:txXfrm>
    </dsp:sp>
    <dsp:sp modelId="{F0D4D0E5-A1C4-4781-9F79-164783B862EF}">
      <dsp:nvSpPr>
        <dsp:cNvPr id="0" name=""/>
        <dsp:cNvSpPr/>
      </dsp:nvSpPr>
      <dsp:spPr>
        <a:xfrm>
          <a:off x="2596157"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Thomas Telford and John </a:t>
          </a:r>
          <a:r>
            <a:rPr lang="en-US" sz="1900" kern="1200" dirty="0" err="1" smtClean="0"/>
            <a:t>McAdam</a:t>
          </a:r>
          <a:r>
            <a:rPr lang="en-US" sz="1900" kern="1200" dirty="0" smtClean="0"/>
            <a:t> (British)</a:t>
          </a:r>
          <a:endParaRPr lang="en-US" sz="1900" kern="1200" dirty="0"/>
        </a:p>
      </dsp:txBody>
      <dsp:txXfrm>
        <a:off x="2596157" y="1037824"/>
        <a:ext cx="2275284" cy="901962"/>
      </dsp:txXfrm>
    </dsp:sp>
    <dsp:sp modelId="{9295859B-5F3F-4833-83C7-C533F8C29459}">
      <dsp:nvSpPr>
        <dsp:cNvPr id="0" name=""/>
        <dsp:cNvSpPr/>
      </dsp:nvSpPr>
      <dsp:spPr>
        <a:xfrm>
          <a:off x="2596157"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Macadamized roads (1810-1830)</a:t>
          </a:r>
          <a:endParaRPr lang="en-US" sz="1900" kern="1200" dirty="0"/>
        </a:p>
        <a:p>
          <a:pPr marL="171450" lvl="1" indent="-171450" algn="l" defTabSz="844550">
            <a:lnSpc>
              <a:spcPct val="90000"/>
            </a:lnSpc>
            <a:spcBef>
              <a:spcPct val="0"/>
            </a:spcBef>
            <a:spcAft>
              <a:spcPct val="15000"/>
            </a:spcAft>
            <a:buChar char="••"/>
          </a:pPr>
          <a:r>
            <a:rPr lang="en-US" sz="1900" kern="1200" dirty="0" smtClean="0"/>
            <a:t>Improved roads</a:t>
          </a:r>
          <a:endParaRPr lang="en-US" sz="1900" kern="1200" dirty="0"/>
        </a:p>
      </dsp:txBody>
      <dsp:txXfrm>
        <a:off x="2596157" y="1939786"/>
        <a:ext cx="2275284" cy="1548351"/>
      </dsp:txXfrm>
    </dsp:sp>
    <dsp:sp modelId="{7DF7DE3A-2E90-4C4E-A122-FBF477022731}">
      <dsp:nvSpPr>
        <dsp:cNvPr id="0" name=""/>
        <dsp:cNvSpPr/>
      </dsp:nvSpPr>
      <dsp:spPr>
        <a:xfrm>
          <a:off x="5189981"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George Stephenson (English)</a:t>
          </a:r>
          <a:endParaRPr lang="en-US" sz="1900" kern="1200" dirty="0"/>
        </a:p>
      </dsp:txBody>
      <dsp:txXfrm>
        <a:off x="5189981" y="1037824"/>
        <a:ext cx="2275284" cy="901962"/>
      </dsp:txXfrm>
    </dsp:sp>
    <dsp:sp modelId="{0F4E63CD-0F33-4707-93C0-2BAE2B16A2EC}">
      <dsp:nvSpPr>
        <dsp:cNvPr id="0" name=""/>
        <dsp:cNvSpPr/>
      </dsp:nvSpPr>
      <dsp:spPr>
        <a:xfrm>
          <a:off x="5189981"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Locomotive (1825)</a:t>
          </a:r>
          <a:endParaRPr lang="en-US" sz="1900" kern="1200" dirty="0"/>
        </a:p>
        <a:p>
          <a:pPr marL="171450" lvl="1" indent="-171450" algn="l" defTabSz="844550">
            <a:lnSpc>
              <a:spcPct val="90000"/>
            </a:lnSpc>
            <a:spcBef>
              <a:spcPct val="0"/>
            </a:spcBef>
            <a:spcAft>
              <a:spcPct val="15000"/>
            </a:spcAft>
            <a:buChar char="••"/>
          </a:pPr>
          <a:r>
            <a:rPr lang="en-US" sz="1900" kern="1200" dirty="0" smtClean="0"/>
            <a:t>Fast land transport of people and goods</a:t>
          </a:r>
          <a:endParaRPr lang="en-US" sz="1900" kern="1200" dirty="0"/>
        </a:p>
      </dsp:txBody>
      <dsp:txXfrm>
        <a:off x="5189981" y="1939786"/>
        <a:ext cx="2275284" cy="15483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43FE30-93BD-4892-98B6-4CF96B176C5D}" type="datetimeFigureOut">
              <a:rPr lang="en-US"/>
              <a:pPr>
                <a:defRPr/>
              </a:pPr>
              <a:t>2/23/2011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E313E5-DAB2-4677-95BB-9C168FE391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iPhone.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39251-11DE-47F3-A54F-E788C2AEA8B5}"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5F7F6-AE9E-4317-8113-4C02C744DDEC}"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75A70EB-C475-4A0A-93B5-7FD838FEFFA5}" type="datetimeFigureOut">
              <a:rPr lang="en-US"/>
              <a:pPr>
                <a:defRPr/>
              </a:pPr>
              <a:t>2/23/2011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873092B-81DD-4DB3-B992-E588BA30FE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DE2473-2163-4158-9666-B0B0D926F3DC}" type="datetimeFigureOut">
              <a:rPr lang="en-US"/>
              <a:pPr>
                <a:defRPr/>
              </a:pPr>
              <a:t>2/23/2011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F7FFE7-258E-4F19-A59D-3785F37D9D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FD878D-6B8F-487E-A7FD-2EA16ED72482}" type="datetimeFigureOut">
              <a:rPr lang="en-US"/>
              <a:pPr>
                <a:defRPr/>
              </a:pPr>
              <a:t>2/23/2011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C33B62-D916-4D29-926B-ABDA726F64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48B819-E709-4D15-9F6B-573B41F70253}" type="datetimeFigureOut">
              <a:rPr lang="en-US"/>
              <a:pPr>
                <a:defRPr/>
              </a:pPr>
              <a:t>2/23/2011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46EBE07-B030-4020-9DDF-0216ED8B0E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98CEF01-572D-408B-93B2-9476A2F62C53}" type="datetimeFigureOut">
              <a:rPr lang="en-US"/>
              <a:pPr>
                <a:defRPr/>
              </a:pPr>
              <a:t>2/23/2011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CAFB9A6-35C8-4065-98F0-220A28B2C7D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744582A-F874-4455-9E61-3258780D2E58}" type="datetimeFigureOut">
              <a:rPr lang="en-US"/>
              <a:pPr>
                <a:defRPr/>
              </a:pPr>
              <a:t>2/23/2011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96B2E1D-F675-499D-9E14-4C98E1F527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D19506-A16D-42F0-86FC-6A132CA61055}" type="datetimeFigureOut">
              <a:rPr lang="en-US"/>
              <a:pPr>
                <a:defRPr/>
              </a:pPr>
              <a:t>2/23/2011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DD78DE-D339-4245-8C72-F9936334F8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28FC165-F1EF-44A8-92BF-9F32D785D64A}" type="datetimeFigureOut">
              <a:rPr lang="en-US"/>
              <a:pPr>
                <a:defRPr/>
              </a:pPr>
              <a:t>2/23/2011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7CCC638-CAE3-480A-876A-9F23954CC8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5DF40DA-AC75-4492-9AD1-129D7AD05C92}" type="datetimeFigureOut">
              <a:rPr lang="en-US"/>
              <a:pPr>
                <a:defRPr/>
              </a:pPr>
              <a:t>2/23/2011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2A80C6A-4B17-4F34-97E3-1840E2340C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60B00F3-6194-43AA-8CB9-B98B10C82423}" type="datetimeFigureOut">
              <a:rPr lang="en-US"/>
              <a:pPr>
                <a:defRPr/>
              </a:pPr>
              <a:t>2/23/2011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6D26543E-DC24-4732-8547-3E8E020517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EBE93AB-9E4A-4F2B-97CA-2692AE445177}" type="datetimeFigureOut">
              <a:rPr lang="en-US"/>
              <a:pPr>
                <a:defRPr/>
              </a:pPr>
              <a:t>2/23/2011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E17ECA3-FF9A-4A80-B78C-46D8277953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7DBCBCAF-797F-4509-939C-D8450ED8E184}" type="datetimeFigureOut">
              <a:rPr lang="en-US"/>
              <a:pPr>
                <a:defRPr/>
              </a:pPr>
              <a:t>2/23/2011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F8F71BDA-AFB3-44BB-9C48-09BE1279AD3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Georgia" pitchFamily="18" charset="0"/>
        </a:defRPr>
      </a:lvl2pPr>
      <a:lvl3pPr algn="l" rtl="0" fontAlgn="base">
        <a:spcBef>
          <a:spcPct val="0"/>
        </a:spcBef>
        <a:spcAft>
          <a:spcPct val="0"/>
        </a:spcAft>
        <a:defRPr sz="4600">
          <a:solidFill>
            <a:schemeClr val="tx1"/>
          </a:solidFill>
          <a:latin typeface="Georgia" pitchFamily="18" charset="0"/>
        </a:defRPr>
      </a:lvl3pPr>
      <a:lvl4pPr algn="l" rtl="0" fontAlgn="base">
        <a:spcBef>
          <a:spcPct val="0"/>
        </a:spcBef>
        <a:spcAft>
          <a:spcPct val="0"/>
        </a:spcAft>
        <a:defRPr sz="4600">
          <a:solidFill>
            <a:schemeClr val="tx1"/>
          </a:solidFill>
          <a:latin typeface="Georgia" pitchFamily="18" charset="0"/>
        </a:defRPr>
      </a:lvl4pPr>
      <a:lvl5pPr algn="l" rtl="0" fontAlgn="base">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fontAlgn="auto">
              <a:spcAft>
                <a:spcPts val="0"/>
              </a:spcAft>
              <a:defRPr/>
            </a:pPr>
            <a:r>
              <a:rPr smtClean="0"/>
              <a:t>The First Industrial Revolution</a:t>
            </a:r>
            <a:endParaRPr/>
          </a:p>
        </p:txBody>
      </p:sp>
      <p:sp>
        <p:nvSpPr>
          <p:cNvPr id="15362" name="Subtitle 2"/>
          <p:cNvSpPr>
            <a:spLocks noGrp="1"/>
          </p:cNvSpPr>
          <p:nvPr>
            <p:ph type="subTitle" idx="1"/>
          </p:nvPr>
        </p:nvSpPr>
        <p:spPr>
          <a:xfrm>
            <a:off x="433388" y="1544638"/>
            <a:ext cx="6480175" cy="1752600"/>
          </a:xfrm>
        </p:spPr>
        <p:txBody>
          <a:bodyPr/>
          <a:lstStyle/>
          <a:p>
            <a:endParaRPr lang="en-US" smtClean="0"/>
          </a:p>
        </p:txBody>
      </p:sp>
      <p:pic>
        <p:nvPicPr>
          <p:cNvPr id="15363" name="Picture 4" descr="http://i281.photobucket.com/albums/kk204/StudentHandoutsInc/Pictures/IndustrialRevolution-1.jpg"/>
          <p:cNvPicPr>
            <a:picLocks noChangeAspect="1" noChangeArrowheads="1"/>
          </p:cNvPicPr>
          <p:nvPr/>
        </p:nvPicPr>
        <p:blipFill>
          <a:blip r:embed="rId2" cstate="print"/>
          <a:srcRect/>
          <a:stretch>
            <a:fillRect/>
          </a:stretch>
        </p:blipFill>
        <p:spPr bwMode="auto">
          <a:xfrm>
            <a:off x="0" y="228600"/>
            <a:ext cx="554355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Factory System</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Developed to replace the domestic system of production</a:t>
            </a:r>
          </a:p>
          <a:p>
            <a:pPr marL="420624" indent="-384048" fontAlgn="auto">
              <a:spcAft>
                <a:spcPts val="0"/>
              </a:spcAft>
              <a:buFont typeface="Wingdings 2"/>
              <a:buChar char=""/>
              <a:defRPr/>
            </a:pPr>
            <a:r>
              <a:rPr lang="en-US" dirty="0" smtClean="0"/>
              <a:t>Faster method of production</a:t>
            </a:r>
          </a:p>
          <a:p>
            <a:pPr marL="420624" indent="-384048" fontAlgn="auto">
              <a:spcAft>
                <a:spcPts val="0"/>
              </a:spcAft>
              <a:buFont typeface="Wingdings 2"/>
              <a:buChar char=""/>
              <a:defRPr/>
            </a:pPr>
            <a:r>
              <a:rPr lang="en-US" dirty="0" smtClean="0"/>
              <a:t>Workers concentrated in a set location</a:t>
            </a:r>
          </a:p>
          <a:p>
            <a:pPr marL="420624" indent="-384048" fontAlgn="auto">
              <a:spcAft>
                <a:spcPts val="0"/>
              </a:spcAft>
              <a:buFont typeface="Wingdings 2"/>
              <a:buChar char=""/>
              <a:defRPr/>
            </a:pPr>
            <a:r>
              <a:rPr lang="en-US" dirty="0" smtClean="0"/>
              <a:t>Production anticipated demand </a:t>
            </a:r>
          </a:p>
          <a:p>
            <a:pPr marL="722376" lvl="1" indent="-274320" fontAlgn="auto">
              <a:spcAft>
                <a:spcPts val="0"/>
              </a:spcAft>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pic>
        <p:nvPicPr>
          <p:cNvPr id="25602" name="Content Placeholder 3" descr="domesticvsfactorysystem.bmp"/>
          <p:cNvPicPr>
            <a:picLocks noGrp="1" noChangeAspect="1"/>
          </p:cNvPicPr>
          <p:nvPr>
            <p:ph idx="1"/>
          </p:nvPr>
        </p:nvPicPr>
        <p:blipFill>
          <a:blip r:embed="rId2" cstate="print"/>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 Birthplace of the Industrial Revolution </a:t>
            </a:r>
            <a:endParaRPr lang="en-US" dirty="0"/>
          </a:p>
        </p:txBody>
      </p:sp>
      <p:sp>
        <p:nvSpPr>
          <p:cNvPr id="26626" name="Content Placeholder 2"/>
          <p:cNvSpPr>
            <a:spLocks noGrp="1"/>
          </p:cNvSpPr>
          <p:nvPr>
            <p:ph idx="1"/>
          </p:nvPr>
        </p:nvSpPr>
        <p:spPr>
          <a:xfrm>
            <a:off x="457200" y="1981200"/>
            <a:ext cx="7467600" cy="4191000"/>
          </a:xfrm>
        </p:spPr>
        <p:txBody>
          <a:bodyPr/>
          <a:lstStyle/>
          <a:p>
            <a:r>
              <a:rPr lang="en-US" smtClean="0"/>
              <a:t>No concrete start date for the Industrial Revolution</a:t>
            </a:r>
          </a:p>
          <a:p>
            <a:endParaRPr lang="en-US" smtClean="0"/>
          </a:p>
          <a:p>
            <a:r>
              <a:rPr lang="en-US" smtClean="0"/>
              <a:t>Marked by gradual, slow changes</a:t>
            </a:r>
          </a:p>
          <a:p>
            <a:endParaRPr lang="en-US" smtClean="0"/>
          </a:p>
          <a:p>
            <a:r>
              <a:rPr lang="en-US" smtClean="0"/>
              <a:t>After 1750 – these changes were noticeable first in England</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Capital</a:t>
            </a:r>
            <a:endParaRPr lang="en-US" dirty="0"/>
          </a:p>
        </p:txBody>
      </p:sp>
      <p:sp>
        <p:nvSpPr>
          <p:cNvPr id="28674" name="Content Placeholder 2"/>
          <p:cNvSpPr>
            <a:spLocks noGrp="1"/>
          </p:cNvSpPr>
          <p:nvPr>
            <p:ph idx="1"/>
          </p:nvPr>
        </p:nvSpPr>
        <p:spPr/>
        <p:txBody>
          <a:bodyPr/>
          <a:lstStyle/>
          <a:p>
            <a:r>
              <a:rPr lang="en-US" smtClean="0"/>
              <a:t>The Commercial Revolution made many English merchants very wealthy</a:t>
            </a:r>
          </a:p>
          <a:p>
            <a:endParaRPr lang="en-US" smtClean="0"/>
          </a:p>
          <a:p>
            <a:r>
              <a:rPr lang="en-US" smtClean="0"/>
              <a:t>These merchants had the capital to invest in the factory system – money to buy buildings, machinery, and raw materials</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Colonies and Markets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420624" indent="-384048" fontAlgn="auto">
              <a:spcAft>
                <a:spcPts val="0"/>
              </a:spcAft>
              <a:buFont typeface="Wingdings 2"/>
              <a:buChar char=""/>
              <a:defRPr/>
            </a:pPr>
            <a:r>
              <a:rPr lang="en-US" dirty="0" smtClean="0"/>
              <a:t>Wealth from the Commercial Revolution spread beyond the merchant class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England had more colonies than any other nation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Its colonies gave England access to enormous markets and vast amounts of raw materials </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Colonies had rich textile industries for centuries</a:t>
            </a:r>
          </a:p>
          <a:p>
            <a:pPr marL="722376" lvl="1" indent="-274320" fontAlgn="auto">
              <a:spcAft>
                <a:spcPts val="0"/>
              </a:spcAft>
              <a:buFont typeface="Wingdings 2"/>
              <a:buChar char=""/>
              <a:defRPr/>
            </a:pPr>
            <a:r>
              <a:rPr lang="en-US" dirty="0" smtClean="0"/>
              <a:t>Many of the natural cloths popular today, such as calico and gingham, were originally created in India</a:t>
            </a:r>
          </a:p>
          <a:p>
            <a:pPr marL="722376" lvl="1" indent="-274320" fontAlgn="auto">
              <a:spcAft>
                <a:spcPts val="0"/>
              </a:spcAft>
              <a:buFont typeface="Wingdings 2"/>
              <a:buChar char=""/>
              <a:defRPr/>
            </a:pPr>
            <a:r>
              <a:rPr lang="en-US" dirty="0" smtClean="0"/>
              <a:t>China had a silk industry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Raw Materials</a:t>
            </a:r>
            <a:endParaRPr lang="en-US" dirty="0"/>
          </a:p>
        </p:txBody>
      </p:sp>
      <p:sp>
        <p:nvSpPr>
          <p:cNvPr id="3" name="Content Placeholder 2"/>
          <p:cNvSpPr>
            <a:spLocks noGrp="1"/>
          </p:cNvSpPr>
          <p:nvPr>
            <p:ph idx="1"/>
          </p:nvPr>
        </p:nvSpPr>
        <p:spPr>
          <a:xfrm>
            <a:off x="457200" y="1600200"/>
            <a:ext cx="7467600" cy="4876800"/>
          </a:xfrm>
        </p:spPr>
        <p:txBody>
          <a:bodyPr>
            <a:normAutofit lnSpcReduction="10000"/>
          </a:bodyPr>
          <a:lstStyle/>
          <a:p>
            <a:pPr marL="420624" indent="-384048" fontAlgn="auto">
              <a:spcAft>
                <a:spcPts val="0"/>
              </a:spcAft>
              <a:buFont typeface="Wingdings 2"/>
              <a:buChar char=""/>
              <a:defRPr/>
            </a:pPr>
            <a:r>
              <a:rPr lang="en-US" dirty="0" smtClean="0"/>
              <a:t>England itself possessed the necessary raw materials to create the means of production</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Coal – vast coal reserves powered steam engines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Iron – basic building block of large machines, railroad tracks, trains, and ships</a:t>
            </a:r>
          </a:p>
          <a:p>
            <a:pPr marL="420624" indent="-384048"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Workers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marL="420624" indent="-384048" fontAlgn="auto">
              <a:spcAft>
                <a:spcPts val="0"/>
              </a:spcAft>
              <a:buFont typeface="Wingdings 2"/>
              <a:buChar char=""/>
              <a:defRPr/>
            </a:pPr>
            <a:r>
              <a:rPr lang="en-US" dirty="0" smtClean="0"/>
              <a:t>Serfdom and guilds ended earlier in England than other countries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English people could freely travel from the countryside to the cities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Enclosure Acts – caused many small farmers to lose their lands, and these former farmers increased the labor supply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Merchant Marine</a:t>
            </a:r>
            <a:endParaRPr lang="en-US" dirty="0"/>
          </a:p>
        </p:txBody>
      </p:sp>
      <p:sp>
        <p:nvSpPr>
          <p:cNvPr id="32770" name="Content Placeholder 2"/>
          <p:cNvSpPr>
            <a:spLocks noGrp="1"/>
          </p:cNvSpPr>
          <p:nvPr>
            <p:ph idx="1"/>
          </p:nvPr>
        </p:nvSpPr>
        <p:spPr>
          <a:xfrm>
            <a:off x="457200" y="1600200"/>
            <a:ext cx="8153400" cy="4800600"/>
          </a:xfrm>
        </p:spPr>
        <p:txBody>
          <a:bodyPr/>
          <a:lstStyle/>
          <a:p>
            <a:r>
              <a:rPr lang="en-US" smtClean="0"/>
              <a:t>World’s largest merchant fleet </a:t>
            </a:r>
          </a:p>
          <a:p>
            <a:endParaRPr lang="en-US" smtClean="0"/>
          </a:p>
          <a:p>
            <a:r>
              <a:rPr lang="en-US" smtClean="0"/>
              <a:t>Merchant marine built up from the Commercial Revolution</a:t>
            </a:r>
          </a:p>
          <a:p>
            <a:endParaRPr lang="en-US" smtClean="0"/>
          </a:p>
          <a:p>
            <a:r>
              <a:rPr lang="en-US" smtClean="0"/>
              <a:t>Vast numbers of ships could bring raw materials and finished goods to and from England’s colonies and possessions, as well as to and from other countries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England’s Resources: Geography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England is the political center of Great Britain, an island</a:t>
            </a:r>
          </a:p>
          <a:p>
            <a:pPr marL="420624" indent="-384048" fontAlgn="auto">
              <a:spcAft>
                <a:spcPts val="0"/>
              </a:spcAft>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fontAlgn="auto">
              <a:spcAft>
                <a:spcPts val="0"/>
              </a:spcAft>
              <a:buFont typeface="Wingdings 2"/>
              <a:buChar char=""/>
              <a:defRPr/>
            </a:pPr>
            <a:r>
              <a:rPr lang="en-US" dirty="0" smtClean="0"/>
              <a:t>Island has excellent harbors and ports</a:t>
            </a:r>
          </a:p>
          <a:p>
            <a:pPr marL="420624" indent="-384048" fontAlgn="auto">
              <a:spcAft>
                <a:spcPts val="0"/>
              </a:spcAft>
              <a:buFont typeface="Wingdings 2"/>
              <a:buChar char=""/>
              <a:defRPr/>
            </a:pPr>
            <a:r>
              <a:rPr lang="en-US" dirty="0" smtClean="0"/>
              <a:t>Damp climate benefited the textile industry (thread did not dry out)</a:t>
            </a:r>
          </a:p>
          <a:p>
            <a:pPr marL="420624" indent="-384048" fontAlgn="auto">
              <a:spcAft>
                <a:spcPts val="0"/>
              </a:spcAft>
              <a:buFont typeface="Wingdings 2"/>
              <a:buChar char=""/>
              <a:defRPr/>
            </a:pPr>
            <a:r>
              <a:rPr lang="en-US" dirty="0" smtClean="0"/>
              <a:t>Government stable</a:t>
            </a:r>
          </a:p>
          <a:p>
            <a:pPr marL="420624" indent="-384048" fontAlgn="auto">
              <a:spcAft>
                <a:spcPts val="0"/>
              </a:spcAft>
              <a:buFont typeface="Wingdings 2"/>
              <a:buChar char=""/>
              <a:defRPr/>
            </a:pPr>
            <a:r>
              <a:rPr lang="en-US" dirty="0" smtClean="0"/>
              <a:t>No internal trade barriers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Historical Significance of the Industrial Revolution</a:t>
            </a:r>
            <a:endParaRPr lang="en-US" dirty="0"/>
          </a:p>
        </p:txBody>
      </p:sp>
      <p:sp>
        <p:nvSpPr>
          <p:cNvPr id="16386" name="Content Placeholder 2"/>
          <p:cNvSpPr>
            <a:spLocks noGrp="1"/>
          </p:cNvSpPr>
          <p:nvPr>
            <p:ph idx="1"/>
          </p:nvPr>
        </p:nvSpPr>
        <p:spPr>
          <a:xfrm>
            <a:off x="457200" y="1600200"/>
            <a:ext cx="8229600" cy="4953000"/>
          </a:xfrm>
        </p:spPr>
        <p:txBody>
          <a:bodyPr/>
          <a:lstStyle/>
          <a:p>
            <a:r>
              <a:rPr lang="en-US" smtClean="0"/>
              <a:t>An ancient Greek or Roman would have been just as comfortable in Europe in 1700 because daily life was not much different – agriculture and technology were not much changed in 2000+ years</a:t>
            </a:r>
          </a:p>
          <a:p>
            <a:r>
              <a:rPr lang="en-US" smtClean="0"/>
              <a:t>The Industrial Revolution changed human life drastically</a:t>
            </a:r>
          </a:p>
          <a:p>
            <a:r>
              <a:rPr lang="en-US"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381000"/>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TextBox 4"/>
          <p:cNvSpPr txBox="1">
            <a:spLocks noChangeArrowheads="1"/>
          </p:cNvSpPr>
          <p:nvPr/>
        </p:nvSpPr>
        <p:spPr bwMode="auto">
          <a:xfrm>
            <a:off x="457200" y="4724400"/>
            <a:ext cx="8229600" cy="1570038"/>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The process of inventing never ends</a:t>
            </a: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One invention inevitably leads to improvements upon it and to more inventions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The Textile Industry</a:t>
            </a:r>
          </a:p>
        </p:txBody>
      </p:sp>
      <p:sp>
        <p:nvSpPr>
          <p:cNvPr id="39938" name="Content Placeholder 2"/>
          <p:cNvSpPr>
            <a:spLocks noGrp="1"/>
          </p:cNvSpPr>
          <p:nvPr>
            <p:ph idx="1"/>
          </p:nvPr>
        </p:nvSpPr>
        <p:spPr>
          <a:xfrm>
            <a:off x="457200" y="2133600"/>
            <a:ext cx="7467600" cy="4525963"/>
          </a:xfrm>
        </p:spPr>
        <p:txBody>
          <a:bodyPr/>
          <a:lstStyle/>
          <a:p>
            <a:r>
              <a:rPr lang="en-US" smtClean="0"/>
              <a:t>Textiles – cloths or fabrics</a:t>
            </a:r>
          </a:p>
          <a:p>
            <a:endParaRPr lang="en-US" smtClean="0"/>
          </a:p>
          <a:p>
            <a:r>
              <a:rPr lang="en-US" smtClean="0"/>
              <a:t>First industry to be industrialized</a:t>
            </a:r>
          </a:p>
          <a:p>
            <a:endParaRPr lang="en-US" smtClean="0"/>
          </a:p>
          <a:p>
            <a:r>
              <a:rPr lang="en-US" smtClean="0"/>
              <a:t>Great Britain learned a lot about textiles from India and China</a:t>
            </a:r>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Steam Engines </a:t>
            </a:r>
            <a:endParaRPr lang="en-US" dirty="0"/>
          </a:p>
        </p:txBody>
      </p:sp>
      <p:sp>
        <p:nvSpPr>
          <p:cNvPr id="43010" name="Content Placeholder 2"/>
          <p:cNvSpPr>
            <a:spLocks noGrp="1"/>
          </p:cNvSpPr>
          <p:nvPr>
            <p:ph idx="1"/>
          </p:nvPr>
        </p:nvSpPr>
        <p:spPr>
          <a:xfrm>
            <a:off x="457200" y="1600200"/>
            <a:ext cx="8153400" cy="4953000"/>
          </a:xfrm>
        </p:spPr>
        <p:txBody>
          <a:bodyPr/>
          <a:lstStyle/>
          <a:p>
            <a:r>
              <a:rPr lang="en-US" smtClean="0"/>
              <a:t>Early water power involved mills built over fast-moving streams and rivers</a:t>
            </a:r>
          </a:p>
          <a:p>
            <a:endParaRPr lang="en-US" smtClean="0"/>
          </a:p>
          <a:p>
            <a:r>
              <a:rPr lang="en-US" smtClean="0"/>
              <a:t>Early water power had problems</a:t>
            </a:r>
          </a:p>
          <a:p>
            <a:pPr lvl="1"/>
            <a:endParaRPr lang="en-US" smtClean="0"/>
          </a:p>
          <a:p>
            <a:pPr lvl="1"/>
            <a:r>
              <a:rPr lang="en-US" smtClean="0"/>
              <a:t>Not enough rivers to provide the power needed to meet growing demand</a:t>
            </a:r>
          </a:p>
          <a:p>
            <a:pPr lvl="1"/>
            <a:r>
              <a:rPr lang="en-US" smtClean="0"/>
              <a:t>Rivers and streams might be far removed from raw materials, workers, and markets</a:t>
            </a:r>
          </a:p>
          <a:p>
            <a:pPr lvl="1"/>
            <a:r>
              <a:rPr lang="en-US" smtClean="0"/>
              <a:t>Rivers are prone to flooding and drying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Steam Power</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Humans tried harnessing steam power for millennia</a:t>
            </a:r>
          </a:p>
          <a:p>
            <a:pPr marL="722376" lvl="1" indent="-274320" fontAlgn="auto">
              <a:spcAft>
                <a:spcPts val="0"/>
              </a:spcAft>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fontAlgn="auto">
              <a:spcAft>
                <a:spcPts val="0"/>
              </a:spcAft>
              <a:buFont typeface="Wingdings 2"/>
              <a:buChar char=""/>
              <a:defRPr/>
            </a:pPr>
            <a:r>
              <a:rPr lang="en-US" dirty="0" smtClean="0"/>
              <a:t>Thomas </a:t>
            </a:r>
            <a:r>
              <a:rPr lang="en-US" dirty="0" err="1" smtClean="0"/>
              <a:t>Newcomen</a:t>
            </a:r>
            <a:r>
              <a:rPr lang="en-US" dirty="0" smtClean="0"/>
              <a:t>, England (1704)</a:t>
            </a:r>
          </a:p>
          <a:p>
            <a:pPr marL="722376" lvl="1" indent="-274320" fontAlgn="auto">
              <a:spcAft>
                <a:spcPts val="0"/>
              </a:spcAft>
              <a:buFont typeface="Wingdings 2"/>
              <a:buChar char=""/>
              <a:defRPr/>
            </a:pPr>
            <a:r>
              <a:rPr lang="en-US" dirty="0" smtClean="0"/>
              <a:t>Created a steam engine to pump water from mines</a:t>
            </a:r>
          </a:p>
          <a:p>
            <a:pPr marL="420624" indent="-384048" fontAlgn="auto">
              <a:spcAft>
                <a:spcPts val="0"/>
              </a:spcAft>
              <a:buFont typeface="Wingdings 2"/>
              <a:buChar char=""/>
              <a:defRPr/>
            </a:pPr>
            <a:r>
              <a:rPr lang="en-US" dirty="0" smtClean="0"/>
              <a:t>James Watt, Scotland (1769)</a:t>
            </a:r>
          </a:p>
          <a:p>
            <a:pPr marL="722376" lvl="1" indent="-274320" fontAlgn="auto">
              <a:spcAft>
                <a:spcPts val="0"/>
              </a:spcAft>
              <a:buFont typeface="Wingdings 2"/>
              <a:buChar char=""/>
              <a:defRPr/>
            </a:pPr>
            <a:r>
              <a:rPr lang="en-US" dirty="0" smtClean="0"/>
              <a:t>Improved </a:t>
            </a:r>
            <a:r>
              <a:rPr lang="en-US" dirty="0" err="1" smtClean="0"/>
              <a:t>Newcomen’s</a:t>
            </a:r>
            <a:r>
              <a:rPr lang="en-US" dirty="0" smtClean="0"/>
              <a:t> engine to power machinery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Steam Engines</a:t>
            </a:r>
          </a:p>
        </p:txBody>
      </p:sp>
      <p:sp>
        <p:nvSpPr>
          <p:cNvPr id="45058" name="Content Placeholder 2"/>
          <p:cNvSpPr>
            <a:spLocks noGrp="1"/>
          </p:cNvSpPr>
          <p:nvPr>
            <p:ph idx="1"/>
          </p:nvPr>
        </p:nvSpPr>
        <p:spPr/>
        <p:txBody>
          <a:bodyPr/>
          <a:lstStyle/>
          <a:p>
            <a:r>
              <a:rPr lang="en-US" smtClean="0"/>
              <a:t>By 1800, steam engines were replacing water wheels as sources of power for factories</a:t>
            </a:r>
          </a:p>
          <a:p>
            <a:r>
              <a:rPr lang="en-US" smtClean="0"/>
              <a:t>Factories relocated near raw materials, workers, and ports</a:t>
            </a:r>
          </a:p>
          <a:p>
            <a:r>
              <a:rPr lang="en-US" smtClean="0"/>
              <a:t>Cities grew around the factories built near central England’s coal and iron mines</a:t>
            </a:r>
          </a:p>
          <a:p>
            <a:pPr lvl="1"/>
            <a:r>
              <a:rPr lang="en-US" smtClean="0"/>
              <a:t>Manchester, Liverpool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What was the Industrial Revolution? </a:t>
            </a:r>
            <a:endParaRPr lang="en-US" dirty="0"/>
          </a:p>
        </p:txBody>
      </p:sp>
      <p:sp>
        <p:nvSpPr>
          <p:cNvPr id="17410" name="Content Placeholder 2"/>
          <p:cNvSpPr>
            <a:spLocks noGrp="1"/>
          </p:cNvSpPr>
          <p:nvPr>
            <p:ph idx="1"/>
          </p:nvPr>
        </p:nvSpPr>
        <p:spPr/>
        <p:txBody>
          <a:bodyPr/>
          <a:lstStyle/>
          <a:p>
            <a:r>
              <a:rPr lang="en-US" smtClean="0"/>
              <a:t>The Industrial Revolution was a fundamental change in the way goods were produced, from human labor to machines</a:t>
            </a:r>
          </a:p>
          <a:p>
            <a:endParaRPr lang="en-US" smtClean="0"/>
          </a:p>
          <a:p>
            <a:r>
              <a:rPr lang="en-US"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Coal and Iron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fontAlgn="auto">
              <a:spcAft>
                <a:spcPts val="0"/>
              </a:spcAft>
              <a:buFont typeface="Wingdings 2"/>
              <a:buChar char=""/>
              <a:defRPr/>
            </a:pPr>
            <a:r>
              <a:rPr lang="en-US" dirty="0" smtClean="0"/>
              <a:t>Vast amounts of fuel were required to smelt iron ore to burn out impurities</a:t>
            </a:r>
          </a:p>
          <a:p>
            <a:pPr marL="420624" indent="-384048" fontAlgn="auto">
              <a:spcAft>
                <a:spcPts val="0"/>
              </a:spcAft>
              <a:buFont typeface="Wingdings 2"/>
              <a:buChar char=""/>
              <a:defRPr/>
            </a:pPr>
            <a:r>
              <a:rPr lang="en-US" dirty="0" smtClean="0"/>
              <a:t>Abraham Darby (1709)</a:t>
            </a:r>
          </a:p>
          <a:p>
            <a:pPr marL="722376" lvl="1" indent="-274320" fontAlgn="auto">
              <a:spcAft>
                <a:spcPts val="0"/>
              </a:spcAft>
              <a:buFont typeface="Wingdings 2"/>
              <a:buChar char=""/>
              <a:defRPr/>
            </a:pPr>
            <a:r>
              <a:rPr lang="en-US" dirty="0" smtClean="0"/>
              <a:t>Discovered that heating coal turned it into more efficient coke</a:t>
            </a:r>
          </a:p>
          <a:p>
            <a:pPr marL="420624" indent="-384048" fontAlgn="auto">
              <a:spcAft>
                <a:spcPts val="0"/>
              </a:spcAft>
              <a:buFont typeface="Wingdings 2"/>
              <a:buChar char=""/>
              <a:defRPr/>
            </a:pPr>
            <a:r>
              <a:rPr lang="en-US" dirty="0" smtClean="0"/>
              <a:t>John </a:t>
            </a:r>
            <a:r>
              <a:rPr lang="en-US" dirty="0" err="1" smtClean="0"/>
              <a:t>Smeaton</a:t>
            </a:r>
            <a:r>
              <a:rPr lang="en-US" dirty="0" smtClean="0"/>
              <a:t> (1760)</a:t>
            </a:r>
          </a:p>
          <a:p>
            <a:pPr marL="722376" lvl="1" indent="-274320" fontAlgn="auto">
              <a:spcAft>
                <a:spcPts val="0"/>
              </a:spcAft>
              <a:buFont typeface="Wingdings 2"/>
              <a:buChar char=""/>
              <a:defRPr/>
            </a:pPr>
            <a:r>
              <a:rPr lang="en-US" dirty="0" smtClean="0"/>
              <a:t>Smelted iron by using water-powered air pumps to create steam blasts</a:t>
            </a:r>
          </a:p>
          <a:p>
            <a:pPr marL="420624" indent="-384048" fontAlgn="auto">
              <a:spcAft>
                <a:spcPts val="0"/>
              </a:spcAft>
              <a:buFont typeface="Wingdings 2"/>
              <a:buChar char=""/>
              <a:defRPr/>
            </a:pPr>
            <a:r>
              <a:rPr lang="en-US" dirty="0" smtClean="0"/>
              <a:t>Henry </a:t>
            </a:r>
            <a:r>
              <a:rPr lang="en-US" dirty="0" err="1" smtClean="0"/>
              <a:t>Cort</a:t>
            </a:r>
            <a:r>
              <a:rPr lang="en-US" dirty="0" smtClean="0"/>
              <a:t> (1783)</a:t>
            </a:r>
          </a:p>
          <a:p>
            <a:pPr marL="722376" lvl="1" indent="-274320" fontAlgn="auto">
              <a:spcAft>
                <a:spcPts val="0"/>
              </a:spcAft>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Increases in Coal and Iron Production, 1770-1800</a:t>
            </a:r>
            <a:endParaRPr lang="en-US" dirty="0"/>
          </a:p>
        </p:txBody>
      </p:sp>
      <p:sp>
        <p:nvSpPr>
          <p:cNvPr id="47106" name="Content Placeholder 2"/>
          <p:cNvSpPr>
            <a:spLocks noGrp="1"/>
          </p:cNvSpPr>
          <p:nvPr>
            <p:ph idx="1"/>
          </p:nvPr>
        </p:nvSpPr>
        <p:spPr>
          <a:xfrm>
            <a:off x="457200" y="1905000"/>
            <a:ext cx="8229600" cy="4525963"/>
          </a:xfrm>
        </p:spPr>
        <p:txBody>
          <a:bodyPr/>
          <a:lstStyle/>
          <a:p>
            <a:r>
              <a:rPr lang="en-US" smtClean="0"/>
              <a:t>Coal production doubled</a:t>
            </a:r>
          </a:p>
          <a:p>
            <a:pPr lvl="1"/>
            <a:r>
              <a:rPr lang="en-US" smtClean="0"/>
              <a:t>6 million to 12 million tons</a:t>
            </a:r>
          </a:p>
          <a:p>
            <a:endParaRPr lang="en-US" smtClean="0"/>
          </a:p>
          <a:p>
            <a:r>
              <a:rPr lang="en-US" smtClean="0"/>
              <a:t>Pig iron production increased 250%</a:t>
            </a:r>
          </a:p>
          <a:p>
            <a:pPr lvl="1"/>
            <a:r>
              <a:rPr lang="en-US" smtClean="0"/>
              <a:t>1800 – 130,000 tons</a:t>
            </a:r>
          </a:p>
          <a:p>
            <a:endParaRPr lang="en-US" smtClean="0"/>
          </a:p>
          <a:p>
            <a:r>
              <a:rPr lang="en-US" smtClean="0"/>
              <a:t>Great Britain produced as much coal and iron as every other country combined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Bessemer Process and Steel</a:t>
            </a:r>
          </a:p>
        </p:txBody>
      </p:sp>
      <p:sp>
        <p:nvSpPr>
          <p:cNvPr id="3" name="Content Placeholder 2"/>
          <p:cNvSpPr>
            <a:spLocks noGrp="1"/>
          </p:cNvSpPr>
          <p:nvPr>
            <p:ph idx="1"/>
          </p:nvPr>
        </p:nvSpPr>
        <p:spPr>
          <a:xfrm>
            <a:off x="457200" y="1600200"/>
            <a:ext cx="8153400" cy="4800600"/>
          </a:xfrm>
        </p:spPr>
        <p:txBody>
          <a:bodyPr>
            <a:normAutofit fontScale="92500" lnSpcReduction="10000"/>
          </a:bodyPr>
          <a:lstStyle/>
          <a:p>
            <a:pPr marL="420624" indent="-384048" fontAlgn="auto">
              <a:spcAft>
                <a:spcPts val="0"/>
              </a:spcAft>
              <a:buFont typeface="Wingdings 2"/>
              <a:buChar char=""/>
              <a:defRPr/>
            </a:pPr>
            <a:r>
              <a:rPr lang="en-US" dirty="0" smtClean="0"/>
              <a:t>Prior to the Industrial Revolution, steel was difficult to produce and expensive</a:t>
            </a:r>
          </a:p>
          <a:p>
            <a:pPr marL="420624" indent="-384048" fontAlgn="auto">
              <a:spcAft>
                <a:spcPts val="0"/>
              </a:spcAft>
              <a:buFont typeface="Wingdings 2"/>
              <a:buChar char=""/>
              <a:defRPr/>
            </a:pPr>
            <a:r>
              <a:rPr lang="en-US" dirty="0" smtClean="0"/>
              <a:t>Henry Bessemer, 1856</a:t>
            </a:r>
          </a:p>
          <a:p>
            <a:pPr marL="722376" lvl="1" indent="-274320" fontAlgn="auto">
              <a:spcAft>
                <a:spcPts val="0"/>
              </a:spcAft>
              <a:buFont typeface="Wingdings 2"/>
              <a:buChar char=""/>
              <a:defRPr/>
            </a:pPr>
            <a:r>
              <a:rPr lang="en-US" dirty="0" smtClean="0"/>
              <a:t>Developed the Bessemer process</a:t>
            </a:r>
          </a:p>
          <a:p>
            <a:pPr marL="722376" lvl="1" indent="-274320" fontAlgn="auto">
              <a:spcAft>
                <a:spcPts val="0"/>
              </a:spcAft>
              <a:buFont typeface="Wingdings 2"/>
              <a:buChar char=""/>
              <a:defRPr/>
            </a:pPr>
            <a:r>
              <a:rPr lang="en-US" dirty="0" smtClean="0"/>
              <a:t>Brought on the “Age of Steel”</a:t>
            </a:r>
          </a:p>
          <a:p>
            <a:pPr marL="722376" lvl="1" indent="-274320" fontAlgn="auto">
              <a:spcAft>
                <a:spcPts val="0"/>
              </a:spcAft>
              <a:buFont typeface="Wingdings 2"/>
              <a:buChar char=""/>
              <a:defRPr/>
            </a:pPr>
            <a:r>
              <a:rPr lang="en-US" dirty="0" smtClean="0"/>
              <a:t>Steel is the most important metal used over the past 150+ years</a:t>
            </a:r>
          </a:p>
          <a:p>
            <a:pPr marL="420624" indent="-384048" fontAlgn="auto">
              <a:spcAft>
                <a:spcPts val="0"/>
              </a:spcAft>
              <a:buFont typeface="Wingdings 2"/>
              <a:buChar char=""/>
              <a:defRPr/>
            </a:pPr>
            <a:r>
              <a:rPr lang="en-US" dirty="0" smtClean="0"/>
              <a:t>Other improvements in steel production</a:t>
            </a:r>
          </a:p>
          <a:p>
            <a:pPr marL="722376" lvl="1" indent="-274320" fontAlgn="auto">
              <a:spcAft>
                <a:spcPts val="0"/>
              </a:spcAft>
              <a:buFont typeface="Wingdings 2"/>
              <a:buChar char=""/>
              <a:defRPr/>
            </a:pPr>
            <a:r>
              <a:rPr lang="en-US" dirty="0" smtClean="0"/>
              <a:t>Open-hearth furnace</a:t>
            </a:r>
          </a:p>
          <a:p>
            <a:pPr marL="722376" lvl="1" indent="-274320" fontAlgn="auto">
              <a:spcAft>
                <a:spcPts val="0"/>
              </a:spcAft>
              <a:buFont typeface="Wingdings 2"/>
              <a:buChar char=""/>
              <a:defRPr/>
            </a:pPr>
            <a:r>
              <a:rPr lang="en-US" dirty="0" smtClean="0"/>
              <a:t>Electric furnace</a:t>
            </a:r>
          </a:p>
          <a:p>
            <a:pPr marL="722376" lvl="1" indent="-274320" fontAlgn="auto">
              <a:spcAft>
                <a:spcPts val="0"/>
              </a:spcAft>
              <a:buFont typeface="Wingdings 2"/>
              <a:buChar char=""/>
              <a:defRPr/>
            </a:pPr>
            <a:r>
              <a:rPr lang="en-US" dirty="0" smtClean="0"/>
              <a:t>Use of other metals to produce various types of steel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52400" y="0"/>
            <a:ext cx="7467600" cy="1143000"/>
          </a:xfrm>
        </p:spPr>
        <p:txBody>
          <a:bodyPr/>
          <a:lstStyle/>
          <a:p>
            <a:r>
              <a:rPr lang="en-US" smtClean="0"/>
              <a:t>Transportation</a:t>
            </a:r>
          </a:p>
        </p:txBody>
      </p:sp>
      <p:graphicFrame>
        <p:nvGraphicFramePr>
          <p:cNvPr id="4" name="Content Placeholder 3"/>
          <p:cNvGraphicFramePr>
            <a:graphicFrameLocks noGrp="1"/>
          </p:cNvGraphicFramePr>
          <p:nvPr>
            <p:ph idx="1"/>
          </p:nvPr>
        </p:nvGraphicFramePr>
        <p:xfrm>
          <a:off x="457200" y="1066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4"/>
          <p:cNvSpPr txBox="1">
            <a:spLocks noChangeArrowheads="1"/>
          </p:cNvSpPr>
          <p:nvPr/>
        </p:nvSpPr>
        <p:spPr bwMode="auto">
          <a:xfrm>
            <a:off x="0" y="2667000"/>
            <a:ext cx="7924800" cy="3170238"/>
          </a:xfrm>
          <a:prstGeom prst="rect">
            <a:avLst/>
          </a:prstGeom>
          <a:noFill/>
          <a:ln w="9525">
            <a:noFill/>
            <a:miter lim="800000"/>
            <a:headEnd/>
            <a:tailEnd/>
          </a:ln>
        </p:spPr>
        <p:txBody>
          <a:bodyPr>
            <a:spAutoFit/>
          </a:bodyPr>
          <a:lstStyle/>
          <a:p>
            <a:endParaRPr lang="en-US">
              <a:latin typeface="Georgia" pitchFamily="18" charset="0"/>
            </a:endParaRPr>
          </a:p>
          <a:p>
            <a:r>
              <a:rPr lang="en-US" sz="2000">
                <a:latin typeface="Georgia" pitchFamily="18" charset="0"/>
              </a:rPr>
              <a:t>Before the Industrial Revolution</a:t>
            </a:r>
          </a:p>
          <a:p>
            <a:pPr lvl="1">
              <a:buFont typeface="Arial" charset="0"/>
              <a:buChar char="•"/>
            </a:pPr>
            <a:r>
              <a:rPr lang="en-US">
                <a:latin typeface="Georgia" pitchFamily="18" charset="0"/>
              </a:rPr>
              <a:t>Canal barges pulled by mules</a:t>
            </a:r>
          </a:p>
          <a:p>
            <a:pPr lvl="1">
              <a:buFont typeface="Arial" charset="0"/>
              <a:buChar char="•"/>
            </a:pPr>
            <a:r>
              <a:rPr lang="en-US">
                <a:latin typeface="Georgia" pitchFamily="18" charset="0"/>
              </a:rPr>
              <a:t>Ships powered by sails</a:t>
            </a:r>
          </a:p>
          <a:p>
            <a:pPr lvl="1">
              <a:buFont typeface="Arial" charset="0"/>
              <a:buChar char="•"/>
            </a:pPr>
            <a:r>
              <a:rPr lang="en-US">
                <a:latin typeface="Georgia" pitchFamily="18" charset="0"/>
              </a:rPr>
              <a:t>Horse-drawn wagons, carts, and carriages</a:t>
            </a:r>
          </a:p>
          <a:p>
            <a:endParaRPr lang="en-US">
              <a:latin typeface="Georgia" pitchFamily="18" charset="0"/>
            </a:endParaRPr>
          </a:p>
          <a:p>
            <a:r>
              <a:rPr lang="en-US" sz="2000">
                <a:latin typeface="Georgia" pitchFamily="18" charset="0"/>
              </a:rPr>
              <a:t>After the Industrial Revolution</a:t>
            </a:r>
          </a:p>
          <a:p>
            <a:pPr lvl="1">
              <a:buFont typeface="Arial" charset="0"/>
              <a:buChar char="•"/>
            </a:pPr>
            <a:r>
              <a:rPr lang="en-US">
                <a:latin typeface="Georgia" pitchFamily="18" charset="0"/>
              </a:rPr>
              <a:t>Trains</a:t>
            </a:r>
          </a:p>
          <a:p>
            <a:pPr lvl="1">
              <a:buFont typeface="Arial" charset="0"/>
              <a:buChar char="•"/>
            </a:pPr>
            <a:r>
              <a:rPr lang="en-US">
                <a:latin typeface="Georgia" pitchFamily="18" charset="0"/>
              </a:rPr>
              <a:t>Steamships</a:t>
            </a:r>
          </a:p>
          <a:p>
            <a:pPr lvl="1">
              <a:buFont typeface="Arial" charset="0"/>
              <a:buChar char="•"/>
            </a:pPr>
            <a:r>
              <a:rPr lang="en-US">
                <a:latin typeface="Georgia" pitchFamily="18" charset="0"/>
              </a:rPr>
              <a:t>Trolleys</a:t>
            </a:r>
          </a:p>
          <a:p>
            <a:pPr lvl="1">
              <a:buFont typeface="Arial" charset="0"/>
              <a:buChar char="•"/>
            </a:pPr>
            <a:r>
              <a:rPr lang="en-US">
                <a:latin typeface="Georgia" pitchFamily="18" charset="0"/>
              </a:rPr>
              <a:t>Automobiles</a:t>
            </a:r>
          </a:p>
        </p:txBody>
      </p:sp>
      <p:pic>
        <p:nvPicPr>
          <p:cNvPr id="49156" name="Picture 2" descr="http://i281.photobucket.com/albums/kk204/StudentHandoutsInc/Pictures/Trains-1.jpg"/>
          <p:cNvPicPr>
            <a:picLocks noChangeAspect="1" noChangeArrowheads="1"/>
          </p:cNvPicPr>
          <p:nvPr/>
        </p:nvPicPr>
        <p:blipFill>
          <a:blip r:embed="rId7" cstate="print"/>
          <a:srcRect/>
          <a:stretch>
            <a:fillRect/>
          </a:stretch>
        </p:blipFill>
        <p:spPr bwMode="auto">
          <a:xfrm>
            <a:off x="3886200" y="4181475"/>
            <a:ext cx="50292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Steamboats</a:t>
            </a:r>
          </a:p>
        </p:txBody>
      </p:sp>
      <p:sp>
        <p:nvSpPr>
          <p:cNvPr id="3" name="Content Placeholder 2"/>
          <p:cNvSpPr>
            <a:spLocks noGrp="1"/>
          </p:cNvSpPr>
          <p:nvPr>
            <p:ph idx="1"/>
          </p:nvPr>
        </p:nvSpPr>
        <p:spPr>
          <a:xfrm>
            <a:off x="457200" y="1600200"/>
            <a:ext cx="8153400" cy="4953000"/>
          </a:xfrm>
        </p:spPr>
        <p:txBody>
          <a:bodyPr>
            <a:normAutofit fontScale="85000" lnSpcReduction="10000"/>
          </a:bodyPr>
          <a:lstStyle/>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Robert Fulton invented the steamboat in 1807</a:t>
            </a:r>
          </a:p>
          <a:p>
            <a:pPr marL="420624" indent="-384048" fontAlgn="auto">
              <a:spcAft>
                <a:spcPts val="0"/>
              </a:spcAft>
              <a:buFont typeface="Wingdings 2"/>
              <a:buChar char=""/>
              <a:defRPr/>
            </a:pPr>
            <a:r>
              <a:rPr lang="en-US" dirty="0" smtClean="0"/>
              <a:t>The </a:t>
            </a:r>
            <a:r>
              <a:rPr lang="en-US" i="1" dirty="0" smtClean="0"/>
              <a:t>Clermont</a:t>
            </a:r>
            <a:r>
              <a:rPr lang="en-US" dirty="0" smtClean="0"/>
              <a:t> operated the first regular steamboat route, running between Albany and New York City</a:t>
            </a:r>
          </a:p>
          <a:p>
            <a:pPr marL="420624" indent="-384048" fontAlgn="auto">
              <a:spcAft>
                <a:spcPts val="0"/>
              </a:spcAft>
              <a:buFont typeface="Wingdings 2"/>
              <a:buChar char=""/>
              <a:defRPr/>
            </a:pPr>
            <a:r>
              <a:rPr lang="en-US" dirty="0" smtClean="0"/>
              <a:t>1819 – the </a:t>
            </a:r>
            <a:r>
              <a:rPr lang="en-US" i="1" dirty="0" smtClean="0"/>
              <a:t>Savannah</a:t>
            </a:r>
            <a:r>
              <a:rPr lang="en-US" dirty="0" smtClean="0"/>
              <a:t> used a steam engine as auxiliary power for the first time when it sailed across the Atlantic Ocean</a:t>
            </a:r>
          </a:p>
          <a:p>
            <a:pPr marL="420624" indent="-384048" fontAlgn="auto">
              <a:spcAft>
                <a:spcPts val="0"/>
              </a:spcAft>
              <a:buFont typeface="Wingdings 2"/>
              <a:buChar char=""/>
              <a:defRPr/>
            </a:pPr>
            <a:r>
              <a:rPr lang="en-US" dirty="0" smtClean="0"/>
              <a:t>1836 – John Ericsson invented a screw propeller to replace paddle wheels</a:t>
            </a:r>
          </a:p>
          <a:p>
            <a:pPr marL="420624" indent="-384048" fontAlgn="auto">
              <a:spcAft>
                <a:spcPts val="0"/>
              </a:spcAft>
              <a:buFont typeface="Wingdings 2"/>
              <a:buChar char=""/>
              <a:defRPr/>
            </a:pPr>
            <a:r>
              <a:rPr lang="en-US" dirty="0" smtClean="0"/>
              <a:t>1838 – the </a:t>
            </a:r>
            <a:r>
              <a:rPr lang="en-US" i="1" dirty="0" smtClean="0"/>
              <a:t>Great </a:t>
            </a:r>
            <a:r>
              <a:rPr lang="en-US" dirty="0" smtClean="0"/>
              <a:t>Western first ship to sail across the Atlantic on steam power alone, completing the trip in 15 days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p>
        </p:txBody>
      </p:sp>
      <p:sp>
        <p:nvSpPr>
          <p:cNvPr id="52226" name="Content Placeholder 2"/>
          <p:cNvSpPr>
            <a:spLocks noGrp="1"/>
          </p:cNvSpPr>
          <p:nvPr>
            <p:ph idx="1"/>
          </p:nvPr>
        </p:nvSpPr>
        <p:spPr/>
        <p:txBody>
          <a:bodyPr/>
          <a:lstStyle/>
          <a:p>
            <a:endParaRPr lang="en-US" smtClean="0"/>
          </a:p>
        </p:txBody>
      </p:sp>
      <p:pic>
        <p:nvPicPr>
          <p:cNvPr id="52227" name="Picture 2" descr="http://freepages.history.rootsweb.ancestry.com/~wcarr1/Lossing1/01-01.gif"/>
          <p:cNvPicPr>
            <a:picLocks noChangeAspect="1" noChangeArrowheads="1"/>
          </p:cNvPicPr>
          <p:nvPr/>
        </p:nvPicPr>
        <p:blipFill>
          <a:blip r:embed="rId2" cstate="print"/>
          <a:srcRect/>
          <a:stretch>
            <a:fillRect/>
          </a:stretch>
        </p:blipFill>
        <p:spPr bwMode="auto">
          <a:xfrm>
            <a:off x="0" y="609600"/>
            <a:ext cx="91233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Macadamized Roads</a:t>
            </a:r>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pPr marL="420624" indent="-384048" fontAlgn="auto">
              <a:spcAft>
                <a:spcPts val="0"/>
              </a:spcAft>
              <a:buFont typeface="Wingdings 2"/>
              <a:buNone/>
              <a:defRPr/>
            </a:pPr>
            <a:endParaRPr lang="en-US" dirty="0" smtClean="0"/>
          </a:p>
          <a:p>
            <a:pPr marL="420624" indent="-384048" fontAlgn="auto">
              <a:spcAft>
                <a:spcPts val="0"/>
              </a:spcAft>
              <a:buFont typeface="Wingdings 2"/>
              <a:buChar char=""/>
              <a:defRPr/>
            </a:pPr>
            <a:r>
              <a:rPr lang="en-US" dirty="0" smtClean="0"/>
              <a:t>Strong, hard roads invented by Thomas Telford and John </a:t>
            </a:r>
            <a:r>
              <a:rPr lang="en-US" dirty="0" err="1" smtClean="0"/>
              <a:t>McAdam</a:t>
            </a:r>
            <a:endParaRPr lang="en-US" dirty="0" smtClean="0"/>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Improvement over dirt and gravel roads</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Macadamized roads have a smooth, hard surface that supports heavy loads without requiring a thick roadbed</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Modern roads are macadamized roads, with tar added to limit the creation of dust</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smtClean="0"/>
          </a:p>
        </p:txBody>
      </p:sp>
      <p:sp>
        <p:nvSpPr>
          <p:cNvPr id="54274" name="Content Placeholder 2"/>
          <p:cNvSpPr>
            <a:spLocks noGrp="1"/>
          </p:cNvSpPr>
          <p:nvPr>
            <p:ph idx="1"/>
          </p:nvPr>
        </p:nvSpPr>
        <p:spPr/>
        <p:txBody>
          <a:bodyPr/>
          <a:lstStyle/>
          <a:p>
            <a:endParaRPr lang="en-US" smtClean="0"/>
          </a:p>
        </p:txBody>
      </p:sp>
      <p:pic>
        <p:nvPicPr>
          <p:cNvPr id="54275" name="Picture 2" descr="File:Makadam.jpg"/>
          <p:cNvPicPr>
            <a:picLocks noChangeAspect="1" noChangeArrowheads="1"/>
          </p:cNvPicPr>
          <p:nvPr/>
        </p:nvPicPr>
        <p:blipFill>
          <a:blip r:embed="rId2" cstate="print"/>
          <a:srcRect/>
          <a:stretch>
            <a:fillRect/>
          </a:stretch>
        </p:blipFill>
        <p:spPr bwMode="auto">
          <a:xfrm>
            <a:off x="-12700" y="0"/>
            <a:ext cx="9272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Railroads</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fontAlgn="auto">
              <a:spcAft>
                <a:spcPts val="0"/>
              </a:spcAft>
              <a:buFont typeface="Wingdings 2"/>
              <a:buChar char=""/>
              <a:defRPr/>
            </a:pPr>
            <a:r>
              <a:rPr lang="en-US" dirty="0" smtClean="0"/>
              <a:t>1830 – Stephenson’s “Rocket” train traveled the 40 miles between Liverpool and Manchester in 1 ½ hours</a:t>
            </a:r>
          </a:p>
          <a:p>
            <a:pPr marL="420624" indent="-384048" fontAlgn="auto">
              <a:spcAft>
                <a:spcPts val="0"/>
              </a:spcAft>
              <a:buFont typeface="Wingdings 2"/>
              <a:buChar char=""/>
              <a:defRPr/>
            </a:pPr>
            <a:r>
              <a:rPr lang="en-US" dirty="0" smtClean="0"/>
              <a:t>1830-1870 – railroad tracks went from 49 miles to over 15,000 miles</a:t>
            </a:r>
          </a:p>
          <a:p>
            <a:pPr marL="420624" indent="-384048" fontAlgn="auto">
              <a:spcAft>
                <a:spcPts val="0"/>
              </a:spcAft>
              <a:buFont typeface="Wingdings 2"/>
              <a:buChar char=""/>
              <a:defRPr/>
            </a:pPr>
            <a:r>
              <a:rPr lang="en-US" dirty="0" smtClean="0"/>
              <a:t>Steel rails replaced iron rails</a:t>
            </a:r>
          </a:p>
          <a:p>
            <a:pPr marL="420624" indent="-384048" fontAlgn="auto">
              <a:spcAft>
                <a:spcPts val="0"/>
              </a:spcAft>
              <a:buFont typeface="Wingdings 2"/>
              <a:buChar char=""/>
              <a:defRPr/>
            </a:pPr>
            <a:r>
              <a:rPr lang="en-US" dirty="0" smtClean="0"/>
              <a:t>1869 – Westinghouse’s air brake made train travel safer</a:t>
            </a:r>
          </a:p>
          <a:p>
            <a:pPr marL="420624" indent="-384048" fontAlgn="auto">
              <a:spcAft>
                <a:spcPts val="0"/>
              </a:spcAft>
              <a:buFont typeface="Wingdings 2"/>
              <a:buChar char=""/>
              <a:defRPr/>
            </a:pPr>
            <a:r>
              <a:rPr lang="en-US" dirty="0" smtClean="0"/>
              <a:t>Greater train traveling comfort – heavier train cars, improved road beds, and sleeping cars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The Industrial Revolution </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Machines were invented which replaced human labor</a:t>
            </a:r>
          </a:p>
          <a:p>
            <a:pPr marL="420624" indent="-384048" fontAlgn="auto">
              <a:spcAft>
                <a:spcPts val="0"/>
              </a:spcAft>
              <a:buFont typeface="Wingdings 2"/>
              <a:buChar char=""/>
              <a:defRPr/>
            </a:pPr>
            <a:r>
              <a:rPr lang="en-US" dirty="0" smtClean="0"/>
              <a:t>New energy sources were developed to power the new machinery – water, steam, electricity, oil (gas, kerosene)</a:t>
            </a:r>
          </a:p>
          <a:p>
            <a:pPr marL="722376" lvl="1" indent="-274320" fontAlgn="auto">
              <a:spcAft>
                <a:spcPts val="0"/>
              </a:spcAft>
              <a:buFont typeface="Wingdings 2"/>
              <a:buChar char=""/>
              <a:defRPr/>
            </a:pPr>
            <a:r>
              <a:rPr lang="en-US" dirty="0" smtClean="0"/>
              <a:t>Some historians place advances in atomic, solar, and wind energy at the later stages of the Industrial Revolution</a:t>
            </a:r>
          </a:p>
          <a:p>
            <a:pPr marL="420624" indent="-384048" fontAlgn="auto">
              <a:spcAft>
                <a:spcPts val="0"/>
              </a:spcAft>
              <a:buFont typeface="Wingdings 2"/>
              <a:buChar char=""/>
              <a:defRPr/>
            </a:pPr>
            <a:r>
              <a:rPr lang="en-US" dirty="0" smtClean="0"/>
              <a:t>Increased use of metals and minerals</a:t>
            </a:r>
          </a:p>
          <a:p>
            <a:pPr marL="722376" lvl="1" indent="-274320" fontAlgn="auto">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smtClean="0"/>
          </a:p>
        </p:txBody>
      </p:sp>
      <p:sp>
        <p:nvSpPr>
          <p:cNvPr id="56322" name="Content Placeholder 2"/>
          <p:cNvSpPr>
            <a:spLocks noGrp="1"/>
          </p:cNvSpPr>
          <p:nvPr>
            <p:ph idx="1"/>
          </p:nvPr>
        </p:nvSpPr>
        <p:spPr/>
        <p:txBody>
          <a:bodyPr/>
          <a:lstStyle/>
          <a:p>
            <a:endParaRPr lang="en-US" smtClean="0"/>
          </a:p>
        </p:txBody>
      </p:sp>
      <p:pic>
        <p:nvPicPr>
          <p:cNvPr id="56323" name="Picture 2" descr="http://www.kuhf.org/cdprojects/steam/images/rocketsmiles.jpg"/>
          <p:cNvPicPr>
            <a:picLocks noChangeAspect="1" noChangeArrowheads="1"/>
          </p:cNvPicPr>
          <p:nvPr/>
        </p:nvPicPr>
        <p:blipFill>
          <a:blip r:embed="rId2" cstate="print"/>
          <a:srcRect/>
          <a:stretch>
            <a:fillRect/>
          </a:stretch>
        </p:blipFill>
        <p:spPr bwMode="auto">
          <a:xfrm>
            <a:off x="457200" y="0"/>
            <a:ext cx="8281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fontAlgn="auto">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Printing Revolution </a:t>
            </a:r>
          </a:p>
        </p:txBody>
      </p:sp>
      <p:sp>
        <p:nvSpPr>
          <p:cNvPr id="3" name="Content Placeholder 2"/>
          <p:cNvSpPr>
            <a:spLocks noGrp="1"/>
          </p:cNvSpPr>
          <p:nvPr>
            <p:ph idx="1"/>
          </p:nvPr>
        </p:nvSpPr>
        <p:spPr>
          <a:xfrm>
            <a:off x="228600" y="1600200"/>
            <a:ext cx="7467600" cy="5029200"/>
          </a:xfrm>
        </p:spPr>
        <p:txBody>
          <a:bodyPr>
            <a:normAutofit fontScale="85000" lnSpcReduction="20000"/>
          </a:bodyPr>
          <a:lstStyle/>
          <a:p>
            <a:pPr marL="420624" indent="-384048" fontAlgn="auto">
              <a:spcAft>
                <a:spcPts val="0"/>
              </a:spcAft>
              <a:buFont typeface="Wingdings 2"/>
              <a:buChar char=""/>
              <a:defRPr/>
            </a:pPr>
            <a:r>
              <a:rPr lang="en-US" dirty="0" smtClean="0"/>
              <a:t>Printing – 1800-1830</a:t>
            </a:r>
          </a:p>
          <a:p>
            <a:pPr marL="722376" lvl="1" indent="-274320" fontAlgn="auto">
              <a:spcAft>
                <a:spcPts val="0"/>
              </a:spcAft>
              <a:buFont typeface="Wingdings 2"/>
              <a:buChar char=""/>
              <a:defRPr/>
            </a:pPr>
            <a:r>
              <a:rPr lang="en-US" dirty="0" smtClean="0"/>
              <a:t>Iron printing press</a:t>
            </a:r>
          </a:p>
          <a:p>
            <a:pPr marL="722376" lvl="1" indent="-274320" fontAlgn="auto">
              <a:spcAft>
                <a:spcPts val="0"/>
              </a:spcAft>
              <a:buFont typeface="Wingdings 2"/>
              <a:buChar char=""/>
              <a:defRPr/>
            </a:pPr>
            <a:r>
              <a:rPr lang="en-US" dirty="0" smtClean="0"/>
              <a:t>Steam-driven press</a:t>
            </a:r>
          </a:p>
          <a:p>
            <a:pPr marL="420624" indent="-384048" fontAlgn="auto">
              <a:spcAft>
                <a:spcPts val="0"/>
              </a:spcAft>
              <a:buFont typeface="Wingdings 2"/>
              <a:buChar char=""/>
              <a:defRPr/>
            </a:pPr>
            <a:r>
              <a:rPr lang="en-US" dirty="0" smtClean="0"/>
              <a:t>Rotary press – 1870</a:t>
            </a:r>
          </a:p>
          <a:p>
            <a:pPr marL="722376" lvl="1" indent="-274320" fontAlgn="auto">
              <a:spcAft>
                <a:spcPts val="0"/>
              </a:spcAft>
              <a:buFont typeface="Wingdings 2"/>
              <a:buChar char=""/>
              <a:defRPr/>
            </a:pPr>
            <a:r>
              <a:rPr lang="en-US" dirty="0" smtClean="0"/>
              <a:t>Invented by Richard Hoe</a:t>
            </a:r>
          </a:p>
          <a:p>
            <a:pPr marL="722376" lvl="1" indent="-274320" fontAlgn="auto">
              <a:spcAft>
                <a:spcPts val="0"/>
              </a:spcAft>
              <a:buFont typeface="Wingdings 2"/>
              <a:buChar char=""/>
              <a:defRPr/>
            </a:pPr>
            <a:r>
              <a:rPr lang="en-US" dirty="0" smtClean="0"/>
              <a:t>Printed both sides of a page at once</a:t>
            </a:r>
          </a:p>
          <a:p>
            <a:pPr marL="420624" indent="-384048" fontAlgn="auto">
              <a:spcAft>
                <a:spcPts val="0"/>
              </a:spcAft>
              <a:buFont typeface="Wingdings 2"/>
              <a:buChar char=""/>
              <a:defRPr/>
            </a:pPr>
            <a:r>
              <a:rPr lang="en-US" dirty="0" smtClean="0"/>
              <a:t>Linotype machine – 1884</a:t>
            </a:r>
          </a:p>
          <a:p>
            <a:pPr marL="722376" lvl="1" indent="-274320" fontAlgn="auto">
              <a:spcAft>
                <a:spcPts val="0"/>
              </a:spcAft>
              <a:buFont typeface="Wingdings 2"/>
              <a:buChar char=""/>
              <a:defRPr/>
            </a:pPr>
            <a:r>
              <a:rPr lang="en-US" dirty="0" smtClean="0"/>
              <a:t>Invented by </a:t>
            </a:r>
            <a:r>
              <a:rPr lang="en-US" dirty="0" err="1" smtClean="0"/>
              <a:t>Ottmar</a:t>
            </a:r>
            <a:r>
              <a:rPr lang="en-US" dirty="0" smtClean="0"/>
              <a:t> Mergenthaler</a:t>
            </a:r>
          </a:p>
          <a:p>
            <a:pPr marL="722376" lvl="1" indent="-274320" fontAlgn="auto">
              <a:spcAft>
                <a:spcPts val="0"/>
              </a:spcAft>
              <a:buFont typeface="Wingdings 2"/>
              <a:buChar char=""/>
              <a:defRPr/>
            </a:pPr>
            <a:r>
              <a:rPr lang="en-US" dirty="0" smtClean="0"/>
              <a:t>A machine operator could create a “line of type” all at one go, rather than having to individually set each letter</a:t>
            </a:r>
          </a:p>
          <a:p>
            <a:pPr marL="420624" indent="-384048" fontAlgn="auto">
              <a:spcAft>
                <a:spcPts val="0"/>
              </a:spcAft>
              <a:buFont typeface="Wingdings 2"/>
              <a:buChar char=""/>
              <a:defRPr/>
            </a:pPr>
            <a:r>
              <a:rPr lang="en-US" dirty="0" smtClean="0"/>
              <a:t>Newspapers became much cheaper to produce</a:t>
            </a:r>
          </a:p>
          <a:p>
            <a:pPr marL="722376" lvl="1" indent="-274320" fontAlgn="auto">
              <a:spcAft>
                <a:spcPts val="0"/>
              </a:spcAft>
              <a:buFont typeface="Wingdings 2"/>
              <a:buChar char=""/>
              <a:defRPr/>
            </a:pPr>
            <a:r>
              <a:rPr lang="en-US" dirty="0" smtClean="0"/>
              <a:t>Cost of a newspaper plummeted</a:t>
            </a:r>
          </a:p>
          <a:p>
            <a:pPr marL="722376" lvl="1" indent="-274320" fontAlgn="auto">
              <a:spcAft>
                <a:spcPts val="0"/>
              </a:spcAft>
              <a:buFont typeface="Wingdings 2"/>
              <a:buChar char=""/>
              <a:defRPr/>
            </a:pPr>
            <a:r>
              <a:rPr lang="en-US" dirty="0" smtClean="0"/>
              <a:t>Number of newspapers increased</a:t>
            </a:r>
          </a:p>
          <a:p>
            <a:pPr marL="420624" indent="-384048" fontAlgn="auto">
              <a:spcAft>
                <a:spcPts val="0"/>
              </a:spcAft>
              <a:buFont typeface="Wingdings 2"/>
              <a:buChar char=""/>
              <a:defRPr/>
            </a:pPr>
            <a:endParaRPr lang="en-US" dirty="0"/>
          </a:p>
        </p:txBody>
      </p:sp>
      <p:pic>
        <p:nvPicPr>
          <p:cNvPr id="58371" name="Picture 2" descr="http://upload.wikimedia.org/wikipedia/commons/0/03/Hoe%27s_six-cylinder_press.png"/>
          <p:cNvPicPr>
            <a:picLocks noChangeAspect="1" noChangeArrowheads="1"/>
          </p:cNvPicPr>
          <p:nvPr/>
        </p:nvPicPr>
        <p:blipFill>
          <a:blip r:embed="rId2" cstate="print"/>
          <a:srcRect/>
          <a:stretch>
            <a:fillRect/>
          </a:stretch>
        </p:blipFill>
        <p:spPr bwMode="auto">
          <a:xfrm>
            <a:off x="5638800" y="1981200"/>
            <a:ext cx="3505200" cy="206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304800" y="1600200"/>
            <a:ext cx="8458200" cy="5029200"/>
          </a:xfrm>
        </p:spPr>
        <p:txBody>
          <a:bodyPr>
            <a:normAutofit fontScale="85000" lnSpcReduction="10000"/>
          </a:bodyPr>
          <a:lstStyle/>
          <a:p>
            <a:pPr marL="550926" indent="-514350" fontAlgn="auto">
              <a:spcAft>
                <a:spcPts val="0"/>
              </a:spcAft>
              <a:buFont typeface="+mj-lt"/>
              <a:buAutoNum type="arabicPeriod"/>
              <a:defRPr/>
            </a:pPr>
            <a:r>
              <a:rPr lang="en-US" dirty="0" smtClean="0"/>
              <a:t>What was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Describe at least three developments of the Industrial Revolution.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Compare and contrast the domestic and factory methods of production.</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Why did the Industrial Revolution begin in England?</a:t>
            </a:r>
          </a:p>
          <a:p>
            <a:pPr marL="550926" indent="-514350" fontAlgn="auto">
              <a:spcAft>
                <a:spcPts val="0"/>
              </a:spcAft>
              <a:buFont typeface="+mj-lt"/>
              <a:buAutoNum type="arabicPeriod"/>
              <a:defRPr/>
            </a:pPr>
            <a:endParaRPr lang="en-US" dirty="0" smtClean="0"/>
          </a:p>
          <a:p>
            <a:pPr marL="550926" indent="-514350" fontAlgn="auto">
              <a:spcAft>
                <a:spcPts val="0"/>
              </a:spcAft>
              <a:buFont typeface="+mj-lt"/>
              <a:buAutoNum type="arabicPeriod"/>
              <a:defRPr/>
            </a:pPr>
            <a:r>
              <a:rPr lang="en-US" dirty="0" smtClean="0"/>
              <a:t>Explain why one invention or development leads to another.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457200" y="1600200"/>
            <a:ext cx="8153400" cy="4876800"/>
          </a:xfrm>
        </p:spPr>
        <p:txBody>
          <a:bodyPr>
            <a:normAutofit fontScale="77500" lnSpcReduction="20000"/>
          </a:bodyPr>
          <a:lstStyle/>
          <a:p>
            <a:pPr marL="550926" indent="-514350" fontAlgn="auto">
              <a:spcAft>
                <a:spcPts val="0"/>
              </a:spcAft>
              <a:buFont typeface="+mj-lt"/>
              <a:buAutoNum type="arabicPeriod" startAt="6"/>
              <a:defRPr/>
            </a:pPr>
            <a:r>
              <a:rPr lang="en-US" dirty="0" smtClean="0"/>
              <a:t>Explain how developments in the textile industry sparked the Industrial Revolution.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area of transportation.</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Describe at least three developments in the field of communications.</a:t>
            </a:r>
          </a:p>
          <a:p>
            <a:pPr marL="550926" indent="-514350" fontAlgn="auto">
              <a:spcAft>
                <a:spcPts val="0"/>
              </a:spcAft>
              <a:buFont typeface="+mj-lt"/>
              <a:buAutoNum type="arabicPeriod" startAt="6"/>
              <a:defRPr/>
            </a:pPr>
            <a:endParaRPr lang="en-US" dirty="0" smtClean="0"/>
          </a:p>
          <a:p>
            <a:pPr marL="550926" indent="-514350" fontAlgn="auto">
              <a:spcAft>
                <a:spcPts val="0"/>
              </a:spcAft>
              <a:buFont typeface="+mj-lt"/>
              <a:buAutoNum type="arabicPeriod" startAt="6"/>
              <a:defRPr/>
            </a:pPr>
            <a:r>
              <a:rPr lang="en-US" dirty="0" smtClean="0"/>
              <a:t>Considering the conditions necessary for industrialization to occur, how well equipped is the undeveloped world for becoming industrialized?  Are modern undeveloped nations in a better or worse position than 18</a:t>
            </a:r>
            <a:r>
              <a:rPr lang="en-US" baseline="30000" dirty="0" smtClean="0"/>
              <a:t>th</a:t>
            </a:r>
            <a:r>
              <a:rPr lang="en-US" dirty="0" smtClean="0"/>
              <a:t>- and 19</a:t>
            </a:r>
            <a:r>
              <a:rPr lang="en-US" baseline="30000" dirty="0" smtClean="0"/>
              <a:t>th</a:t>
            </a:r>
            <a:r>
              <a:rPr lang="en-US" dirty="0" smtClean="0"/>
              <a:t>-century England?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Char char=""/>
              <a:defRPr/>
            </a:pPr>
            <a:r>
              <a:rPr lang="en-US" dirty="0" smtClean="0"/>
              <a:t>Transportation improved</a:t>
            </a:r>
          </a:p>
          <a:p>
            <a:pPr marL="722376" lvl="1" indent="-274320" fontAlgn="auto">
              <a:spcAft>
                <a:spcPts val="0"/>
              </a:spcAft>
              <a:buFont typeface="Wingdings 2"/>
              <a:buChar char=""/>
              <a:defRPr/>
            </a:pPr>
            <a:r>
              <a:rPr lang="en-US" dirty="0" smtClean="0"/>
              <a:t>Ships</a:t>
            </a:r>
          </a:p>
          <a:p>
            <a:pPr marL="1005840" lvl="2" indent="-256032" fontAlgn="auto">
              <a:spcAft>
                <a:spcPts val="0"/>
              </a:spcAft>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fontAlgn="auto">
              <a:spcAft>
                <a:spcPts val="0"/>
              </a:spcAft>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fontAlgn="auto">
              <a:spcAft>
                <a:spcPts val="0"/>
              </a:spcAft>
              <a:buFont typeface="Wingdings 2"/>
              <a:buChar char=""/>
              <a:defRPr/>
            </a:pPr>
            <a:r>
              <a:rPr lang="en-US" dirty="0" smtClean="0"/>
              <a:t>Trains</a:t>
            </a:r>
          </a:p>
          <a:p>
            <a:pPr marL="722376" lvl="1" indent="-274320" fontAlgn="auto">
              <a:spcAft>
                <a:spcPts val="0"/>
              </a:spcAft>
              <a:buFont typeface="Wingdings 2"/>
              <a:buChar char=""/>
              <a:defRPr/>
            </a:pPr>
            <a:r>
              <a:rPr lang="en-US" dirty="0" smtClean="0"/>
              <a:t>Automobiles</a:t>
            </a:r>
          </a:p>
          <a:p>
            <a:pPr marL="420624" indent="-384048" fontAlgn="auto">
              <a:spcAft>
                <a:spcPts val="0"/>
              </a:spcAft>
              <a:buFont typeface="Wingdings 2"/>
              <a:buChar char=""/>
              <a:defRPr/>
            </a:pPr>
            <a:r>
              <a:rPr lang="en-US" dirty="0" smtClean="0"/>
              <a:t>Communication improved</a:t>
            </a:r>
          </a:p>
          <a:p>
            <a:pPr marL="722376" lvl="1" indent="-274320" fontAlgn="auto">
              <a:spcAft>
                <a:spcPts val="0"/>
              </a:spcAft>
              <a:buFont typeface="Wingdings 2"/>
              <a:buChar char=""/>
              <a:defRPr/>
            </a:pPr>
            <a:r>
              <a:rPr lang="en-US" dirty="0" smtClean="0"/>
              <a:t>Telegraph</a:t>
            </a:r>
          </a:p>
          <a:p>
            <a:pPr marL="722376" lvl="1" indent="-274320" fontAlgn="auto">
              <a:spcAft>
                <a:spcPts val="0"/>
              </a:spcAft>
              <a:buFont typeface="Wingdings 2"/>
              <a:buChar char=""/>
              <a:defRPr/>
            </a:pPr>
            <a:r>
              <a:rPr lang="en-US" dirty="0" smtClean="0"/>
              <a:t>Telephone</a:t>
            </a:r>
          </a:p>
          <a:p>
            <a:pPr marL="722376" lvl="1" indent="-274320" fontAlgn="auto">
              <a:spcAft>
                <a:spcPts val="0"/>
              </a:spcAft>
              <a:buFont typeface="Wingdings 2"/>
              <a:buChar char=""/>
              <a:defRPr/>
            </a:pPr>
            <a:r>
              <a:rPr lang="en-US" dirty="0" smtClean="0"/>
              <a:t>Radio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Developments</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fontAlgn="auto">
              <a:spcAft>
                <a:spcPts val="0"/>
              </a:spcAft>
              <a:buFont typeface="Wingdings 2"/>
              <a:buChar char=""/>
              <a:defRPr/>
            </a:pPr>
            <a:r>
              <a:rPr lang="en-US" dirty="0" smtClean="0"/>
              <a:t>Mass production of goods</a:t>
            </a:r>
          </a:p>
          <a:p>
            <a:pPr marL="722376" lvl="1" indent="-274320" fontAlgn="auto">
              <a:spcAft>
                <a:spcPts val="0"/>
              </a:spcAft>
              <a:buFont typeface="Wingdings 2"/>
              <a:buChar char=""/>
              <a:defRPr/>
            </a:pPr>
            <a:r>
              <a:rPr lang="en-US" dirty="0" smtClean="0"/>
              <a:t>Increased numbers of goods</a:t>
            </a:r>
          </a:p>
          <a:p>
            <a:pPr marL="722376" lvl="1" indent="-274320" fontAlgn="auto">
              <a:spcAft>
                <a:spcPts val="0"/>
              </a:spcAft>
              <a:buFont typeface="Wingdings 2"/>
              <a:buChar char=""/>
              <a:defRPr/>
            </a:pPr>
            <a:r>
              <a:rPr lang="en-US" dirty="0" smtClean="0"/>
              <a:t>Increased diversity of goods produced</a:t>
            </a:r>
          </a:p>
          <a:p>
            <a:pPr marL="420624" indent="-384048" fontAlgn="auto">
              <a:spcAft>
                <a:spcPts val="0"/>
              </a:spcAft>
              <a:buFont typeface="Wingdings 2"/>
              <a:buChar char=""/>
              <a:defRPr/>
            </a:pPr>
            <a:r>
              <a:rPr lang="en-US" dirty="0" smtClean="0"/>
              <a:t>Development of factory system of production</a:t>
            </a:r>
          </a:p>
          <a:p>
            <a:pPr marL="420624" indent="-384048" fontAlgn="auto">
              <a:spcAft>
                <a:spcPts val="0"/>
              </a:spcAft>
              <a:buFont typeface="Wingdings 2"/>
              <a:buChar char=""/>
              <a:defRPr/>
            </a:pPr>
            <a:r>
              <a:rPr lang="en-US" dirty="0" smtClean="0"/>
              <a:t>Rural-to-urban migration</a:t>
            </a:r>
          </a:p>
          <a:p>
            <a:pPr marL="722376" lvl="1" indent="-274320" fontAlgn="auto">
              <a:spcAft>
                <a:spcPts val="0"/>
              </a:spcAft>
              <a:buFont typeface="Wingdings 2"/>
              <a:buChar char=""/>
              <a:defRPr/>
            </a:pPr>
            <a:r>
              <a:rPr lang="en-US" dirty="0" smtClean="0"/>
              <a:t>People left farms to work in cities</a:t>
            </a:r>
          </a:p>
          <a:p>
            <a:pPr marL="420624" indent="-384048" fontAlgn="auto">
              <a:spcAft>
                <a:spcPts val="0"/>
              </a:spcAft>
              <a:buFont typeface="Wingdings 2"/>
              <a:buChar char=""/>
              <a:defRPr/>
            </a:pPr>
            <a:r>
              <a:rPr lang="en-US" dirty="0" smtClean="0"/>
              <a:t>Development of capitalism</a:t>
            </a:r>
          </a:p>
          <a:p>
            <a:pPr marL="722376" lvl="1" indent="-274320" fontAlgn="auto">
              <a:spcAft>
                <a:spcPts val="0"/>
              </a:spcAft>
              <a:buFont typeface="Wingdings 2"/>
              <a:buChar char=""/>
              <a:defRPr/>
            </a:pPr>
            <a:r>
              <a:rPr lang="en-US" dirty="0" smtClean="0"/>
              <a:t>Financial capital for continued industrial growth</a:t>
            </a:r>
          </a:p>
          <a:p>
            <a:pPr marL="420624" indent="-384048" fontAlgn="auto">
              <a:spcAft>
                <a:spcPts val="0"/>
              </a:spcAft>
              <a:buFont typeface="Wingdings 2"/>
              <a:buChar char=""/>
              <a:defRPr/>
            </a:pPr>
            <a:r>
              <a:rPr lang="en-US" dirty="0" smtClean="0"/>
              <a:t>Development and growth of new socio-economic classes</a:t>
            </a:r>
          </a:p>
          <a:p>
            <a:pPr marL="722376" lvl="1" indent="-274320" fontAlgn="auto">
              <a:spcAft>
                <a:spcPts val="0"/>
              </a:spcAft>
              <a:buFont typeface="Wingdings 2"/>
              <a:buChar char=""/>
              <a:defRPr/>
            </a:pPr>
            <a:r>
              <a:rPr lang="en-US" dirty="0" smtClean="0"/>
              <a:t>Working class, bourgeoisie, and wealthy industrial class</a:t>
            </a:r>
          </a:p>
          <a:p>
            <a:pPr marL="420624" indent="-384048" fontAlgn="auto">
              <a:spcAft>
                <a:spcPts val="0"/>
              </a:spcAft>
              <a:buFont typeface="Wingdings 2"/>
              <a:buChar char=""/>
              <a:defRPr/>
            </a:pPr>
            <a:r>
              <a:rPr lang="en-US" dirty="0" smtClean="0"/>
              <a:t>Commitment to research and development</a:t>
            </a:r>
          </a:p>
          <a:p>
            <a:pPr marL="722376" lvl="1" indent="-274320" fontAlgn="auto">
              <a:spcAft>
                <a:spcPts val="0"/>
              </a:spcAft>
              <a:buFont typeface="Wingdings 2"/>
              <a:buChar char=""/>
              <a:defRPr/>
            </a:pPr>
            <a:r>
              <a:rPr lang="en-US" dirty="0" smtClean="0"/>
              <a:t>Investments in new technologies</a:t>
            </a:r>
          </a:p>
          <a:p>
            <a:pPr marL="722376" lvl="1" indent="-274320" fontAlgn="auto">
              <a:spcAft>
                <a:spcPts val="0"/>
              </a:spcAft>
              <a:buFont typeface="Wingdings 2"/>
              <a:buChar char=""/>
              <a:defRPr/>
            </a:pPr>
            <a:r>
              <a:rPr lang="en-US" dirty="0" smtClean="0"/>
              <a:t>Industrial and governmental interest in promoting invention, the sciences, and overall industrial growth</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21506" name="Content Placeholder 2"/>
          <p:cNvSpPr>
            <a:spLocks noGrp="1"/>
          </p:cNvSpPr>
          <p:nvPr>
            <p:ph idx="1"/>
          </p:nvPr>
        </p:nvSpPr>
        <p:spPr/>
        <p:txBody>
          <a:bodyPr/>
          <a:lstStyle/>
          <a:p>
            <a:r>
              <a:rPr lang="en-US" smtClean="0"/>
              <a:t>Commercial Revolution</a:t>
            </a:r>
          </a:p>
          <a:p>
            <a:pPr lvl="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a:r>
              <a:rPr lang="en-US" smtClean="0"/>
              <a:t>Europeans expanded their power worldwide</a:t>
            </a:r>
          </a:p>
          <a:p>
            <a:pPr lvl="1"/>
            <a:r>
              <a:rPr lang="en-US" smtClean="0"/>
              <a:t>Increased geographic knowledge</a:t>
            </a:r>
          </a:p>
          <a:p>
            <a:pPr lvl="1"/>
            <a:r>
              <a:rPr lang="en-US" smtClean="0"/>
              <a:t>Colonies in the Americas and Asia</a:t>
            </a:r>
          </a:p>
          <a:p>
            <a:pPr lvl="1"/>
            <a:r>
              <a:rPr lang="en-US" smtClean="0"/>
              <a:t>Increased trade and commerce</a:t>
            </a:r>
          </a:p>
          <a:p>
            <a:pPr lvl="1"/>
            <a:r>
              <a:rPr lang="en-US" smtClean="0"/>
              <a:t>Guild system could not meet the demands of increasing numbers goods</a:t>
            </a:r>
          </a:p>
          <a:p>
            <a:pPr lvl="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Background of the Industrial Revolution</a:t>
            </a:r>
            <a:endParaRPr lang="en-US" dirty="0"/>
          </a:p>
        </p:txBody>
      </p:sp>
      <p:sp>
        <p:nvSpPr>
          <p:cNvPr id="3" name="Content Placeholder 2"/>
          <p:cNvSpPr>
            <a:spLocks noGrp="1"/>
          </p:cNvSpPr>
          <p:nvPr>
            <p:ph idx="1"/>
          </p:nvPr>
        </p:nvSpPr>
        <p:spPr>
          <a:xfrm>
            <a:off x="457200" y="1600200"/>
            <a:ext cx="8153400" cy="4953000"/>
          </a:xfrm>
        </p:spPr>
        <p:txBody>
          <a:bodyPr>
            <a:normAutofit fontScale="92500" lnSpcReduction="10000"/>
          </a:bodyPr>
          <a:lstStyle/>
          <a:p>
            <a:pPr marL="420624" indent="-384048" fontAlgn="auto">
              <a:spcAft>
                <a:spcPts val="0"/>
              </a:spcAft>
              <a:buFont typeface="Wingdings 2"/>
              <a:buChar char=""/>
              <a:defRPr/>
            </a:pPr>
            <a:r>
              <a:rPr lang="en-US" dirty="0" smtClean="0"/>
              <a:t>Scientific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Discoveries of Boyle, Lavoisier, Newton, etc.</a:t>
            </a:r>
          </a:p>
          <a:p>
            <a:pPr marL="420624" indent="-384048" fontAlgn="auto">
              <a:spcAft>
                <a:spcPts val="0"/>
              </a:spcAft>
              <a:buFont typeface="Wingdings 2"/>
              <a:buChar char=""/>
              <a:defRPr/>
            </a:pPr>
            <a:r>
              <a:rPr lang="en-US" dirty="0" smtClean="0"/>
              <a:t>Intellectual Revolution</a:t>
            </a:r>
          </a:p>
          <a:p>
            <a:pPr marL="722376" lvl="1" indent="-274320" fontAlgn="auto">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fontAlgn="auto">
              <a:spcAft>
                <a:spcPts val="0"/>
              </a:spcAft>
              <a:buFont typeface="Wingdings 2"/>
              <a:buChar char=""/>
              <a:defRPr/>
            </a:pPr>
            <a:r>
              <a:rPr lang="en-US" dirty="0" smtClean="0"/>
              <a:t>Writings of Locke, Voltaire, etc.</a:t>
            </a:r>
          </a:p>
          <a:p>
            <a:pPr marL="420624" indent="-384048" fontAlgn="auto">
              <a:spcAft>
                <a:spcPts val="0"/>
              </a:spcAft>
              <a:buFont typeface="Wingdings 2"/>
              <a:buChar char=""/>
              <a:defRPr/>
            </a:pPr>
            <a:r>
              <a:rPr lang="en-US" dirty="0" smtClean="0"/>
              <a:t>Atmosphere of discovery and free intellectual inquiry</a:t>
            </a:r>
          </a:p>
          <a:p>
            <a:pPr marL="722376" lvl="1" indent="-274320" fontAlgn="auto">
              <a:spcAft>
                <a:spcPts val="0"/>
              </a:spcAft>
              <a:buFont typeface="Wingdings 2"/>
              <a:buChar char=""/>
              <a:defRPr/>
            </a:pPr>
            <a:r>
              <a:rPr lang="en-US" dirty="0" smtClean="0"/>
              <a:t>Greater knowledge of the world</a:t>
            </a:r>
          </a:p>
          <a:p>
            <a:pPr marL="722376" lvl="1" indent="-274320" fontAlgn="auto">
              <a:spcAft>
                <a:spcPts val="0"/>
              </a:spcAft>
              <a:buFont typeface="Wingdings 2"/>
              <a:buChar char=""/>
              <a:defRPr/>
            </a:pPr>
            <a:r>
              <a:rPr lang="en-US" dirty="0" smtClean="0"/>
              <a:t>Weakened superstition and tradition</a:t>
            </a:r>
          </a:p>
          <a:p>
            <a:pPr marL="722376" lvl="1" indent="-274320" fontAlgn="auto">
              <a:spcAft>
                <a:spcPts val="0"/>
              </a:spcAft>
              <a:buFont typeface="Wingdings 2"/>
              <a:buChar char=""/>
              <a:defRPr/>
            </a:pPr>
            <a:r>
              <a:rPr lang="en-US" dirty="0" smtClean="0"/>
              <a:t>Encouraged learning and the search for better and newer ways of doing things</a:t>
            </a:r>
          </a:p>
          <a:p>
            <a:pPr marL="722376" lvl="1" indent="-274320" fontAlgn="auto">
              <a:spcAft>
                <a:spcPts val="0"/>
              </a:spcAft>
              <a:buFont typeface="Wingdings 2"/>
              <a:buChar char=""/>
              <a:defRPr/>
            </a:pPr>
            <a:endParaRPr lang="en-US" dirty="0" smtClean="0"/>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Development of the Domestic System of Production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fontAlgn="auto">
              <a:spcAft>
                <a:spcPts val="0"/>
              </a:spcAft>
              <a:buFont typeface="Wingdings 2"/>
              <a:buChar char=""/>
              <a:defRPr/>
            </a:pPr>
            <a:r>
              <a:rPr lang="en-US" dirty="0" smtClean="0"/>
              <a:t>Domestic system developed in England</a:t>
            </a:r>
          </a:p>
          <a:p>
            <a:pPr marL="420624" indent="-384048" fontAlgn="auto">
              <a:spcAft>
                <a:spcPts val="0"/>
              </a:spcAft>
              <a:buFont typeface="Wingdings 2"/>
              <a:buChar char=""/>
              <a:defRPr/>
            </a:pPr>
            <a:r>
              <a:rPr lang="en-US" dirty="0" smtClean="0"/>
              <a:t>Late 1600s-late 1800s</a:t>
            </a:r>
          </a:p>
          <a:p>
            <a:pPr marL="420624" indent="-384048" fontAlgn="auto">
              <a:spcAft>
                <a:spcPts val="0"/>
              </a:spcAft>
              <a:buFont typeface="Wingdings 2"/>
              <a:buChar char=""/>
              <a:defRPr/>
            </a:pPr>
            <a:r>
              <a:rPr lang="en-US" dirty="0" smtClean="0"/>
              <a:t>Domestic system of production – “putting out” system</a:t>
            </a:r>
          </a:p>
          <a:p>
            <a:pPr marL="722376" lvl="1" indent="-274320" fontAlgn="auto">
              <a:spcAft>
                <a:spcPts val="0"/>
              </a:spcAft>
              <a:buFont typeface="Wingdings 2"/>
              <a:buChar char=""/>
              <a:defRPr/>
            </a:pPr>
            <a:r>
              <a:rPr lang="en-US" dirty="0" smtClean="0"/>
              <a:t>Businesspeople delivered raw materials to workers’ homes</a:t>
            </a:r>
          </a:p>
          <a:p>
            <a:pPr marL="722376" lvl="1" indent="-274320" fontAlgn="auto">
              <a:spcAft>
                <a:spcPts val="0"/>
              </a:spcAft>
              <a:buFont typeface="Wingdings 2"/>
              <a:buChar char=""/>
              <a:defRPr/>
            </a:pPr>
            <a:r>
              <a:rPr lang="en-US" dirty="0" smtClean="0"/>
              <a:t>Workers manufactured goods from these raw materials in their homes (typically articles of clothing)</a:t>
            </a:r>
          </a:p>
          <a:p>
            <a:pPr marL="722376" lvl="1" indent="-274320" fontAlgn="auto">
              <a:spcAft>
                <a:spcPts val="0"/>
              </a:spcAft>
              <a:buFont typeface="Wingdings 2"/>
              <a:buChar char=""/>
              <a:defRPr/>
            </a:pPr>
            <a:r>
              <a:rPr lang="en-US" dirty="0" smtClean="0"/>
              <a:t>Businesspeople picked up finished goods and paid workers wages based on number of items</a:t>
            </a:r>
          </a:p>
          <a:p>
            <a:pPr marL="420624" indent="-384048" fontAlgn="auto">
              <a:spcAft>
                <a:spcPts val="0"/>
              </a:spcAft>
              <a:buFont typeface="Wingdings 2"/>
              <a:buChar char=""/>
              <a:defRPr/>
            </a:pPr>
            <a:r>
              <a:rPr lang="en-US" dirty="0" smtClean="0"/>
              <a:t>Domestic system could not keep up with demand</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10866</TotalTime>
  <Words>2265</Words>
  <Application>Microsoft Office PowerPoint</Application>
  <PresentationFormat>On-screen Show (4:3)</PresentationFormat>
  <Paragraphs>328</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Technic</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Background of the Industrial Revolution</vt:lpstr>
      <vt:lpstr>Development of the Domestic System of Production</vt:lpstr>
      <vt:lpstr>Factory System</vt:lpstr>
      <vt:lpstr>Slide 11</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Slide 36</vt:lpstr>
      <vt:lpstr>Macadamized Roads</vt:lpstr>
      <vt:lpstr>Slide 38</vt:lpstr>
      <vt:lpstr>Railroads</vt:lpstr>
      <vt:lpstr>Slide 40</vt:lpstr>
      <vt:lpstr>Communications Revolution </vt:lpstr>
      <vt:lpstr>Printing Revolution </vt:lpstr>
      <vt:lpstr>Review Questions</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Tonya Keogh</cp:lastModifiedBy>
  <cp:revision>352</cp:revision>
  <dcterms:created xsi:type="dcterms:W3CDTF">2009-10-05T00:44:02Z</dcterms:created>
  <dcterms:modified xsi:type="dcterms:W3CDTF">2011-02-23T21:18:27Z</dcterms:modified>
</cp:coreProperties>
</file>