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1CDC3-8933-4825-A361-BDD2D18DC304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7489D-4953-4F65-A0D1-77042BA4B9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Answers: Ottoman and Persian (or Qatar) empires.  Oil.  Great Britain and France.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489D-4953-4F65-A0D1-77042BA4B9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98EBE0-621C-4955-9855-E3DC63C052F5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44F815-C435-4130-9056-20A354DF0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Imperialism in the Middle East and Southwest </a:t>
            </a:r>
            <a:r>
              <a:rPr lang="en-US" dirty="0" err="1" smtClean="0"/>
              <a:t>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© Student Handouts, Inc.</a:t>
            </a:r>
            <a:endParaRPr lang="en-US" dirty="0"/>
          </a:p>
        </p:txBody>
      </p:sp>
      <p:pic>
        <p:nvPicPr>
          <p:cNvPr id="1028" name="Picture 4" descr="http://upload.wikimedia.org/wikipedia/en/1/13/GreaterMiddleEas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772400" cy="359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two native empires ruled the Middle East and southwestern Asia in the nineteenth century?</a:t>
            </a:r>
          </a:p>
          <a:p>
            <a:endParaRPr lang="en-US" dirty="0" smtClean="0"/>
          </a:p>
          <a:p>
            <a:r>
              <a:rPr lang="en-US" dirty="0" smtClean="0"/>
              <a:t>What natural resource of this region was of most interest to foreign imperialist powers?</a:t>
            </a:r>
          </a:p>
          <a:p>
            <a:endParaRPr lang="en-US" dirty="0" smtClean="0"/>
          </a:p>
          <a:p>
            <a:r>
              <a:rPr lang="en-US" dirty="0" smtClean="0"/>
              <a:t>What foreign powers held control in this region under mandates granted by the League of Nations?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Diverse region stretching around the eastern Mediterranean coast to the Indus valley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Includes Afghanistan, Persia (Iran), and the Turkish empire</a:t>
            </a:r>
          </a:p>
          <a:p>
            <a:pPr lvl="1"/>
            <a:r>
              <a:rPr lang="en-US" dirty="0" smtClean="0"/>
              <a:t>Ottoman Turks defeated in World War I</a:t>
            </a:r>
          </a:p>
          <a:p>
            <a:pPr lvl="2"/>
            <a:r>
              <a:rPr lang="en-US" dirty="0" smtClean="0"/>
              <a:t>Ottoman lands administered by the League of Nations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Rich oil reserves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Suez Canal in Egypt, 1869</a:t>
            </a:r>
          </a:p>
          <a:p>
            <a:pPr lvl="1"/>
            <a:r>
              <a:rPr lang="en-US" dirty="0" smtClean="0"/>
              <a:t>Short route between Mediterranean Sea and Indian Ocean</a:t>
            </a:r>
          </a:p>
          <a:p>
            <a:pPr lvl="1"/>
            <a:r>
              <a:rPr lang="en-US" dirty="0" smtClean="0"/>
              <a:t>Egypt independent from Great Britain in 1922</a:t>
            </a:r>
          </a:p>
          <a:p>
            <a:pPr lvl="2"/>
            <a:r>
              <a:rPr lang="en-US" dirty="0" smtClean="0"/>
              <a:t>But British controlled canal until 1960s</a:t>
            </a:r>
          </a:p>
          <a:p>
            <a:r>
              <a:rPr lang="en-US" dirty="0" smtClean="0"/>
              <a:t>Mandates following World War I – under the League of Nations</a:t>
            </a:r>
          </a:p>
          <a:p>
            <a:pPr lvl="1"/>
            <a:r>
              <a:rPr lang="en-US" dirty="0" smtClean="0"/>
              <a:t>Mesopotamia </a:t>
            </a:r>
            <a:r>
              <a:rPr lang="en-US" dirty="0" smtClean="0"/>
              <a:t>– Iraq </a:t>
            </a:r>
            <a:endParaRPr lang="en-US" dirty="0" smtClean="0"/>
          </a:p>
          <a:p>
            <a:pPr lvl="1"/>
            <a:r>
              <a:rPr lang="en-US" dirty="0" smtClean="0"/>
              <a:t>Palestine – Israel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Included Transjordan (Jordan)</a:t>
            </a:r>
          </a:p>
          <a:p>
            <a:r>
              <a:rPr lang="en-US" dirty="0" smtClean="0"/>
              <a:t>Kuwait</a:t>
            </a:r>
          </a:p>
          <a:p>
            <a:pPr lvl="1"/>
            <a:r>
              <a:rPr lang="en-US" dirty="0" smtClean="0"/>
              <a:t>Declared by invading Britons </a:t>
            </a:r>
            <a:r>
              <a:rPr lang="en-US" dirty="0" smtClean="0"/>
              <a:t>after World War I to be </a:t>
            </a:r>
            <a:r>
              <a:rPr lang="en-US" dirty="0" smtClean="0"/>
              <a:t>an “independent </a:t>
            </a:r>
            <a:r>
              <a:rPr lang="en-US" dirty="0" smtClean="0"/>
              <a:t>sheikdom under British </a:t>
            </a:r>
            <a:r>
              <a:rPr lang="en-US" dirty="0" smtClean="0"/>
              <a:t>protectorate”</a:t>
            </a:r>
          </a:p>
          <a:p>
            <a:pPr lvl="1"/>
            <a:r>
              <a:rPr lang="en-US" dirty="0" smtClean="0"/>
              <a:t>Independent in 1961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French mandates (1923-1944) under the League of Nations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Syria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Lebanon</a:t>
            </a:r>
          </a:p>
          <a:p>
            <a:endParaRPr lang="en-US" dirty="0"/>
          </a:p>
        </p:txBody>
      </p:sp>
      <p:pic>
        <p:nvPicPr>
          <p:cNvPr id="4098" name="Picture 2" descr="File:Flag of Syri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124200"/>
            <a:ext cx="2286000" cy="1523048"/>
          </a:xfrm>
          <a:prstGeom prst="rect">
            <a:avLst/>
          </a:prstGeom>
          <a:noFill/>
        </p:spPr>
      </p:pic>
      <p:pic>
        <p:nvPicPr>
          <p:cNvPr id="4100" name="Picture 4" descr="File:Flag of Leban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Russians (Soviets after 1917) sought control of Constantinople (Istanbul)</a:t>
            </a:r>
          </a:p>
          <a:p>
            <a:pPr lvl="1"/>
            <a:r>
              <a:rPr lang="en-US" dirty="0" smtClean="0"/>
              <a:t>Warm-water port linking the Black Sea to the Mediterranean Sea</a:t>
            </a:r>
            <a:endParaRPr lang="en-US" dirty="0" smtClean="0"/>
          </a:p>
          <a:p>
            <a:r>
              <a:rPr lang="en-US" dirty="0" smtClean="0"/>
              <a:t>Acquisition and control of territory in Caucasus and Central Asia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www.studenthandouts.com/1misc/c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1000"/>
            <a:ext cx="3322977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553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Istanbul, 1922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tudenthandouts.com/1misc/con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339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Berlin-to-Baghdad Railroad</a:t>
            </a:r>
          </a:p>
          <a:p>
            <a:pPr lvl="1"/>
            <a:r>
              <a:rPr lang="en-US" dirty="0" smtClean="0"/>
              <a:t>If thoroughly completed, it would have allowed transport from Germany, through Iraqi oil fields, to port on the Persian Gulf</a:t>
            </a:r>
          </a:p>
          <a:p>
            <a:pPr lvl="1"/>
            <a:r>
              <a:rPr lang="en-US" dirty="0" smtClean="0"/>
              <a:t>Route completed between Berlin and Baghdad by 1940 </a:t>
            </a:r>
            <a:endParaRPr lang="en-US" dirty="0"/>
          </a:p>
        </p:txBody>
      </p:sp>
      <p:pic>
        <p:nvPicPr>
          <p:cNvPr id="2050" name="Picture 2" descr="http://upload.wikimedia.org/wikipedia/commons/thumb/e/e0/BagdadRailwayMapEn.png/350px-BagdadRailwayMap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3333750" cy="2219326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c/c4/Baghdad_Railway_LOC_04665u.jpg/430px-Baghdad_Railway_LOC_0466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14800"/>
            <a:ext cx="409575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CONFLICTS BETWEEN GREAT BRITAIN AND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Russia attempted moving into Afghanistan, India (Pakistan), and Persia (Iran)</a:t>
            </a:r>
          </a:p>
          <a:p>
            <a:r>
              <a:rPr lang="en-US" dirty="0" smtClean="0"/>
              <a:t>Afghanistan – ruled by Great Britain until independent in 1919</a:t>
            </a:r>
          </a:p>
          <a:p>
            <a:r>
              <a:rPr lang="en-US" dirty="0" smtClean="0"/>
              <a:t>India (including Pakistan) – ruled by Great Britain until independent in 1947</a:t>
            </a:r>
          </a:p>
          <a:p>
            <a:r>
              <a:rPr lang="en-US" dirty="0" smtClean="0"/>
              <a:t>1907 – compromise over Persia (Iran)</a:t>
            </a:r>
          </a:p>
          <a:p>
            <a:pPr lvl="1"/>
            <a:r>
              <a:rPr lang="en-US" dirty="0" smtClean="0"/>
              <a:t>Northern third – Russian sphere of influence</a:t>
            </a:r>
          </a:p>
          <a:p>
            <a:pPr lvl="1"/>
            <a:r>
              <a:rPr lang="en-US" dirty="0" smtClean="0"/>
              <a:t>Southeastern third – British sphere of influence</a:t>
            </a:r>
          </a:p>
          <a:p>
            <a:pPr lvl="1"/>
            <a:r>
              <a:rPr lang="en-US" dirty="0" smtClean="0"/>
              <a:t>Remaining middle third – “no man’s land” </a:t>
            </a:r>
          </a:p>
          <a:p>
            <a:pPr lvl="1"/>
            <a:r>
              <a:rPr lang="en-US" dirty="0" smtClean="0"/>
              <a:t>Never colonized but lost territory to Russia and Britain during the </a:t>
            </a:r>
            <a:r>
              <a:rPr lang="en-US" dirty="0" err="1" smtClean="0"/>
              <a:t>Qajar</a:t>
            </a:r>
            <a:r>
              <a:rPr lang="en-US" dirty="0" smtClean="0"/>
              <a:t> era (1794-1925)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commons/0/02/Map_Iran_1900-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0"/>
            <a:ext cx="8229600" cy="6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377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Imperialism in the Middle East and Southwest asia</vt:lpstr>
      <vt:lpstr>GEOGRAPHY</vt:lpstr>
      <vt:lpstr>BRITISH INTERESTS</vt:lpstr>
      <vt:lpstr>FRENCH INTERESTS</vt:lpstr>
      <vt:lpstr>RUSSIAN INTERESTS</vt:lpstr>
      <vt:lpstr>Slide 6</vt:lpstr>
      <vt:lpstr>GERMAN INTERESTS</vt:lpstr>
      <vt:lpstr>CONFLICTS BETWEEN GREAT BRITAIN AND RUSSIA</vt:lpstr>
      <vt:lpstr>Slide 9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the Middle East and Southwest Asia PowerPoint Presentation in PPTX Format</dc:title>
  <dc:subject>World History - Global Studies</dc:subject>
  <dc:creator>Student Handouts, Inc.</dc:creator>
  <cp:keywords>France, French Revolution, Napoleon Bonaparte</cp:keywords>
  <cp:lastModifiedBy>HP Authorized Customer</cp:lastModifiedBy>
  <cp:revision>8</cp:revision>
  <dcterms:created xsi:type="dcterms:W3CDTF">2009-04-06T19:16:03Z</dcterms:created>
  <dcterms:modified xsi:type="dcterms:W3CDTF">2009-04-06T20:18:25Z</dcterms:modified>
  <cp:category>Political Revolutions</cp:category>
</cp:coreProperties>
</file>