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1383-06D1-4ECD-A4B2-4A81503626C4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1904F-9440-4733-8096-D8DEE154E4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for teacher: Review</a:t>
            </a:r>
            <a:r>
              <a:rPr lang="en-US" baseline="0" dirty="0" smtClean="0"/>
              <a:t> of American history.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1904F-9440-4733-8096-D8DEE154E49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for the teacher: Discuss</a:t>
            </a:r>
            <a:r>
              <a:rPr lang="en-US" baseline="0" dirty="0" smtClean="0"/>
              <a:t> the differences in how these areas were acquired.  Discuss these areas’ native populations.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1904F-9440-4733-8096-D8DEE154E49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for the teacher: Preview</a:t>
            </a:r>
            <a:r>
              <a:rPr lang="en-US" baseline="0" dirty="0" smtClean="0"/>
              <a:t>/Review the importance of these locations in World War II.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1904F-9440-4733-8096-D8DEE154E49D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B389-66DA-4CF4-B3EB-C1C5FDC58CD2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36DA0FC-EACE-49AD-987B-0904007F09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B389-66DA-4CF4-B3EB-C1C5FDC58CD2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A0FC-EACE-49AD-987B-0904007F09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B389-66DA-4CF4-B3EB-C1C5FDC58CD2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A0FC-EACE-49AD-987B-0904007F09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B389-66DA-4CF4-B3EB-C1C5FDC58CD2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A0FC-EACE-49AD-987B-0904007F09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B389-66DA-4CF4-B3EB-C1C5FDC58CD2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36DA0FC-EACE-49AD-987B-0904007F09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B389-66DA-4CF4-B3EB-C1C5FDC58CD2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A0FC-EACE-49AD-987B-0904007F09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B389-66DA-4CF4-B3EB-C1C5FDC58CD2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A0FC-EACE-49AD-987B-0904007F09F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B389-66DA-4CF4-B3EB-C1C5FDC58CD2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A0FC-EACE-49AD-987B-0904007F09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B389-66DA-4CF4-B3EB-C1C5FDC58CD2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A0FC-EACE-49AD-987B-0904007F09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B389-66DA-4CF4-B3EB-C1C5FDC58CD2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DA0FC-EACE-49AD-987B-0904007F09F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3B389-66DA-4CF4-B3EB-C1C5FDC58CD2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36DA0FC-EACE-49AD-987B-0904007F09F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DA3B389-66DA-4CF4-B3EB-C1C5FDC58CD2}" type="datetimeFigureOut">
              <a:rPr lang="en-US" smtClean="0"/>
              <a:t>5/21/2009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36DA0FC-EACE-49AD-987B-0904007F09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© Student Handouts, Inc.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American Empire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MANIFEST DESTINY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Idea that United States should expand from Atlantic to Pacific</a:t>
            </a:r>
          </a:p>
          <a:p>
            <a:pPr>
              <a:buNone/>
            </a:pPr>
            <a:endParaRPr lang="en-US" sz="4000" dirty="0" smtClean="0"/>
          </a:p>
          <a:p>
            <a:r>
              <a:rPr lang="en-US" sz="4000" dirty="0" smtClean="0"/>
              <a:t>Louisiana Purchase (1803-1804)</a:t>
            </a:r>
          </a:p>
          <a:p>
            <a:pPr>
              <a:buNone/>
            </a:pPr>
            <a:endParaRPr lang="en-US" sz="4000" dirty="0" smtClean="0"/>
          </a:p>
          <a:p>
            <a:r>
              <a:rPr lang="en-US" sz="4000" dirty="0" smtClean="0"/>
              <a:t>Mexican-American War (1846-1848)</a:t>
            </a:r>
          </a:p>
          <a:p>
            <a:endParaRPr lang="en-US" sz="4000" dirty="0" smtClean="0"/>
          </a:p>
          <a:p>
            <a:r>
              <a:rPr lang="en-US" sz="4000" dirty="0" smtClean="0"/>
              <a:t>Gadsden Purchase (1853-1854)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“INTERNAL” TERRITORIAL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/>
          <a:lstStyle/>
          <a:p>
            <a:r>
              <a:rPr lang="en-US" sz="3200" b="1" dirty="0" smtClean="0"/>
              <a:t>Alaska</a:t>
            </a:r>
          </a:p>
          <a:p>
            <a:pPr lvl="1"/>
            <a:r>
              <a:rPr lang="en-US" dirty="0" smtClean="0"/>
              <a:t>“Seward’s Folly”</a:t>
            </a:r>
          </a:p>
          <a:p>
            <a:pPr lvl="1"/>
            <a:r>
              <a:rPr lang="en-US" dirty="0" smtClean="0"/>
              <a:t>Bought from Russia, 1867</a:t>
            </a:r>
          </a:p>
          <a:p>
            <a:pPr lvl="1"/>
            <a:r>
              <a:rPr lang="en-US" dirty="0" smtClean="0"/>
              <a:t>Became 49</a:t>
            </a:r>
            <a:r>
              <a:rPr lang="en-US" baseline="30000" dirty="0" smtClean="0"/>
              <a:t>th</a:t>
            </a:r>
            <a:r>
              <a:rPr lang="en-US" dirty="0" smtClean="0"/>
              <a:t> state, 1958</a:t>
            </a:r>
          </a:p>
          <a:p>
            <a:r>
              <a:rPr lang="en-US" sz="3200" b="1" dirty="0" smtClean="0"/>
              <a:t>Hawaii</a:t>
            </a:r>
          </a:p>
          <a:p>
            <a:pPr lvl="1"/>
            <a:r>
              <a:rPr lang="en-US" dirty="0" smtClean="0"/>
              <a:t>Annexed, 1898</a:t>
            </a:r>
          </a:p>
          <a:p>
            <a:pPr lvl="1"/>
            <a:r>
              <a:rPr lang="en-US" dirty="0" smtClean="0"/>
              <a:t>Became 50</a:t>
            </a:r>
            <a:r>
              <a:rPr lang="en-US" baseline="30000" dirty="0" smtClean="0"/>
              <a:t>th</a:t>
            </a:r>
            <a:r>
              <a:rPr lang="en-US" dirty="0" smtClean="0"/>
              <a:t> state, 1959</a:t>
            </a:r>
          </a:p>
          <a:p>
            <a:r>
              <a:rPr lang="en-US" sz="3200" b="1" dirty="0" smtClean="0"/>
              <a:t>Puerto Rico</a:t>
            </a:r>
          </a:p>
          <a:p>
            <a:pPr lvl="1"/>
            <a:r>
              <a:rPr lang="en-US" dirty="0" smtClean="0"/>
              <a:t>Acquired following Spanish-American War, 1898</a:t>
            </a:r>
          </a:p>
          <a:p>
            <a:pPr lvl="1"/>
            <a:r>
              <a:rPr lang="en-US" dirty="0" smtClean="0"/>
              <a:t>Puerto Ricans are American citizens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“EXTERNAL” TERRITORIAL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/>
          </a:bodyPr>
          <a:lstStyle/>
          <a:p>
            <a:r>
              <a:rPr lang="en-US" b="1" dirty="0" smtClean="0"/>
              <a:t>Philippines</a:t>
            </a:r>
          </a:p>
          <a:p>
            <a:pPr lvl="1"/>
            <a:r>
              <a:rPr lang="en-US" dirty="0" smtClean="0"/>
              <a:t>Acquired following Spanish-American War, 1898</a:t>
            </a:r>
          </a:p>
          <a:p>
            <a:pPr lvl="1"/>
            <a:r>
              <a:rPr lang="en-US" dirty="0" smtClean="0"/>
              <a:t>Independent, 1946</a:t>
            </a:r>
          </a:p>
          <a:p>
            <a:r>
              <a:rPr lang="en-US" b="1" dirty="0" smtClean="0"/>
              <a:t>Samoa, Virgin Islands, Wake, Guam</a:t>
            </a:r>
          </a:p>
          <a:p>
            <a:pPr lvl="1"/>
            <a:r>
              <a:rPr lang="en-US" dirty="0" smtClean="0"/>
              <a:t>Acquired by annexation or treaty</a:t>
            </a:r>
          </a:p>
          <a:p>
            <a:pPr lvl="1"/>
            <a:r>
              <a:rPr lang="en-US" dirty="0" smtClean="0"/>
              <a:t>Military bases</a:t>
            </a:r>
          </a:p>
          <a:p>
            <a:pPr lvl="1"/>
            <a:r>
              <a:rPr lang="en-US" dirty="0" smtClean="0"/>
              <a:t>Administered by U.S. Department of the Interior</a:t>
            </a:r>
          </a:p>
          <a:p>
            <a:r>
              <a:rPr lang="en-US" b="1" dirty="0" smtClean="0"/>
              <a:t>Caroline, Mariana, and Marshall Islands</a:t>
            </a:r>
          </a:p>
          <a:p>
            <a:pPr lvl="1"/>
            <a:r>
              <a:rPr lang="en-US" dirty="0" smtClean="0"/>
              <a:t>United Nations trusteeships, 1947</a:t>
            </a:r>
          </a:p>
          <a:p>
            <a:pPr lvl="1"/>
            <a:r>
              <a:rPr lang="en-US" dirty="0" smtClean="0"/>
              <a:t>Military bases</a:t>
            </a:r>
          </a:p>
          <a:p>
            <a:pPr lvl="1"/>
            <a:r>
              <a:rPr lang="en-US" dirty="0" smtClean="0"/>
              <a:t>Administered by U.S. Department of the Navy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What term describes the philosophy behind United States westward expansion?</a:t>
            </a:r>
          </a:p>
          <a:p>
            <a:endParaRPr lang="en-US" dirty="0" smtClean="0"/>
          </a:p>
          <a:p>
            <a:r>
              <a:rPr lang="en-US" dirty="0" smtClean="0"/>
              <a:t>How and when was Alaska acquired by the United States?</a:t>
            </a:r>
          </a:p>
          <a:p>
            <a:endParaRPr lang="en-US" dirty="0" smtClean="0"/>
          </a:p>
          <a:p>
            <a:r>
              <a:rPr lang="en-US" dirty="0" smtClean="0"/>
              <a:t>How and when was Hawai’i acquired by the United States?</a:t>
            </a:r>
          </a:p>
          <a:p>
            <a:endParaRPr lang="en-US" dirty="0" smtClean="0"/>
          </a:p>
          <a:p>
            <a:r>
              <a:rPr lang="en-US" dirty="0" smtClean="0"/>
              <a:t>Describe Puerto Rico’s affiliation with the United States.</a:t>
            </a:r>
          </a:p>
          <a:p>
            <a:endParaRPr lang="en-US" dirty="0" smtClean="0"/>
          </a:p>
          <a:p>
            <a:r>
              <a:rPr lang="en-US" dirty="0" smtClean="0"/>
              <a:t>Describe United States governance of its  Pacific territories.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</TotalTime>
  <Words>240</Words>
  <Application>Microsoft Office PowerPoint</Application>
  <PresentationFormat>On-screen Show (4:3)</PresentationFormat>
  <Paragraphs>51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American Empire</vt:lpstr>
      <vt:lpstr>MANIFEST DESTINY</vt:lpstr>
      <vt:lpstr>“INTERNAL” TERRITORIAL EXPANSION</vt:lpstr>
      <vt:lpstr>“EXTERNAL” TERRITORIAL EXPANSION</vt:lpstr>
      <vt:lpstr>REVIEW QUESTIONS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Empire PowerPoint Presentation in PPTX Format</dc:title>
  <dc:subject>American History</dc:subject>
  <dc:creator>Student Handouts, Inc.</dc:creator>
  <cp:lastModifiedBy>HP Authorized Customer</cp:lastModifiedBy>
  <cp:revision>5</cp:revision>
  <dcterms:created xsi:type="dcterms:W3CDTF">2009-05-21T17:22:10Z</dcterms:created>
  <dcterms:modified xsi:type="dcterms:W3CDTF">2009-05-21T18:03:59Z</dcterms:modified>
</cp:coreProperties>
</file>