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notesSlides/notesSlide16.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notesSlides/notesSlide9.xml" ContentType="application/vnd.openxmlformats-officedocument.presentationml.notesSlide+xml"/>
  <Override PartName="/ppt/diagrams/quickStyle22.xml" ContentType="application/vnd.openxmlformats-officedocument.drawingml.diagramStyle+xml"/>
  <Override PartName="/ppt/slides/slide79.xml" ContentType="application/vnd.openxmlformats-officedocument.presentationml.slide+xml"/>
  <Override PartName="/ppt/slides/slide10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15.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11.xml" ContentType="application/vnd.openxmlformats-officedocument.presentationml.notesSlide+xml"/>
  <Override PartName="/ppt/slides/slide98.xml" ContentType="application/vnd.openxmlformats-officedocument.presentationml.slide+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notesSlides/notesSlide17.xml" ContentType="application/vnd.openxmlformats-officedocument.presentationml.notesSlide+xml"/>
  <Override PartName="/ppt/slides/slide51.xml" ContentType="application/vnd.openxmlformats-officedocument.presentationml.slide+xml"/>
  <Override PartName="/ppt/diagrams/quickStyle18.xml" ContentType="application/vnd.openxmlformats-officedocument.drawingml.diagramStyle+xml"/>
  <Override PartName="/ppt/slides/slide40.xml" ContentType="application/vnd.openxmlformats-officedocument.presentationml.slide+xml"/>
  <Override PartName="/ppt/diagrams/layout1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7"/>
  </p:notesMasterIdLst>
  <p:sldIdLst>
    <p:sldId id="256" r:id="rId2"/>
    <p:sldId id="33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2" r:id="rId37"/>
    <p:sldId id="296" r:id="rId38"/>
    <p:sldId id="294" r:id="rId39"/>
    <p:sldId id="295" r:id="rId40"/>
    <p:sldId id="290" r:id="rId41"/>
    <p:sldId id="293" r:id="rId42"/>
    <p:sldId id="297" r:id="rId43"/>
    <p:sldId id="291" r:id="rId44"/>
    <p:sldId id="365" r:id="rId45"/>
    <p:sldId id="366" r:id="rId46"/>
    <p:sldId id="337" r:id="rId47"/>
    <p:sldId id="298" r:id="rId48"/>
    <p:sldId id="299" r:id="rId49"/>
    <p:sldId id="300" r:id="rId50"/>
    <p:sldId id="301" r:id="rId51"/>
    <p:sldId id="302" r:id="rId52"/>
    <p:sldId id="367" r:id="rId53"/>
    <p:sldId id="338" r:id="rId54"/>
    <p:sldId id="303" r:id="rId55"/>
    <p:sldId id="304" r:id="rId56"/>
    <p:sldId id="305" r:id="rId57"/>
    <p:sldId id="306" r:id="rId58"/>
    <p:sldId id="368" r:id="rId59"/>
    <p:sldId id="339" r:id="rId60"/>
    <p:sldId id="307" r:id="rId61"/>
    <p:sldId id="325" r:id="rId62"/>
    <p:sldId id="321" r:id="rId63"/>
    <p:sldId id="312" r:id="rId64"/>
    <p:sldId id="311" r:id="rId65"/>
    <p:sldId id="313" r:id="rId66"/>
    <p:sldId id="308" r:id="rId67"/>
    <p:sldId id="310" r:id="rId68"/>
    <p:sldId id="319" r:id="rId69"/>
    <p:sldId id="309" r:id="rId70"/>
    <p:sldId id="317" r:id="rId71"/>
    <p:sldId id="318" r:id="rId72"/>
    <p:sldId id="316" r:id="rId73"/>
    <p:sldId id="320" r:id="rId74"/>
    <p:sldId id="326" r:id="rId75"/>
    <p:sldId id="333" r:id="rId76"/>
    <p:sldId id="323" r:id="rId77"/>
    <p:sldId id="324" r:id="rId78"/>
    <p:sldId id="327" r:id="rId79"/>
    <p:sldId id="314" r:id="rId80"/>
    <p:sldId id="322" r:id="rId81"/>
    <p:sldId id="328" r:id="rId82"/>
    <p:sldId id="334" r:id="rId83"/>
    <p:sldId id="329" r:id="rId84"/>
    <p:sldId id="330" r:id="rId85"/>
    <p:sldId id="315" r:id="rId86"/>
    <p:sldId id="331" r:id="rId87"/>
    <p:sldId id="332" r:id="rId88"/>
    <p:sldId id="369" r:id="rId89"/>
    <p:sldId id="340" r:id="rId90"/>
    <p:sldId id="341" r:id="rId91"/>
    <p:sldId id="342" r:id="rId92"/>
    <p:sldId id="346" r:id="rId93"/>
    <p:sldId id="347" r:id="rId94"/>
    <p:sldId id="343" r:id="rId95"/>
    <p:sldId id="349" r:id="rId96"/>
    <p:sldId id="348" r:id="rId97"/>
    <p:sldId id="344" r:id="rId98"/>
    <p:sldId id="350" r:id="rId99"/>
    <p:sldId id="345" r:id="rId100"/>
    <p:sldId id="37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71" r:id="rId1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96"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61E45-D894-496D-A36A-18CC1ED4000C}" type="doc">
      <dgm:prSet loTypeId="urn:microsoft.com/office/officeart/2005/8/layout/default" loCatId="list" qsTypeId="urn:microsoft.com/office/officeart/2005/8/quickstyle/simple1#1" qsCatId="simple" csTypeId="urn:microsoft.com/office/officeart/2005/8/colors/accent1_2#1" csCatId="accent1" phldr="1"/>
      <dgm:spPr/>
      <dgm:t>
        <a:bodyPr/>
        <a:lstStyle/>
        <a:p>
          <a:endParaRPr lang="en-US"/>
        </a:p>
      </dgm:t>
    </dgm:pt>
    <dgm:pt modelId="{A7C6E1BF-8B80-4E35-A73E-8275A3CB6DDF}">
      <dgm:prSet phldrT="[Text]"/>
      <dgm:spPr/>
      <dgm:t>
        <a:bodyPr/>
        <a:lstStyle/>
        <a:p>
          <a:r>
            <a:rPr lang="en-US" dirty="0" smtClean="0"/>
            <a:t>Capital for investing in the means of production</a:t>
          </a:r>
          <a:endParaRPr lang="en-US" dirty="0"/>
        </a:p>
      </dgm:t>
    </dgm:pt>
    <dgm:pt modelId="{574069E7-9D53-4603-8B30-22A754645AE9}" type="parTrans" cxnId="{3B486D5D-5A67-40AA-AD67-1E98489FFFCF}">
      <dgm:prSet/>
      <dgm:spPr/>
      <dgm:t>
        <a:bodyPr/>
        <a:lstStyle/>
        <a:p>
          <a:endParaRPr lang="en-US"/>
        </a:p>
      </dgm:t>
    </dgm:pt>
    <dgm:pt modelId="{5DC40433-7285-4AB4-957F-9FF6A3B2F243}" type="sibTrans" cxnId="{3B486D5D-5A67-40AA-AD67-1E98489FFFCF}">
      <dgm:prSet/>
      <dgm:spPr/>
      <dgm:t>
        <a:bodyPr/>
        <a:lstStyle/>
        <a:p>
          <a:endParaRPr lang="en-US"/>
        </a:p>
      </dgm:t>
    </dgm:pt>
    <dgm:pt modelId="{BF707EC0-F978-4161-B5B1-69BBEF942F54}">
      <dgm:prSet phldrT="[Text]"/>
      <dgm:spPr/>
      <dgm:t>
        <a:bodyPr/>
        <a:lstStyle/>
        <a:p>
          <a:r>
            <a:rPr lang="en-US" dirty="0" smtClean="0"/>
            <a:t>Colonies and Markets for manufactured goods</a:t>
          </a:r>
          <a:endParaRPr lang="en-US" dirty="0"/>
        </a:p>
      </dgm:t>
    </dgm:pt>
    <dgm:pt modelId="{AEE71365-3984-43AD-83C0-8943CC0B70FD}" type="parTrans" cxnId="{503067CB-FD01-48D6-AA3C-A7420E8DCF48}">
      <dgm:prSet/>
      <dgm:spPr/>
      <dgm:t>
        <a:bodyPr/>
        <a:lstStyle/>
        <a:p>
          <a:endParaRPr lang="en-US"/>
        </a:p>
      </dgm:t>
    </dgm:pt>
    <dgm:pt modelId="{27C9D065-889A-49EF-8872-B076CD8268DF}" type="sibTrans" cxnId="{503067CB-FD01-48D6-AA3C-A7420E8DCF48}">
      <dgm:prSet/>
      <dgm:spPr/>
      <dgm:t>
        <a:bodyPr/>
        <a:lstStyle/>
        <a:p>
          <a:endParaRPr lang="en-US"/>
        </a:p>
      </dgm:t>
    </dgm:pt>
    <dgm:pt modelId="{F03D5F7E-5814-47D5-865D-3F1942F15A6F}">
      <dgm:prSet phldrT="[Text]"/>
      <dgm:spPr/>
      <dgm:t>
        <a:bodyPr/>
        <a:lstStyle/>
        <a:p>
          <a:r>
            <a:rPr lang="en-US" dirty="0" smtClean="0"/>
            <a:t>Raw materials for production</a:t>
          </a:r>
          <a:endParaRPr lang="en-US" dirty="0"/>
        </a:p>
      </dgm:t>
    </dgm:pt>
    <dgm:pt modelId="{FE4D526B-131C-4842-8CB7-5CF54EA96836}" type="parTrans" cxnId="{BDE4FC31-6301-464A-BBB5-64C8A1B7986B}">
      <dgm:prSet/>
      <dgm:spPr/>
      <dgm:t>
        <a:bodyPr/>
        <a:lstStyle/>
        <a:p>
          <a:endParaRPr lang="en-US"/>
        </a:p>
      </dgm:t>
    </dgm:pt>
    <dgm:pt modelId="{EB17530F-1618-49EF-B51D-C4EE510743B8}" type="sibTrans" cxnId="{BDE4FC31-6301-464A-BBB5-64C8A1B7986B}">
      <dgm:prSet/>
      <dgm:spPr/>
      <dgm:t>
        <a:bodyPr/>
        <a:lstStyle/>
        <a:p>
          <a:endParaRPr lang="en-US"/>
        </a:p>
      </dgm:t>
    </dgm:pt>
    <dgm:pt modelId="{188A8EE1-D7C5-4593-887A-0FE13A3547C0}">
      <dgm:prSet phldrT="[Text]"/>
      <dgm:spPr/>
      <dgm:t>
        <a:bodyPr/>
        <a:lstStyle/>
        <a:p>
          <a:r>
            <a:rPr lang="en-US" dirty="0" smtClean="0"/>
            <a:t>Workers</a:t>
          </a:r>
          <a:endParaRPr lang="en-US" dirty="0"/>
        </a:p>
      </dgm:t>
    </dgm:pt>
    <dgm:pt modelId="{A09EF8B3-21BB-4D0E-A7A7-3A91FAB8A481}" type="parTrans" cxnId="{1CC6026D-BE08-4406-B092-99A17E2978A6}">
      <dgm:prSet/>
      <dgm:spPr/>
      <dgm:t>
        <a:bodyPr/>
        <a:lstStyle/>
        <a:p>
          <a:endParaRPr lang="en-US"/>
        </a:p>
      </dgm:t>
    </dgm:pt>
    <dgm:pt modelId="{FB3FEF59-A9BC-444D-85A5-6CCA0521E38F}" type="sibTrans" cxnId="{1CC6026D-BE08-4406-B092-99A17E2978A6}">
      <dgm:prSet/>
      <dgm:spPr/>
      <dgm:t>
        <a:bodyPr/>
        <a:lstStyle/>
        <a:p>
          <a:endParaRPr lang="en-US"/>
        </a:p>
      </dgm:t>
    </dgm:pt>
    <dgm:pt modelId="{53D71314-2621-4A7B-9080-AB46583361B1}">
      <dgm:prSet phldrT="[Text]"/>
      <dgm:spPr/>
      <dgm:t>
        <a:bodyPr/>
        <a:lstStyle/>
        <a:p>
          <a:r>
            <a:rPr lang="en-US" dirty="0" smtClean="0"/>
            <a:t>Merchant marine</a:t>
          </a:r>
          <a:endParaRPr lang="en-US" dirty="0"/>
        </a:p>
      </dgm:t>
    </dgm:pt>
    <dgm:pt modelId="{733717E3-DD88-430C-B77F-B19E75A08909}" type="parTrans" cxnId="{633307E5-C897-4F7D-A1C6-57C69B318D19}">
      <dgm:prSet/>
      <dgm:spPr/>
      <dgm:t>
        <a:bodyPr/>
        <a:lstStyle/>
        <a:p>
          <a:endParaRPr lang="en-US"/>
        </a:p>
      </dgm:t>
    </dgm:pt>
    <dgm:pt modelId="{8E074724-BEF1-4C3C-9160-32A78095D410}" type="sibTrans" cxnId="{633307E5-C897-4F7D-A1C6-57C69B318D19}">
      <dgm:prSet/>
      <dgm:spPr/>
      <dgm:t>
        <a:bodyPr/>
        <a:lstStyle/>
        <a:p>
          <a:endParaRPr lang="en-US"/>
        </a:p>
      </dgm:t>
    </dgm:pt>
    <dgm:pt modelId="{63C718FA-7110-4A50-BEE5-3450B9EFA656}">
      <dgm:prSet phldrT="[Text]"/>
      <dgm:spPr/>
      <dgm:t>
        <a:bodyPr/>
        <a:lstStyle/>
        <a:p>
          <a:r>
            <a:rPr lang="en-US" dirty="0" smtClean="0"/>
            <a:t>Geography</a:t>
          </a:r>
          <a:endParaRPr lang="en-US" dirty="0"/>
        </a:p>
      </dgm:t>
    </dgm:pt>
    <dgm:pt modelId="{E65BABE2-5A4B-4C82-BDC4-7F8B870DA0AD}" type="parTrans" cxnId="{2EADE4E2-5185-4C68-8189-67B19D34F716}">
      <dgm:prSet/>
      <dgm:spPr/>
    </dgm:pt>
    <dgm:pt modelId="{0D56737A-2385-4AD3-8574-3B74C912B60C}" type="sibTrans" cxnId="{2EADE4E2-5185-4C68-8189-67B19D34F716}">
      <dgm:prSet/>
      <dgm:spPr/>
    </dgm:pt>
    <dgm:pt modelId="{1182B526-D188-4265-8D41-155D5D9F47A1}" type="pres">
      <dgm:prSet presAssocID="{78C61E45-D894-496D-A36A-18CC1ED4000C}" presName="diagram" presStyleCnt="0">
        <dgm:presLayoutVars>
          <dgm:dir/>
          <dgm:resizeHandles val="exact"/>
        </dgm:presLayoutVars>
      </dgm:prSet>
      <dgm:spPr/>
      <dgm:t>
        <a:bodyPr/>
        <a:lstStyle/>
        <a:p>
          <a:endParaRPr lang="en-US"/>
        </a:p>
      </dgm:t>
    </dgm:pt>
    <dgm:pt modelId="{57112EFD-DA93-4695-968F-F92E45335E51}" type="pres">
      <dgm:prSet presAssocID="{A7C6E1BF-8B80-4E35-A73E-8275A3CB6DDF}" presName="node" presStyleLbl="node1" presStyleIdx="0" presStyleCnt="6">
        <dgm:presLayoutVars>
          <dgm:bulletEnabled val="1"/>
        </dgm:presLayoutVars>
      </dgm:prSet>
      <dgm:spPr/>
      <dgm:t>
        <a:bodyPr/>
        <a:lstStyle/>
        <a:p>
          <a:endParaRPr lang="en-US"/>
        </a:p>
      </dgm:t>
    </dgm:pt>
    <dgm:pt modelId="{2A8ABC5E-F8D3-48FE-8909-6D9A1CFDC64B}" type="pres">
      <dgm:prSet presAssocID="{5DC40433-7285-4AB4-957F-9FF6A3B2F243}" presName="sibTrans" presStyleCnt="0"/>
      <dgm:spPr/>
    </dgm:pt>
    <dgm:pt modelId="{ADF66E48-D25F-4446-9847-699F80D34EAF}" type="pres">
      <dgm:prSet presAssocID="{BF707EC0-F978-4161-B5B1-69BBEF942F54}" presName="node" presStyleLbl="node1" presStyleIdx="1" presStyleCnt="6">
        <dgm:presLayoutVars>
          <dgm:bulletEnabled val="1"/>
        </dgm:presLayoutVars>
      </dgm:prSet>
      <dgm:spPr/>
      <dgm:t>
        <a:bodyPr/>
        <a:lstStyle/>
        <a:p>
          <a:endParaRPr lang="en-US"/>
        </a:p>
      </dgm:t>
    </dgm:pt>
    <dgm:pt modelId="{FB7E2A98-1C21-4E2D-8617-2917013AF868}" type="pres">
      <dgm:prSet presAssocID="{27C9D065-889A-49EF-8872-B076CD8268DF}" presName="sibTrans" presStyleCnt="0"/>
      <dgm:spPr/>
    </dgm:pt>
    <dgm:pt modelId="{471C50BC-4FB7-4E14-A31A-D688A21696B7}" type="pres">
      <dgm:prSet presAssocID="{F03D5F7E-5814-47D5-865D-3F1942F15A6F}" presName="node" presStyleLbl="node1" presStyleIdx="2" presStyleCnt="6">
        <dgm:presLayoutVars>
          <dgm:bulletEnabled val="1"/>
        </dgm:presLayoutVars>
      </dgm:prSet>
      <dgm:spPr/>
      <dgm:t>
        <a:bodyPr/>
        <a:lstStyle/>
        <a:p>
          <a:endParaRPr lang="en-US"/>
        </a:p>
      </dgm:t>
    </dgm:pt>
    <dgm:pt modelId="{AB19D9FD-271A-46BC-BFEB-19B800924842}" type="pres">
      <dgm:prSet presAssocID="{EB17530F-1618-49EF-B51D-C4EE510743B8}" presName="sibTrans" presStyleCnt="0"/>
      <dgm:spPr/>
    </dgm:pt>
    <dgm:pt modelId="{ADDAB02D-64AC-4358-A9D9-857F769BE8BB}" type="pres">
      <dgm:prSet presAssocID="{188A8EE1-D7C5-4593-887A-0FE13A3547C0}" presName="node" presStyleLbl="node1" presStyleIdx="3" presStyleCnt="6">
        <dgm:presLayoutVars>
          <dgm:bulletEnabled val="1"/>
        </dgm:presLayoutVars>
      </dgm:prSet>
      <dgm:spPr/>
      <dgm:t>
        <a:bodyPr/>
        <a:lstStyle/>
        <a:p>
          <a:endParaRPr lang="en-US"/>
        </a:p>
      </dgm:t>
    </dgm:pt>
    <dgm:pt modelId="{DDFFE8CA-ACAB-475C-BAFC-083957907EBD}" type="pres">
      <dgm:prSet presAssocID="{FB3FEF59-A9BC-444D-85A5-6CCA0521E38F}" presName="sibTrans" presStyleCnt="0"/>
      <dgm:spPr/>
    </dgm:pt>
    <dgm:pt modelId="{6AC26982-5B73-41F0-97FA-0877B06EA4E6}" type="pres">
      <dgm:prSet presAssocID="{53D71314-2621-4A7B-9080-AB46583361B1}" presName="node" presStyleLbl="node1" presStyleIdx="4" presStyleCnt="6">
        <dgm:presLayoutVars>
          <dgm:bulletEnabled val="1"/>
        </dgm:presLayoutVars>
      </dgm:prSet>
      <dgm:spPr/>
      <dgm:t>
        <a:bodyPr/>
        <a:lstStyle/>
        <a:p>
          <a:endParaRPr lang="en-US"/>
        </a:p>
      </dgm:t>
    </dgm:pt>
    <dgm:pt modelId="{78060FB6-0E68-428D-89ED-09229C6D7E0C}" type="pres">
      <dgm:prSet presAssocID="{8E074724-BEF1-4C3C-9160-32A78095D410}" presName="sibTrans" presStyleCnt="0"/>
      <dgm:spPr/>
    </dgm:pt>
    <dgm:pt modelId="{0F3CA7F9-1493-4A9D-BE71-D4DED9615908}" type="pres">
      <dgm:prSet presAssocID="{63C718FA-7110-4A50-BEE5-3450B9EFA656}" presName="node" presStyleLbl="node1" presStyleIdx="5" presStyleCnt="6">
        <dgm:presLayoutVars>
          <dgm:bulletEnabled val="1"/>
        </dgm:presLayoutVars>
      </dgm:prSet>
      <dgm:spPr/>
      <dgm:t>
        <a:bodyPr/>
        <a:lstStyle/>
        <a:p>
          <a:endParaRPr lang="en-US"/>
        </a:p>
      </dgm:t>
    </dgm:pt>
  </dgm:ptLst>
  <dgm:cxnLst>
    <dgm:cxn modelId="{633307E5-C897-4F7D-A1C6-57C69B318D19}" srcId="{78C61E45-D894-496D-A36A-18CC1ED4000C}" destId="{53D71314-2621-4A7B-9080-AB46583361B1}" srcOrd="4" destOrd="0" parTransId="{733717E3-DD88-430C-B77F-B19E75A08909}" sibTransId="{8E074724-BEF1-4C3C-9160-32A78095D410}"/>
    <dgm:cxn modelId="{BDE4FC31-6301-464A-BBB5-64C8A1B7986B}" srcId="{78C61E45-D894-496D-A36A-18CC1ED4000C}" destId="{F03D5F7E-5814-47D5-865D-3F1942F15A6F}" srcOrd="2" destOrd="0" parTransId="{FE4D526B-131C-4842-8CB7-5CF54EA96836}" sibTransId="{EB17530F-1618-49EF-B51D-C4EE510743B8}"/>
    <dgm:cxn modelId="{2EADE4E2-5185-4C68-8189-67B19D34F716}" srcId="{78C61E45-D894-496D-A36A-18CC1ED4000C}" destId="{63C718FA-7110-4A50-BEE5-3450B9EFA656}" srcOrd="5" destOrd="0" parTransId="{E65BABE2-5A4B-4C82-BDC4-7F8B870DA0AD}" sibTransId="{0D56737A-2385-4AD3-8574-3B74C912B60C}"/>
    <dgm:cxn modelId="{F78FEFD5-9E5D-46F6-8241-DC52DD7696EA}" type="presOf" srcId="{F03D5F7E-5814-47D5-865D-3F1942F15A6F}" destId="{471C50BC-4FB7-4E14-A31A-D688A21696B7}" srcOrd="0" destOrd="0" presId="urn:microsoft.com/office/officeart/2005/8/layout/default"/>
    <dgm:cxn modelId="{E2279C38-DAB3-4A4D-829D-46BBE4FE1007}" type="presOf" srcId="{BF707EC0-F978-4161-B5B1-69BBEF942F54}" destId="{ADF66E48-D25F-4446-9847-699F80D34EAF}" srcOrd="0" destOrd="0" presId="urn:microsoft.com/office/officeart/2005/8/layout/default"/>
    <dgm:cxn modelId="{1CC6026D-BE08-4406-B092-99A17E2978A6}" srcId="{78C61E45-D894-496D-A36A-18CC1ED4000C}" destId="{188A8EE1-D7C5-4593-887A-0FE13A3547C0}" srcOrd="3" destOrd="0" parTransId="{A09EF8B3-21BB-4D0E-A7A7-3A91FAB8A481}" sibTransId="{FB3FEF59-A9BC-444D-85A5-6CCA0521E38F}"/>
    <dgm:cxn modelId="{2199A89E-11ED-486A-AB9A-6688F62B023F}" type="presOf" srcId="{53D71314-2621-4A7B-9080-AB46583361B1}" destId="{6AC26982-5B73-41F0-97FA-0877B06EA4E6}" srcOrd="0" destOrd="0" presId="urn:microsoft.com/office/officeart/2005/8/layout/default"/>
    <dgm:cxn modelId="{97BEA971-73A5-432C-B09C-D38F8CEBA0EE}" type="presOf" srcId="{A7C6E1BF-8B80-4E35-A73E-8275A3CB6DDF}" destId="{57112EFD-DA93-4695-968F-F92E45335E51}" srcOrd="0" destOrd="0" presId="urn:microsoft.com/office/officeart/2005/8/layout/default"/>
    <dgm:cxn modelId="{3B486D5D-5A67-40AA-AD67-1E98489FFFCF}" srcId="{78C61E45-D894-496D-A36A-18CC1ED4000C}" destId="{A7C6E1BF-8B80-4E35-A73E-8275A3CB6DDF}" srcOrd="0" destOrd="0" parTransId="{574069E7-9D53-4603-8B30-22A754645AE9}" sibTransId="{5DC40433-7285-4AB4-957F-9FF6A3B2F243}"/>
    <dgm:cxn modelId="{E2DDDB37-0CC0-48C6-9CF3-53074FF09A5B}" type="presOf" srcId="{78C61E45-D894-496D-A36A-18CC1ED4000C}" destId="{1182B526-D188-4265-8D41-155D5D9F47A1}" srcOrd="0" destOrd="0" presId="urn:microsoft.com/office/officeart/2005/8/layout/default"/>
    <dgm:cxn modelId="{617482F6-B659-4403-BA30-C1BDBEAB3907}" type="presOf" srcId="{63C718FA-7110-4A50-BEE5-3450B9EFA656}" destId="{0F3CA7F9-1493-4A9D-BE71-D4DED9615908}" srcOrd="0" destOrd="0" presId="urn:microsoft.com/office/officeart/2005/8/layout/default"/>
    <dgm:cxn modelId="{ED81C4B0-AE7B-4B4E-A5B3-197B2812FF6B}" type="presOf" srcId="{188A8EE1-D7C5-4593-887A-0FE13A3547C0}" destId="{ADDAB02D-64AC-4358-A9D9-857F769BE8BB}" srcOrd="0" destOrd="0" presId="urn:microsoft.com/office/officeart/2005/8/layout/default"/>
    <dgm:cxn modelId="{503067CB-FD01-48D6-AA3C-A7420E8DCF48}" srcId="{78C61E45-D894-496D-A36A-18CC1ED4000C}" destId="{BF707EC0-F978-4161-B5B1-69BBEF942F54}" srcOrd="1" destOrd="0" parTransId="{AEE71365-3984-43AD-83C0-8943CC0B70FD}" sibTransId="{27C9D065-889A-49EF-8872-B076CD8268DF}"/>
    <dgm:cxn modelId="{A0ED56FF-CFA1-44F1-9BC1-8A46A1200536}" type="presParOf" srcId="{1182B526-D188-4265-8D41-155D5D9F47A1}" destId="{57112EFD-DA93-4695-968F-F92E45335E51}" srcOrd="0" destOrd="0" presId="urn:microsoft.com/office/officeart/2005/8/layout/default"/>
    <dgm:cxn modelId="{E0542982-1FA5-4A87-AF13-59B85A730EB6}" type="presParOf" srcId="{1182B526-D188-4265-8D41-155D5D9F47A1}" destId="{2A8ABC5E-F8D3-48FE-8909-6D9A1CFDC64B}" srcOrd="1" destOrd="0" presId="urn:microsoft.com/office/officeart/2005/8/layout/default"/>
    <dgm:cxn modelId="{A92808D6-FE42-44DD-9BEE-424C520FCAB7}" type="presParOf" srcId="{1182B526-D188-4265-8D41-155D5D9F47A1}" destId="{ADF66E48-D25F-4446-9847-699F80D34EAF}" srcOrd="2" destOrd="0" presId="urn:microsoft.com/office/officeart/2005/8/layout/default"/>
    <dgm:cxn modelId="{6634E335-02C6-4538-8BFE-7845EA0386E7}" type="presParOf" srcId="{1182B526-D188-4265-8D41-155D5D9F47A1}" destId="{FB7E2A98-1C21-4E2D-8617-2917013AF868}" srcOrd="3" destOrd="0" presId="urn:microsoft.com/office/officeart/2005/8/layout/default"/>
    <dgm:cxn modelId="{C2A710F4-C8FD-426A-B749-0D974AFB6640}" type="presParOf" srcId="{1182B526-D188-4265-8D41-155D5D9F47A1}" destId="{471C50BC-4FB7-4E14-A31A-D688A21696B7}" srcOrd="4" destOrd="0" presId="urn:microsoft.com/office/officeart/2005/8/layout/default"/>
    <dgm:cxn modelId="{146DCA2F-F006-47B5-AD3F-AC7754E87D10}" type="presParOf" srcId="{1182B526-D188-4265-8D41-155D5D9F47A1}" destId="{AB19D9FD-271A-46BC-BFEB-19B800924842}" srcOrd="5" destOrd="0" presId="urn:microsoft.com/office/officeart/2005/8/layout/default"/>
    <dgm:cxn modelId="{9BEE3A1D-6C3B-4FEC-B17A-05D66103E54B}" type="presParOf" srcId="{1182B526-D188-4265-8D41-155D5D9F47A1}" destId="{ADDAB02D-64AC-4358-A9D9-857F769BE8BB}" srcOrd="6" destOrd="0" presId="urn:microsoft.com/office/officeart/2005/8/layout/default"/>
    <dgm:cxn modelId="{B923B88C-5E76-443B-95FA-05C869D46682}" type="presParOf" srcId="{1182B526-D188-4265-8D41-155D5D9F47A1}" destId="{DDFFE8CA-ACAB-475C-BAFC-083957907EBD}" srcOrd="7" destOrd="0" presId="urn:microsoft.com/office/officeart/2005/8/layout/default"/>
    <dgm:cxn modelId="{11D0F184-21FE-4EDB-920B-5244B7F3F01D}" type="presParOf" srcId="{1182B526-D188-4265-8D41-155D5D9F47A1}" destId="{6AC26982-5B73-41F0-97FA-0877B06EA4E6}" srcOrd="8" destOrd="0" presId="urn:microsoft.com/office/officeart/2005/8/layout/default"/>
    <dgm:cxn modelId="{FDE1A851-899A-4435-8A49-F84407674CD8}" type="presParOf" srcId="{1182B526-D188-4265-8D41-155D5D9F47A1}" destId="{78060FB6-0E68-428D-89ED-09229C6D7E0C}" srcOrd="9" destOrd="0" presId="urn:microsoft.com/office/officeart/2005/8/layout/default"/>
    <dgm:cxn modelId="{94487B52-8EAA-4592-A34A-D803648923B5}" type="presParOf" srcId="{1182B526-D188-4265-8D41-155D5D9F47A1}" destId="{0F3CA7F9-1493-4A9D-BE71-D4DED9615908}"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8314D6-3317-4B19-B3DE-131BB2941F0D}" type="doc">
      <dgm:prSet loTypeId="urn:microsoft.com/office/officeart/2005/8/layout/hList1" loCatId="list" qsTypeId="urn:microsoft.com/office/officeart/2005/8/quickstyle/simple1#10" qsCatId="simple" csTypeId="urn:microsoft.com/office/officeart/2005/8/colors/accent1_2#10" csCatId="accent1" phldr="1"/>
      <dgm:spPr/>
      <dgm:t>
        <a:bodyPr/>
        <a:lstStyle/>
        <a:p>
          <a:endParaRPr lang="en-US"/>
        </a:p>
      </dgm:t>
    </dgm:pt>
    <dgm:pt modelId="{F50F3195-2252-42B7-90F8-AC252C5953C6}">
      <dgm:prSet phldrT="[Text]"/>
      <dgm:spPr/>
      <dgm:t>
        <a:bodyPr/>
        <a:lstStyle/>
        <a:p>
          <a:r>
            <a:rPr lang="en-US" dirty="0" smtClean="0"/>
            <a:t>Gottlieb Daimler (German)</a:t>
          </a:r>
          <a:endParaRPr lang="en-US" dirty="0"/>
        </a:p>
      </dgm:t>
    </dgm:pt>
    <dgm:pt modelId="{2323F37F-FE93-4F98-AC8F-558F430ABD4D}" type="parTrans" cxnId="{D72D45A3-3240-4EFA-A285-6B7F01E739F3}">
      <dgm:prSet/>
      <dgm:spPr/>
      <dgm:t>
        <a:bodyPr/>
        <a:lstStyle/>
        <a:p>
          <a:endParaRPr lang="en-US"/>
        </a:p>
      </dgm:t>
    </dgm:pt>
    <dgm:pt modelId="{2D9C1CC9-01B5-4907-8DBE-9C742C238916}" type="sibTrans" cxnId="{D72D45A3-3240-4EFA-A285-6B7F01E739F3}">
      <dgm:prSet/>
      <dgm:spPr/>
      <dgm:t>
        <a:bodyPr/>
        <a:lstStyle/>
        <a:p>
          <a:endParaRPr lang="en-US"/>
        </a:p>
      </dgm:t>
    </dgm:pt>
    <dgm:pt modelId="{F3F0ABF3-77CB-4C25-84AB-9355083C6F51}">
      <dgm:prSet phldrT="[Text]"/>
      <dgm:spPr/>
      <dgm:t>
        <a:bodyPr/>
        <a:lstStyle/>
        <a:p>
          <a:r>
            <a:rPr lang="en-US" dirty="0" smtClean="0"/>
            <a:t>Gasoline engine (1885)</a:t>
          </a:r>
          <a:endParaRPr lang="en-US" dirty="0"/>
        </a:p>
      </dgm:t>
    </dgm:pt>
    <dgm:pt modelId="{03EE896D-2F0C-4ACB-95AE-50FE056B5081}" type="parTrans" cxnId="{A5FC265B-4216-41DE-AA22-0567D90C725E}">
      <dgm:prSet/>
      <dgm:spPr/>
      <dgm:t>
        <a:bodyPr/>
        <a:lstStyle/>
        <a:p>
          <a:endParaRPr lang="en-US"/>
        </a:p>
      </dgm:t>
    </dgm:pt>
    <dgm:pt modelId="{0BC0A3D6-8126-4A9C-BC5F-1FB8641D7681}" type="sibTrans" cxnId="{A5FC265B-4216-41DE-AA22-0567D90C725E}">
      <dgm:prSet/>
      <dgm:spPr/>
      <dgm:t>
        <a:bodyPr/>
        <a:lstStyle/>
        <a:p>
          <a:endParaRPr lang="en-US"/>
        </a:p>
      </dgm:t>
    </dgm:pt>
    <dgm:pt modelId="{FE8F2731-19E4-4B3E-AFBA-9BE3D8B30D65}">
      <dgm:prSet phldrT="[Text]"/>
      <dgm:spPr/>
      <dgm:t>
        <a:bodyPr/>
        <a:lstStyle/>
        <a:p>
          <a:r>
            <a:rPr lang="en-US" dirty="0" smtClean="0"/>
            <a:t>Led to the invention of the automobile</a:t>
          </a:r>
          <a:endParaRPr lang="en-US" dirty="0"/>
        </a:p>
      </dgm:t>
    </dgm:pt>
    <dgm:pt modelId="{A8BF1ABE-EEBC-4304-AA60-48DDFABE74D1}" type="parTrans" cxnId="{FA7506F8-4609-461D-B5A8-1085B4A23E70}">
      <dgm:prSet/>
      <dgm:spPr/>
      <dgm:t>
        <a:bodyPr/>
        <a:lstStyle/>
        <a:p>
          <a:endParaRPr lang="en-US"/>
        </a:p>
      </dgm:t>
    </dgm:pt>
    <dgm:pt modelId="{A6E323B5-4A5D-43BA-A22A-5F7EF6A082C8}" type="sibTrans" cxnId="{FA7506F8-4609-461D-B5A8-1085B4A23E70}">
      <dgm:prSet/>
      <dgm:spPr/>
      <dgm:t>
        <a:bodyPr/>
        <a:lstStyle/>
        <a:p>
          <a:endParaRPr lang="en-US"/>
        </a:p>
      </dgm:t>
    </dgm:pt>
    <dgm:pt modelId="{F5351268-BFD1-457F-B9E1-37A895C1E255}">
      <dgm:prSet phldrT="[Text]"/>
      <dgm:spPr/>
      <dgm:t>
        <a:bodyPr/>
        <a:lstStyle/>
        <a:p>
          <a:r>
            <a:rPr lang="en-US" dirty="0" smtClean="0"/>
            <a:t>Rudolf Diesel (German)</a:t>
          </a:r>
          <a:endParaRPr lang="en-US" dirty="0"/>
        </a:p>
      </dgm:t>
    </dgm:pt>
    <dgm:pt modelId="{196B6329-E32A-40DA-8ED6-6CE2C627BFAC}" type="parTrans" cxnId="{0853E854-90A9-4356-93FE-00ECFFB7D21E}">
      <dgm:prSet/>
      <dgm:spPr/>
      <dgm:t>
        <a:bodyPr/>
        <a:lstStyle/>
        <a:p>
          <a:endParaRPr lang="en-US"/>
        </a:p>
      </dgm:t>
    </dgm:pt>
    <dgm:pt modelId="{7EEDE4A7-F295-477C-AFC1-88ABC59BE8BA}" type="sibTrans" cxnId="{0853E854-90A9-4356-93FE-00ECFFB7D21E}">
      <dgm:prSet/>
      <dgm:spPr/>
      <dgm:t>
        <a:bodyPr/>
        <a:lstStyle/>
        <a:p>
          <a:endParaRPr lang="en-US"/>
        </a:p>
      </dgm:t>
    </dgm:pt>
    <dgm:pt modelId="{A4E1D5D8-1FA8-471A-B81F-839E32A41EE3}">
      <dgm:prSet phldrT="[Text]"/>
      <dgm:spPr/>
      <dgm:t>
        <a:bodyPr/>
        <a:lstStyle/>
        <a:p>
          <a:r>
            <a:rPr lang="en-US" dirty="0" smtClean="0"/>
            <a:t>Diesel engine (1892)</a:t>
          </a:r>
          <a:endParaRPr lang="en-US" dirty="0"/>
        </a:p>
      </dgm:t>
    </dgm:pt>
    <dgm:pt modelId="{5D7DAB63-98D0-465D-B842-6558C060825A}" type="parTrans" cxnId="{311223C2-F907-47B6-8E83-90E4241FAE1C}">
      <dgm:prSet/>
      <dgm:spPr/>
      <dgm:t>
        <a:bodyPr/>
        <a:lstStyle/>
        <a:p>
          <a:endParaRPr lang="en-US"/>
        </a:p>
      </dgm:t>
    </dgm:pt>
    <dgm:pt modelId="{637FA08B-674F-4DF8-B45E-9AEC69E95986}" type="sibTrans" cxnId="{311223C2-F907-47B6-8E83-90E4241FAE1C}">
      <dgm:prSet/>
      <dgm:spPr/>
      <dgm:t>
        <a:bodyPr/>
        <a:lstStyle/>
        <a:p>
          <a:endParaRPr lang="en-US"/>
        </a:p>
      </dgm:t>
    </dgm:pt>
    <dgm:pt modelId="{AA69C943-F68C-4454-8FA2-B7DD202E2DCA}">
      <dgm:prSet phldrT="[Text]"/>
      <dgm:spPr/>
      <dgm:t>
        <a:bodyPr/>
        <a:lstStyle/>
        <a:p>
          <a:r>
            <a:rPr lang="en-US" dirty="0" smtClean="0"/>
            <a:t>Cheaper fuel</a:t>
          </a:r>
          <a:endParaRPr lang="en-US" dirty="0"/>
        </a:p>
      </dgm:t>
    </dgm:pt>
    <dgm:pt modelId="{C4A6238D-F5B9-49D4-8618-683D8E2F0F3C}" type="parTrans" cxnId="{76CF7848-C510-4E88-96BB-1E45C46C7178}">
      <dgm:prSet/>
      <dgm:spPr/>
      <dgm:t>
        <a:bodyPr/>
        <a:lstStyle/>
        <a:p>
          <a:endParaRPr lang="en-US"/>
        </a:p>
      </dgm:t>
    </dgm:pt>
    <dgm:pt modelId="{04CBBB6C-90DF-4F6C-9873-C2E8418F3FE8}" type="sibTrans" cxnId="{76CF7848-C510-4E88-96BB-1E45C46C7178}">
      <dgm:prSet/>
      <dgm:spPr/>
      <dgm:t>
        <a:bodyPr/>
        <a:lstStyle/>
        <a:p>
          <a:endParaRPr lang="en-US"/>
        </a:p>
      </dgm:t>
    </dgm:pt>
    <dgm:pt modelId="{16402C5A-F15A-430C-A082-B36DBDCE0595}">
      <dgm:prSet phldrT="[Text]"/>
      <dgm:spPr/>
      <dgm:t>
        <a:bodyPr/>
        <a:lstStyle/>
        <a:p>
          <a:r>
            <a:rPr lang="en-US" dirty="0" smtClean="0"/>
            <a:t>Orville and Wilbur Wright (American)</a:t>
          </a:r>
          <a:endParaRPr lang="en-US" dirty="0"/>
        </a:p>
      </dgm:t>
    </dgm:pt>
    <dgm:pt modelId="{DF21283E-6C93-4F1F-A1BF-08661E95E37F}" type="parTrans" cxnId="{8DF1CC33-1CCA-4B08-9B70-77749A3ACA79}">
      <dgm:prSet/>
      <dgm:spPr/>
      <dgm:t>
        <a:bodyPr/>
        <a:lstStyle/>
        <a:p>
          <a:endParaRPr lang="en-US"/>
        </a:p>
      </dgm:t>
    </dgm:pt>
    <dgm:pt modelId="{C92201EE-E8DE-4B40-8A9D-FE2D4522639A}" type="sibTrans" cxnId="{8DF1CC33-1CCA-4B08-9B70-77749A3ACA79}">
      <dgm:prSet/>
      <dgm:spPr/>
      <dgm:t>
        <a:bodyPr/>
        <a:lstStyle/>
        <a:p>
          <a:endParaRPr lang="en-US"/>
        </a:p>
      </dgm:t>
    </dgm:pt>
    <dgm:pt modelId="{ACCAFEC9-F6CC-4D49-ABE8-43C8EEE94FF5}">
      <dgm:prSet phldrT="[Text]"/>
      <dgm:spPr/>
      <dgm:t>
        <a:bodyPr/>
        <a:lstStyle/>
        <a:p>
          <a:r>
            <a:rPr lang="en-US" dirty="0" smtClean="0"/>
            <a:t>Airplane (1903)</a:t>
          </a:r>
          <a:endParaRPr lang="en-US" dirty="0"/>
        </a:p>
      </dgm:t>
    </dgm:pt>
    <dgm:pt modelId="{AD3D2446-9D6A-4040-9B6A-807E42B099D0}" type="parTrans" cxnId="{5771B08D-F988-49A9-9EC6-5403C2A00F0A}">
      <dgm:prSet/>
      <dgm:spPr/>
      <dgm:t>
        <a:bodyPr/>
        <a:lstStyle/>
        <a:p>
          <a:endParaRPr lang="en-US"/>
        </a:p>
      </dgm:t>
    </dgm:pt>
    <dgm:pt modelId="{B687A2EC-DF44-4ED7-9CB6-21E10C64027D}" type="sibTrans" cxnId="{5771B08D-F988-49A9-9EC6-5403C2A00F0A}">
      <dgm:prSet/>
      <dgm:spPr/>
      <dgm:t>
        <a:bodyPr/>
        <a:lstStyle/>
        <a:p>
          <a:endParaRPr lang="en-US"/>
        </a:p>
      </dgm:t>
    </dgm:pt>
    <dgm:pt modelId="{3C4CE0D2-DA44-41C3-B5A9-CE0B4231304E}">
      <dgm:prSet phldrT="[Text]"/>
      <dgm:spPr/>
      <dgm:t>
        <a:bodyPr/>
        <a:lstStyle/>
        <a:p>
          <a:r>
            <a:rPr lang="en-US" dirty="0" smtClean="0"/>
            <a:t>Air transport</a:t>
          </a:r>
          <a:endParaRPr lang="en-US" dirty="0"/>
        </a:p>
      </dgm:t>
    </dgm:pt>
    <dgm:pt modelId="{3C2BB73D-24EF-46EB-9079-F85FB2F8F49A}" type="parTrans" cxnId="{0AD2D432-3B88-471E-A0C8-9AC813D35D4F}">
      <dgm:prSet/>
      <dgm:spPr/>
      <dgm:t>
        <a:bodyPr/>
        <a:lstStyle/>
        <a:p>
          <a:endParaRPr lang="en-US"/>
        </a:p>
      </dgm:t>
    </dgm:pt>
    <dgm:pt modelId="{5C4C40C3-0523-4E68-88A4-DC0F61B7DA25}" type="sibTrans" cxnId="{0AD2D432-3B88-471E-A0C8-9AC813D35D4F}">
      <dgm:prSet/>
      <dgm:spPr/>
      <dgm:t>
        <a:bodyPr/>
        <a:lstStyle/>
        <a:p>
          <a:endParaRPr lang="en-US"/>
        </a:p>
      </dgm:t>
    </dgm:pt>
    <dgm:pt modelId="{C3ACE3AA-E1F9-4C48-AFCF-F5F795AD142A}" type="pres">
      <dgm:prSet presAssocID="{F38314D6-3317-4B19-B3DE-131BB2941F0D}" presName="Name0" presStyleCnt="0">
        <dgm:presLayoutVars>
          <dgm:dir/>
          <dgm:animLvl val="lvl"/>
          <dgm:resizeHandles val="exact"/>
        </dgm:presLayoutVars>
      </dgm:prSet>
      <dgm:spPr/>
      <dgm:t>
        <a:bodyPr/>
        <a:lstStyle/>
        <a:p>
          <a:endParaRPr lang="en-US"/>
        </a:p>
      </dgm:t>
    </dgm:pt>
    <dgm:pt modelId="{4B4E9891-A0CD-48E8-9F8C-F1767AA8B3AF}" type="pres">
      <dgm:prSet presAssocID="{F50F3195-2252-42B7-90F8-AC252C5953C6}" presName="composite" presStyleCnt="0"/>
      <dgm:spPr/>
    </dgm:pt>
    <dgm:pt modelId="{FE0E3FAA-9319-4BB4-BB13-FE97E0091CA4}" type="pres">
      <dgm:prSet presAssocID="{F50F3195-2252-42B7-90F8-AC252C5953C6}" presName="parTx" presStyleLbl="alignNode1" presStyleIdx="0" presStyleCnt="3" custLinFactNeighborX="-103" custLinFactNeighborY="905">
        <dgm:presLayoutVars>
          <dgm:chMax val="0"/>
          <dgm:chPref val="0"/>
          <dgm:bulletEnabled val="1"/>
        </dgm:presLayoutVars>
      </dgm:prSet>
      <dgm:spPr/>
      <dgm:t>
        <a:bodyPr/>
        <a:lstStyle/>
        <a:p>
          <a:endParaRPr lang="en-US"/>
        </a:p>
      </dgm:t>
    </dgm:pt>
    <dgm:pt modelId="{1E0C7AC5-E558-4F59-83F1-692816AF1695}" type="pres">
      <dgm:prSet presAssocID="{F50F3195-2252-42B7-90F8-AC252C5953C6}" presName="desTx" presStyleLbl="alignAccFollowNode1" presStyleIdx="0" presStyleCnt="3">
        <dgm:presLayoutVars>
          <dgm:bulletEnabled val="1"/>
        </dgm:presLayoutVars>
      </dgm:prSet>
      <dgm:spPr/>
      <dgm:t>
        <a:bodyPr/>
        <a:lstStyle/>
        <a:p>
          <a:endParaRPr lang="en-US"/>
        </a:p>
      </dgm:t>
    </dgm:pt>
    <dgm:pt modelId="{BEC4B0CB-D21B-4D0F-9E36-014BA34CEFD5}" type="pres">
      <dgm:prSet presAssocID="{2D9C1CC9-01B5-4907-8DBE-9C742C238916}" presName="space" presStyleCnt="0"/>
      <dgm:spPr/>
    </dgm:pt>
    <dgm:pt modelId="{01307E4C-6BD0-4F1D-994D-48D8AA2FE496}" type="pres">
      <dgm:prSet presAssocID="{F5351268-BFD1-457F-B9E1-37A895C1E255}" presName="composite" presStyleCnt="0"/>
      <dgm:spPr/>
    </dgm:pt>
    <dgm:pt modelId="{CC5B3565-29B5-487B-B881-D6D1C73DA7ED}" type="pres">
      <dgm:prSet presAssocID="{F5351268-BFD1-457F-B9E1-37A895C1E255}" presName="parTx" presStyleLbl="alignNode1" presStyleIdx="1" presStyleCnt="3">
        <dgm:presLayoutVars>
          <dgm:chMax val="0"/>
          <dgm:chPref val="0"/>
          <dgm:bulletEnabled val="1"/>
        </dgm:presLayoutVars>
      </dgm:prSet>
      <dgm:spPr/>
      <dgm:t>
        <a:bodyPr/>
        <a:lstStyle/>
        <a:p>
          <a:endParaRPr lang="en-US"/>
        </a:p>
      </dgm:t>
    </dgm:pt>
    <dgm:pt modelId="{4A2BC5EF-DDA3-4990-B32F-17866D9EBA0F}" type="pres">
      <dgm:prSet presAssocID="{F5351268-BFD1-457F-B9E1-37A895C1E255}" presName="desTx" presStyleLbl="alignAccFollowNode1" presStyleIdx="1" presStyleCnt="3">
        <dgm:presLayoutVars>
          <dgm:bulletEnabled val="1"/>
        </dgm:presLayoutVars>
      </dgm:prSet>
      <dgm:spPr/>
      <dgm:t>
        <a:bodyPr/>
        <a:lstStyle/>
        <a:p>
          <a:endParaRPr lang="en-US"/>
        </a:p>
      </dgm:t>
    </dgm:pt>
    <dgm:pt modelId="{AB8999E0-D586-42AE-9C5A-34F06EF60BE5}" type="pres">
      <dgm:prSet presAssocID="{7EEDE4A7-F295-477C-AFC1-88ABC59BE8BA}" presName="space" presStyleCnt="0"/>
      <dgm:spPr/>
    </dgm:pt>
    <dgm:pt modelId="{270EE083-DD41-4F2D-B807-8B33D826B4D8}" type="pres">
      <dgm:prSet presAssocID="{16402C5A-F15A-430C-A082-B36DBDCE0595}" presName="composite" presStyleCnt="0"/>
      <dgm:spPr/>
    </dgm:pt>
    <dgm:pt modelId="{AD5E032F-BD1C-46A2-90BA-F3ACE6D53361}" type="pres">
      <dgm:prSet presAssocID="{16402C5A-F15A-430C-A082-B36DBDCE0595}" presName="parTx" presStyleLbl="alignNode1" presStyleIdx="2" presStyleCnt="3">
        <dgm:presLayoutVars>
          <dgm:chMax val="0"/>
          <dgm:chPref val="0"/>
          <dgm:bulletEnabled val="1"/>
        </dgm:presLayoutVars>
      </dgm:prSet>
      <dgm:spPr/>
      <dgm:t>
        <a:bodyPr/>
        <a:lstStyle/>
        <a:p>
          <a:endParaRPr lang="en-US"/>
        </a:p>
      </dgm:t>
    </dgm:pt>
    <dgm:pt modelId="{86AD73C0-EED9-4FB2-95FE-F49B7102D52E}" type="pres">
      <dgm:prSet presAssocID="{16402C5A-F15A-430C-A082-B36DBDCE0595}" presName="desTx" presStyleLbl="alignAccFollowNode1" presStyleIdx="2" presStyleCnt="3">
        <dgm:presLayoutVars>
          <dgm:bulletEnabled val="1"/>
        </dgm:presLayoutVars>
      </dgm:prSet>
      <dgm:spPr/>
      <dgm:t>
        <a:bodyPr/>
        <a:lstStyle/>
        <a:p>
          <a:endParaRPr lang="en-US"/>
        </a:p>
      </dgm:t>
    </dgm:pt>
  </dgm:ptLst>
  <dgm:cxnLst>
    <dgm:cxn modelId="{C193565A-FD0A-474F-831B-5D27843E5098}" type="presOf" srcId="{ACCAFEC9-F6CC-4D49-ABE8-43C8EEE94FF5}" destId="{86AD73C0-EED9-4FB2-95FE-F49B7102D52E}" srcOrd="0" destOrd="0" presId="urn:microsoft.com/office/officeart/2005/8/layout/hList1"/>
    <dgm:cxn modelId="{F21E341E-B3A0-4231-9D2B-4457D4EFABC4}" type="presOf" srcId="{A4E1D5D8-1FA8-471A-B81F-839E32A41EE3}" destId="{4A2BC5EF-DDA3-4990-B32F-17866D9EBA0F}" srcOrd="0" destOrd="0" presId="urn:microsoft.com/office/officeart/2005/8/layout/hList1"/>
    <dgm:cxn modelId="{0AD2D432-3B88-471E-A0C8-9AC813D35D4F}" srcId="{16402C5A-F15A-430C-A082-B36DBDCE0595}" destId="{3C4CE0D2-DA44-41C3-B5A9-CE0B4231304E}" srcOrd="1" destOrd="0" parTransId="{3C2BB73D-24EF-46EB-9079-F85FB2F8F49A}" sibTransId="{5C4C40C3-0523-4E68-88A4-DC0F61B7DA25}"/>
    <dgm:cxn modelId="{ED387E5B-2F2A-4B17-8E02-29F3275F0E75}" type="presOf" srcId="{AA69C943-F68C-4454-8FA2-B7DD202E2DCA}" destId="{4A2BC5EF-DDA3-4990-B32F-17866D9EBA0F}" srcOrd="0" destOrd="1" presId="urn:microsoft.com/office/officeart/2005/8/layout/hList1"/>
    <dgm:cxn modelId="{0853E854-90A9-4356-93FE-00ECFFB7D21E}" srcId="{F38314D6-3317-4B19-B3DE-131BB2941F0D}" destId="{F5351268-BFD1-457F-B9E1-37A895C1E255}" srcOrd="1" destOrd="0" parTransId="{196B6329-E32A-40DA-8ED6-6CE2C627BFAC}" sibTransId="{7EEDE4A7-F295-477C-AFC1-88ABC59BE8BA}"/>
    <dgm:cxn modelId="{311223C2-F907-47B6-8E83-90E4241FAE1C}" srcId="{F5351268-BFD1-457F-B9E1-37A895C1E255}" destId="{A4E1D5D8-1FA8-471A-B81F-839E32A41EE3}" srcOrd="0" destOrd="0" parTransId="{5D7DAB63-98D0-465D-B842-6558C060825A}" sibTransId="{637FA08B-674F-4DF8-B45E-9AEC69E95986}"/>
    <dgm:cxn modelId="{01B8DBEC-1B08-445D-A6B6-24D33CE98B60}" type="presOf" srcId="{F3F0ABF3-77CB-4C25-84AB-9355083C6F51}" destId="{1E0C7AC5-E558-4F59-83F1-692816AF1695}" srcOrd="0" destOrd="0" presId="urn:microsoft.com/office/officeart/2005/8/layout/hList1"/>
    <dgm:cxn modelId="{FA7506F8-4609-461D-B5A8-1085B4A23E70}" srcId="{F50F3195-2252-42B7-90F8-AC252C5953C6}" destId="{FE8F2731-19E4-4B3E-AFBA-9BE3D8B30D65}" srcOrd="1" destOrd="0" parTransId="{A8BF1ABE-EEBC-4304-AA60-48DDFABE74D1}" sibTransId="{A6E323B5-4A5D-43BA-A22A-5F7EF6A082C8}"/>
    <dgm:cxn modelId="{D72D45A3-3240-4EFA-A285-6B7F01E739F3}" srcId="{F38314D6-3317-4B19-B3DE-131BB2941F0D}" destId="{F50F3195-2252-42B7-90F8-AC252C5953C6}" srcOrd="0" destOrd="0" parTransId="{2323F37F-FE93-4F98-AC8F-558F430ABD4D}" sibTransId="{2D9C1CC9-01B5-4907-8DBE-9C742C238916}"/>
    <dgm:cxn modelId="{A5FC265B-4216-41DE-AA22-0567D90C725E}" srcId="{F50F3195-2252-42B7-90F8-AC252C5953C6}" destId="{F3F0ABF3-77CB-4C25-84AB-9355083C6F51}" srcOrd="0" destOrd="0" parTransId="{03EE896D-2F0C-4ACB-95AE-50FE056B5081}" sibTransId="{0BC0A3D6-8126-4A9C-BC5F-1FB8641D7681}"/>
    <dgm:cxn modelId="{75B39482-05A5-48FA-8E98-0143DFF335C8}" type="presOf" srcId="{F50F3195-2252-42B7-90F8-AC252C5953C6}" destId="{FE0E3FAA-9319-4BB4-BB13-FE97E0091CA4}" srcOrd="0" destOrd="0" presId="urn:microsoft.com/office/officeart/2005/8/layout/hList1"/>
    <dgm:cxn modelId="{A82ACB2E-B294-4A82-8C39-DDBF4382F857}" type="presOf" srcId="{FE8F2731-19E4-4B3E-AFBA-9BE3D8B30D65}" destId="{1E0C7AC5-E558-4F59-83F1-692816AF1695}" srcOrd="0" destOrd="1" presId="urn:microsoft.com/office/officeart/2005/8/layout/hList1"/>
    <dgm:cxn modelId="{16AFE60A-468D-4386-BD1A-2E2D8E803CB4}" type="presOf" srcId="{16402C5A-F15A-430C-A082-B36DBDCE0595}" destId="{AD5E032F-BD1C-46A2-90BA-F3ACE6D53361}" srcOrd="0" destOrd="0" presId="urn:microsoft.com/office/officeart/2005/8/layout/hList1"/>
    <dgm:cxn modelId="{8DF1CC33-1CCA-4B08-9B70-77749A3ACA79}" srcId="{F38314D6-3317-4B19-B3DE-131BB2941F0D}" destId="{16402C5A-F15A-430C-A082-B36DBDCE0595}" srcOrd="2" destOrd="0" parTransId="{DF21283E-6C93-4F1F-A1BF-08661E95E37F}" sibTransId="{C92201EE-E8DE-4B40-8A9D-FE2D4522639A}"/>
    <dgm:cxn modelId="{9661F833-4472-4CAD-9E04-77C691B26ADF}" type="presOf" srcId="{F38314D6-3317-4B19-B3DE-131BB2941F0D}" destId="{C3ACE3AA-E1F9-4C48-AFCF-F5F795AD142A}" srcOrd="0" destOrd="0" presId="urn:microsoft.com/office/officeart/2005/8/layout/hList1"/>
    <dgm:cxn modelId="{06B5B081-BAB6-4F75-9158-ABB3C23AA688}" type="presOf" srcId="{3C4CE0D2-DA44-41C3-B5A9-CE0B4231304E}" destId="{86AD73C0-EED9-4FB2-95FE-F49B7102D52E}" srcOrd="0" destOrd="1" presId="urn:microsoft.com/office/officeart/2005/8/layout/hList1"/>
    <dgm:cxn modelId="{34AE37C5-B3F5-46E2-B0B8-62B51B9233BC}" type="presOf" srcId="{F5351268-BFD1-457F-B9E1-37A895C1E255}" destId="{CC5B3565-29B5-487B-B881-D6D1C73DA7ED}" srcOrd="0" destOrd="0" presId="urn:microsoft.com/office/officeart/2005/8/layout/hList1"/>
    <dgm:cxn modelId="{5771B08D-F988-49A9-9EC6-5403C2A00F0A}" srcId="{16402C5A-F15A-430C-A082-B36DBDCE0595}" destId="{ACCAFEC9-F6CC-4D49-ABE8-43C8EEE94FF5}" srcOrd="0" destOrd="0" parTransId="{AD3D2446-9D6A-4040-9B6A-807E42B099D0}" sibTransId="{B687A2EC-DF44-4ED7-9CB6-21E10C64027D}"/>
    <dgm:cxn modelId="{76CF7848-C510-4E88-96BB-1E45C46C7178}" srcId="{F5351268-BFD1-457F-B9E1-37A895C1E255}" destId="{AA69C943-F68C-4454-8FA2-B7DD202E2DCA}" srcOrd="1" destOrd="0" parTransId="{C4A6238D-F5B9-49D4-8618-683D8E2F0F3C}" sibTransId="{04CBBB6C-90DF-4F6C-9873-C2E8418F3FE8}"/>
    <dgm:cxn modelId="{2FBA6DDC-8F09-4D00-8C38-B02A1537BDBA}" type="presParOf" srcId="{C3ACE3AA-E1F9-4C48-AFCF-F5F795AD142A}" destId="{4B4E9891-A0CD-48E8-9F8C-F1767AA8B3AF}" srcOrd="0" destOrd="0" presId="urn:microsoft.com/office/officeart/2005/8/layout/hList1"/>
    <dgm:cxn modelId="{77B847B8-38F8-45EB-B71A-C722E2DD8E4F}" type="presParOf" srcId="{4B4E9891-A0CD-48E8-9F8C-F1767AA8B3AF}" destId="{FE0E3FAA-9319-4BB4-BB13-FE97E0091CA4}" srcOrd="0" destOrd="0" presId="urn:microsoft.com/office/officeart/2005/8/layout/hList1"/>
    <dgm:cxn modelId="{3114055A-9682-4E10-A024-FBCA2B89E243}" type="presParOf" srcId="{4B4E9891-A0CD-48E8-9F8C-F1767AA8B3AF}" destId="{1E0C7AC5-E558-4F59-83F1-692816AF1695}" srcOrd="1" destOrd="0" presId="urn:microsoft.com/office/officeart/2005/8/layout/hList1"/>
    <dgm:cxn modelId="{2F310266-272E-4911-BFCB-0B5362BB0FE3}" type="presParOf" srcId="{C3ACE3AA-E1F9-4C48-AFCF-F5F795AD142A}" destId="{BEC4B0CB-D21B-4D0F-9E36-014BA34CEFD5}" srcOrd="1" destOrd="0" presId="urn:microsoft.com/office/officeart/2005/8/layout/hList1"/>
    <dgm:cxn modelId="{A428D3A6-95B8-436B-9335-3DFD3A57FA36}" type="presParOf" srcId="{C3ACE3AA-E1F9-4C48-AFCF-F5F795AD142A}" destId="{01307E4C-6BD0-4F1D-994D-48D8AA2FE496}" srcOrd="2" destOrd="0" presId="urn:microsoft.com/office/officeart/2005/8/layout/hList1"/>
    <dgm:cxn modelId="{D62C4CDD-C9A0-4C24-8C9D-7A1D69BF3397}" type="presParOf" srcId="{01307E4C-6BD0-4F1D-994D-48D8AA2FE496}" destId="{CC5B3565-29B5-487B-B881-D6D1C73DA7ED}" srcOrd="0" destOrd="0" presId="urn:microsoft.com/office/officeart/2005/8/layout/hList1"/>
    <dgm:cxn modelId="{E86E4969-683D-4146-8EC4-EAFDE39D21C8}" type="presParOf" srcId="{01307E4C-6BD0-4F1D-994D-48D8AA2FE496}" destId="{4A2BC5EF-DDA3-4990-B32F-17866D9EBA0F}" srcOrd="1" destOrd="0" presId="urn:microsoft.com/office/officeart/2005/8/layout/hList1"/>
    <dgm:cxn modelId="{62B2B375-8AC8-4FB7-8586-066D9BBE8DE3}" type="presParOf" srcId="{C3ACE3AA-E1F9-4C48-AFCF-F5F795AD142A}" destId="{AB8999E0-D586-42AE-9C5A-34F06EF60BE5}" srcOrd="3" destOrd="0" presId="urn:microsoft.com/office/officeart/2005/8/layout/hList1"/>
    <dgm:cxn modelId="{3E53FF9A-D81D-4F02-83A6-3554E5AD2664}" type="presParOf" srcId="{C3ACE3AA-E1F9-4C48-AFCF-F5F795AD142A}" destId="{270EE083-DD41-4F2D-B807-8B33D826B4D8}" srcOrd="4" destOrd="0" presId="urn:microsoft.com/office/officeart/2005/8/layout/hList1"/>
    <dgm:cxn modelId="{3B4D3FE3-75A2-4B22-91B4-766A6BD9E403}" type="presParOf" srcId="{270EE083-DD41-4F2D-B807-8B33D826B4D8}" destId="{AD5E032F-BD1C-46A2-90BA-F3ACE6D53361}" srcOrd="0" destOrd="0" presId="urn:microsoft.com/office/officeart/2005/8/layout/hList1"/>
    <dgm:cxn modelId="{8537FA5C-9854-42BB-8DBC-E4D8CE34DA66}" type="presParOf" srcId="{270EE083-DD41-4F2D-B807-8B33D826B4D8}" destId="{86AD73C0-EED9-4FB2-95FE-F49B7102D52E}"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59F8ED-CBF5-4E5E-B6E2-8FF07A910B5E}" type="doc">
      <dgm:prSet loTypeId="urn:microsoft.com/office/officeart/2005/8/layout/hList1" loCatId="list" qsTypeId="urn:microsoft.com/office/officeart/2005/8/quickstyle/simple1#11" qsCatId="simple" csTypeId="urn:microsoft.com/office/officeart/2005/8/colors/accent1_2#11" csCatId="accent1" phldr="1"/>
      <dgm:spPr/>
      <dgm:t>
        <a:bodyPr/>
        <a:lstStyle/>
        <a:p>
          <a:endParaRPr lang="en-US"/>
        </a:p>
      </dgm:t>
    </dgm:pt>
    <dgm:pt modelId="{C0135A05-37AA-4459-8491-6EFAA1739615}">
      <dgm:prSet phldrT="[Text]"/>
      <dgm:spPr/>
      <dgm:t>
        <a:bodyPr/>
        <a:lstStyle/>
        <a:p>
          <a:r>
            <a:rPr lang="en-US" dirty="0" smtClean="0"/>
            <a:t>Samuel F.B. Morse (American)</a:t>
          </a:r>
          <a:endParaRPr lang="en-US" dirty="0"/>
        </a:p>
      </dgm:t>
    </dgm:pt>
    <dgm:pt modelId="{7019C9C3-B0EC-49C0-9C87-0A62713ADDF4}" type="parTrans" cxnId="{2354F070-0877-4976-901B-C5088E9B126D}">
      <dgm:prSet/>
      <dgm:spPr/>
      <dgm:t>
        <a:bodyPr/>
        <a:lstStyle/>
        <a:p>
          <a:endParaRPr lang="en-US"/>
        </a:p>
      </dgm:t>
    </dgm:pt>
    <dgm:pt modelId="{CA1DF438-4582-41DF-9702-88EAD6AEB69E}" type="sibTrans" cxnId="{2354F070-0877-4976-901B-C5088E9B126D}">
      <dgm:prSet/>
      <dgm:spPr/>
      <dgm:t>
        <a:bodyPr/>
        <a:lstStyle/>
        <a:p>
          <a:endParaRPr lang="en-US"/>
        </a:p>
      </dgm:t>
    </dgm:pt>
    <dgm:pt modelId="{490C200B-3E09-4EFE-9A2E-99CC79C8B1DB}">
      <dgm:prSet phldrT="[Text]"/>
      <dgm:spPr/>
      <dgm:t>
        <a:bodyPr/>
        <a:lstStyle/>
        <a:p>
          <a:r>
            <a:rPr lang="en-US" dirty="0" smtClean="0"/>
            <a:t>Telegraph (1844)</a:t>
          </a:r>
          <a:endParaRPr lang="en-US" dirty="0"/>
        </a:p>
      </dgm:t>
    </dgm:pt>
    <dgm:pt modelId="{AFE5517B-2A6E-4AD7-8BAE-AE06686C802E}" type="parTrans" cxnId="{CD089AF4-0AF3-491A-ADD7-B3DC003C6324}">
      <dgm:prSet/>
      <dgm:spPr/>
      <dgm:t>
        <a:bodyPr/>
        <a:lstStyle/>
        <a:p>
          <a:endParaRPr lang="en-US"/>
        </a:p>
      </dgm:t>
    </dgm:pt>
    <dgm:pt modelId="{69A2DFD6-1225-435D-A4AB-30722813D839}" type="sibTrans" cxnId="{CD089AF4-0AF3-491A-ADD7-B3DC003C6324}">
      <dgm:prSet/>
      <dgm:spPr/>
      <dgm:t>
        <a:bodyPr/>
        <a:lstStyle/>
        <a:p>
          <a:endParaRPr lang="en-US"/>
        </a:p>
      </dgm:t>
    </dgm:pt>
    <dgm:pt modelId="{F297D1A6-D293-42F9-9FE4-2BC9046B7DBF}">
      <dgm:prSet phldrT="[Text]"/>
      <dgm:spPr/>
      <dgm:t>
        <a:bodyPr/>
        <a:lstStyle/>
        <a:p>
          <a:r>
            <a:rPr lang="en-US" dirty="0" smtClean="0"/>
            <a:t>Rapid communication across continents</a:t>
          </a:r>
          <a:endParaRPr lang="en-US" dirty="0"/>
        </a:p>
      </dgm:t>
    </dgm:pt>
    <dgm:pt modelId="{B2398AFB-6825-4D1B-BD8D-24D80B7631F9}" type="parTrans" cxnId="{BF006B58-9399-4F77-B824-0F8049970261}">
      <dgm:prSet/>
      <dgm:spPr/>
      <dgm:t>
        <a:bodyPr/>
        <a:lstStyle/>
        <a:p>
          <a:endParaRPr lang="en-US"/>
        </a:p>
      </dgm:t>
    </dgm:pt>
    <dgm:pt modelId="{6DA16887-3AF2-4362-BB53-F3178044F0A0}" type="sibTrans" cxnId="{BF006B58-9399-4F77-B824-0F8049970261}">
      <dgm:prSet/>
      <dgm:spPr/>
      <dgm:t>
        <a:bodyPr/>
        <a:lstStyle/>
        <a:p>
          <a:endParaRPr lang="en-US"/>
        </a:p>
      </dgm:t>
    </dgm:pt>
    <dgm:pt modelId="{76FCEFF5-611B-48A3-8760-8C9B87651545}">
      <dgm:prSet phldrT="[Text]"/>
      <dgm:spPr/>
      <dgm:t>
        <a:bodyPr/>
        <a:lstStyle/>
        <a:p>
          <a:r>
            <a:rPr lang="en-US" dirty="0" smtClean="0"/>
            <a:t>Alexander Graham Bell (American)</a:t>
          </a:r>
          <a:endParaRPr lang="en-US" dirty="0"/>
        </a:p>
      </dgm:t>
    </dgm:pt>
    <dgm:pt modelId="{0920FEA7-77E4-468C-AAB6-9E194705729E}" type="parTrans" cxnId="{8E278876-4827-4CF0-B1E4-02B575A361DF}">
      <dgm:prSet/>
      <dgm:spPr/>
      <dgm:t>
        <a:bodyPr/>
        <a:lstStyle/>
        <a:p>
          <a:endParaRPr lang="en-US"/>
        </a:p>
      </dgm:t>
    </dgm:pt>
    <dgm:pt modelId="{CEDF28AD-86D3-4626-BD7E-D5CDD7BAFAC5}" type="sibTrans" cxnId="{8E278876-4827-4CF0-B1E4-02B575A361DF}">
      <dgm:prSet/>
      <dgm:spPr/>
      <dgm:t>
        <a:bodyPr/>
        <a:lstStyle/>
        <a:p>
          <a:endParaRPr lang="en-US"/>
        </a:p>
      </dgm:t>
    </dgm:pt>
    <dgm:pt modelId="{215CE146-5D22-4DBA-802B-61012340262C}">
      <dgm:prSet phldrT="[Text]"/>
      <dgm:spPr/>
      <dgm:t>
        <a:bodyPr/>
        <a:lstStyle/>
        <a:p>
          <a:r>
            <a:rPr lang="en-US" dirty="0" smtClean="0"/>
            <a:t>Telephone (1876)</a:t>
          </a:r>
          <a:endParaRPr lang="en-US" dirty="0"/>
        </a:p>
      </dgm:t>
    </dgm:pt>
    <dgm:pt modelId="{69013875-9E96-4B7B-AD54-7BED382841C4}" type="parTrans" cxnId="{DD608CEB-4F7D-4003-B83E-565598D10A19}">
      <dgm:prSet/>
      <dgm:spPr/>
      <dgm:t>
        <a:bodyPr/>
        <a:lstStyle/>
        <a:p>
          <a:endParaRPr lang="en-US"/>
        </a:p>
      </dgm:t>
    </dgm:pt>
    <dgm:pt modelId="{C9EAF59C-B1B6-4434-8D60-CD8D1A032BE6}" type="sibTrans" cxnId="{DD608CEB-4F7D-4003-B83E-565598D10A19}">
      <dgm:prSet/>
      <dgm:spPr/>
      <dgm:t>
        <a:bodyPr/>
        <a:lstStyle/>
        <a:p>
          <a:endParaRPr lang="en-US"/>
        </a:p>
      </dgm:t>
    </dgm:pt>
    <dgm:pt modelId="{90A719E3-4656-41D6-B192-4077B33D7609}">
      <dgm:prSet phldrT="[Text]"/>
      <dgm:spPr/>
      <dgm:t>
        <a:bodyPr/>
        <a:lstStyle/>
        <a:p>
          <a:r>
            <a:rPr lang="en-US" dirty="0" smtClean="0"/>
            <a:t>Human speech heard across continents</a:t>
          </a:r>
          <a:endParaRPr lang="en-US" dirty="0"/>
        </a:p>
      </dgm:t>
    </dgm:pt>
    <dgm:pt modelId="{6C99E34F-CDB4-4F4C-B492-6CF1A37FDF85}" type="parTrans" cxnId="{EA73F11D-D5A2-4F55-A3B9-9D551DAE0740}">
      <dgm:prSet/>
      <dgm:spPr/>
      <dgm:t>
        <a:bodyPr/>
        <a:lstStyle/>
        <a:p>
          <a:endParaRPr lang="en-US"/>
        </a:p>
      </dgm:t>
    </dgm:pt>
    <dgm:pt modelId="{6995E027-E448-4B14-A6F0-8835C9CC1458}" type="sibTrans" cxnId="{EA73F11D-D5A2-4F55-A3B9-9D551DAE0740}">
      <dgm:prSet/>
      <dgm:spPr/>
      <dgm:t>
        <a:bodyPr/>
        <a:lstStyle/>
        <a:p>
          <a:endParaRPr lang="en-US"/>
        </a:p>
      </dgm:t>
    </dgm:pt>
    <dgm:pt modelId="{53291F10-9011-4CDB-9242-D142024ADDE8}">
      <dgm:prSet phldrT="[Text]"/>
      <dgm:spPr/>
      <dgm:t>
        <a:bodyPr/>
        <a:lstStyle/>
        <a:p>
          <a:r>
            <a:rPr lang="en-US" dirty="0" smtClean="0"/>
            <a:t>Cyrus W. Field (American)</a:t>
          </a:r>
          <a:endParaRPr lang="en-US" dirty="0"/>
        </a:p>
      </dgm:t>
    </dgm:pt>
    <dgm:pt modelId="{FB345746-8F8D-4C3E-AC70-33D4C728BE93}" type="parTrans" cxnId="{7380F693-9D09-43A9-B247-01DBDB7D42BF}">
      <dgm:prSet/>
      <dgm:spPr/>
      <dgm:t>
        <a:bodyPr/>
        <a:lstStyle/>
        <a:p>
          <a:endParaRPr lang="en-US"/>
        </a:p>
      </dgm:t>
    </dgm:pt>
    <dgm:pt modelId="{5839D346-B8C5-4D7A-B9F3-C26964117120}" type="sibTrans" cxnId="{7380F693-9D09-43A9-B247-01DBDB7D42BF}">
      <dgm:prSet/>
      <dgm:spPr/>
      <dgm:t>
        <a:bodyPr/>
        <a:lstStyle/>
        <a:p>
          <a:endParaRPr lang="en-US"/>
        </a:p>
      </dgm:t>
    </dgm:pt>
    <dgm:pt modelId="{D33F1D72-4BF4-4B02-AACD-FD7DF837B830}">
      <dgm:prSet phldrT="[Text]"/>
      <dgm:spPr/>
      <dgm:t>
        <a:bodyPr/>
        <a:lstStyle/>
        <a:p>
          <a:r>
            <a:rPr lang="en-US" dirty="0" smtClean="0"/>
            <a:t>Atlantic cable (1866)</a:t>
          </a:r>
          <a:endParaRPr lang="en-US" dirty="0"/>
        </a:p>
      </dgm:t>
    </dgm:pt>
    <dgm:pt modelId="{280E4883-2E1A-4A9A-82F8-D220BD41DC74}" type="parTrans" cxnId="{BC6CD702-D4E7-4E54-BBB4-ED92F3166F1A}">
      <dgm:prSet/>
      <dgm:spPr/>
      <dgm:t>
        <a:bodyPr/>
        <a:lstStyle/>
        <a:p>
          <a:endParaRPr lang="en-US"/>
        </a:p>
      </dgm:t>
    </dgm:pt>
    <dgm:pt modelId="{F459EBEE-AFAF-4C86-967E-BAB337AC7978}" type="sibTrans" cxnId="{BC6CD702-D4E7-4E54-BBB4-ED92F3166F1A}">
      <dgm:prSet/>
      <dgm:spPr/>
      <dgm:t>
        <a:bodyPr/>
        <a:lstStyle/>
        <a:p>
          <a:endParaRPr lang="en-US"/>
        </a:p>
      </dgm:t>
    </dgm:pt>
    <dgm:pt modelId="{C74D54C0-0E09-444E-9A43-6EB93E45B2F3}">
      <dgm:prSet phldrT="[Text]"/>
      <dgm:spPr/>
      <dgm:t>
        <a:bodyPr/>
        <a:lstStyle/>
        <a:p>
          <a:r>
            <a:rPr lang="en-US" dirty="0" smtClean="0"/>
            <a:t>United States and Europe connected by cable</a:t>
          </a:r>
          <a:endParaRPr lang="en-US" dirty="0"/>
        </a:p>
      </dgm:t>
    </dgm:pt>
    <dgm:pt modelId="{CE52A182-E325-4140-A022-3EA0B9C22688}" type="parTrans" cxnId="{FD48F9D9-A870-4588-970F-498F81AA048F}">
      <dgm:prSet/>
      <dgm:spPr/>
      <dgm:t>
        <a:bodyPr/>
        <a:lstStyle/>
        <a:p>
          <a:endParaRPr lang="en-US"/>
        </a:p>
      </dgm:t>
    </dgm:pt>
    <dgm:pt modelId="{CE21FC3C-937D-4B8F-AB9D-E913F97BB026}" type="sibTrans" cxnId="{FD48F9D9-A870-4588-970F-498F81AA048F}">
      <dgm:prSet/>
      <dgm:spPr/>
      <dgm:t>
        <a:bodyPr/>
        <a:lstStyle/>
        <a:p>
          <a:endParaRPr lang="en-US"/>
        </a:p>
      </dgm:t>
    </dgm:pt>
    <dgm:pt modelId="{E4101193-4F2E-4CA2-BADD-FDD87A5410A7}" type="pres">
      <dgm:prSet presAssocID="{3259F8ED-CBF5-4E5E-B6E2-8FF07A910B5E}" presName="Name0" presStyleCnt="0">
        <dgm:presLayoutVars>
          <dgm:dir/>
          <dgm:animLvl val="lvl"/>
          <dgm:resizeHandles val="exact"/>
        </dgm:presLayoutVars>
      </dgm:prSet>
      <dgm:spPr/>
      <dgm:t>
        <a:bodyPr/>
        <a:lstStyle/>
        <a:p>
          <a:endParaRPr lang="en-US"/>
        </a:p>
      </dgm:t>
    </dgm:pt>
    <dgm:pt modelId="{D4556F88-69D0-4976-878E-F82EBB75A851}" type="pres">
      <dgm:prSet presAssocID="{C0135A05-37AA-4459-8491-6EFAA1739615}" presName="composite" presStyleCnt="0"/>
      <dgm:spPr/>
    </dgm:pt>
    <dgm:pt modelId="{76B2683E-6705-4845-8141-85C5BB81BA60}" type="pres">
      <dgm:prSet presAssocID="{C0135A05-37AA-4459-8491-6EFAA1739615}" presName="parTx" presStyleLbl="alignNode1" presStyleIdx="0" presStyleCnt="3">
        <dgm:presLayoutVars>
          <dgm:chMax val="0"/>
          <dgm:chPref val="0"/>
          <dgm:bulletEnabled val="1"/>
        </dgm:presLayoutVars>
      </dgm:prSet>
      <dgm:spPr/>
      <dgm:t>
        <a:bodyPr/>
        <a:lstStyle/>
        <a:p>
          <a:endParaRPr lang="en-US"/>
        </a:p>
      </dgm:t>
    </dgm:pt>
    <dgm:pt modelId="{8D9D8598-F036-4C5B-9500-4E243FF90439}" type="pres">
      <dgm:prSet presAssocID="{C0135A05-37AA-4459-8491-6EFAA1739615}" presName="desTx" presStyleLbl="alignAccFollowNode1" presStyleIdx="0" presStyleCnt="3">
        <dgm:presLayoutVars>
          <dgm:bulletEnabled val="1"/>
        </dgm:presLayoutVars>
      </dgm:prSet>
      <dgm:spPr/>
      <dgm:t>
        <a:bodyPr/>
        <a:lstStyle/>
        <a:p>
          <a:endParaRPr lang="en-US"/>
        </a:p>
      </dgm:t>
    </dgm:pt>
    <dgm:pt modelId="{B04BF128-69FA-4978-8675-0192882FD3C8}" type="pres">
      <dgm:prSet presAssocID="{CA1DF438-4582-41DF-9702-88EAD6AEB69E}" presName="space" presStyleCnt="0"/>
      <dgm:spPr/>
    </dgm:pt>
    <dgm:pt modelId="{F9F1A5D6-F1B8-4E7B-B600-F92271492C12}" type="pres">
      <dgm:prSet presAssocID="{76FCEFF5-611B-48A3-8760-8C9B87651545}" presName="composite" presStyleCnt="0"/>
      <dgm:spPr/>
    </dgm:pt>
    <dgm:pt modelId="{1E66992E-932B-4893-AD1F-639E70E0B14D}" type="pres">
      <dgm:prSet presAssocID="{76FCEFF5-611B-48A3-8760-8C9B87651545}" presName="parTx" presStyleLbl="alignNode1" presStyleIdx="1" presStyleCnt="3">
        <dgm:presLayoutVars>
          <dgm:chMax val="0"/>
          <dgm:chPref val="0"/>
          <dgm:bulletEnabled val="1"/>
        </dgm:presLayoutVars>
      </dgm:prSet>
      <dgm:spPr/>
      <dgm:t>
        <a:bodyPr/>
        <a:lstStyle/>
        <a:p>
          <a:endParaRPr lang="en-US"/>
        </a:p>
      </dgm:t>
    </dgm:pt>
    <dgm:pt modelId="{8A181750-1C70-4105-8312-B887FAA1118F}" type="pres">
      <dgm:prSet presAssocID="{76FCEFF5-611B-48A3-8760-8C9B87651545}" presName="desTx" presStyleLbl="alignAccFollowNode1" presStyleIdx="1" presStyleCnt="3">
        <dgm:presLayoutVars>
          <dgm:bulletEnabled val="1"/>
        </dgm:presLayoutVars>
      </dgm:prSet>
      <dgm:spPr/>
      <dgm:t>
        <a:bodyPr/>
        <a:lstStyle/>
        <a:p>
          <a:endParaRPr lang="en-US"/>
        </a:p>
      </dgm:t>
    </dgm:pt>
    <dgm:pt modelId="{8B5BCB2A-91FA-4989-8A04-FBB00A7D428C}" type="pres">
      <dgm:prSet presAssocID="{CEDF28AD-86D3-4626-BD7E-D5CDD7BAFAC5}" presName="space" presStyleCnt="0"/>
      <dgm:spPr/>
    </dgm:pt>
    <dgm:pt modelId="{CB3DF043-4C37-4B6F-9481-81EA7C8E053A}" type="pres">
      <dgm:prSet presAssocID="{53291F10-9011-4CDB-9242-D142024ADDE8}" presName="composite" presStyleCnt="0"/>
      <dgm:spPr/>
    </dgm:pt>
    <dgm:pt modelId="{2E7A928B-6751-441F-8FEE-723E8F1957FD}" type="pres">
      <dgm:prSet presAssocID="{53291F10-9011-4CDB-9242-D142024ADDE8}" presName="parTx" presStyleLbl="alignNode1" presStyleIdx="2" presStyleCnt="3">
        <dgm:presLayoutVars>
          <dgm:chMax val="0"/>
          <dgm:chPref val="0"/>
          <dgm:bulletEnabled val="1"/>
        </dgm:presLayoutVars>
      </dgm:prSet>
      <dgm:spPr/>
      <dgm:t>
        <a:bodyPr/>
        <a:lstStyle/>
        <a:p>
          <a:endParaRPr lang="en-US"/>
        </a:p>
      </dgm:t>
    </dgm:pt>
    <dgm:pt modelId="{6FDC42D0-7D21-475E-81FC-B1241902DF10}" type="pres">
      <dgm:prSet presAssocID="{53291F10-9011-4CDB-9242-D142024ADDE8}" presName="desTx" presStyleLbl="alignAccFollowNode1" presStyleIdx="2" presStyleCnt="3">
        <dgm:presLayoutVars>
          <dgm:bulletEnabled val="1"/>
        </dgm:presLayoutVars>
      </dgm:prSet>
      <dgm:spPr/>
      <dgm:t>
        <a:bodyPr/>
        <a:lstStyle/>
        <a:p>
          <a:endParaRPr lang="en-US"/>
        </a:p>
      </dgm:t>
    </dgm:pt>
  </dgm:ptLst>
  <dgm:cxnLst>
    <dgm:cxn modelId="{CD089AF4-0AF3-491A-ADD7-B3DC003C6324}" srcId="{C0135A05-37AA-4459-8491-6EFAA1739615}" destId="{490C200B-3E09-4EFE-9A2E-99CC79C8B1DB}" srcOrd="0" destOrd="0" parTransId="{AFE5517B-2A6E-4AD7-8BAE-AE06686C802E}" sibTransId="{69A2DFD6-1225-435D-A4AB-30722813D839}"/>
    <dgm:cxn modelId="{6D6D9513-15E9-48A6-8B57-AEBC3C8D7101}" type="presOf" srcId="{3259F8ED-CBF5-4E5E-B6E2-8FF07A910B5E}" destId="{E4101193-4F2E-4CA2-BADD-FDD87A5410A7}" srcOrd="0" destOrd="0" presId="urn:microsoft.com/office/officeart/2005/8/layout/hList1"/>
    <dgm:cxn modelId="{B80DB6B2-EB0E-45FB-9868-0C4D3C66F960}" type="presOf" srcId="{D33F1D72-4BF4-4B02-AACD-FD7DF837B830}" destId="{6FDC42D0-7D21-475E-81FC-B1241902DF10}" srcOrd="0" destOrd="0" presId="urn:microsoft.com/office/officeart/2005/8/layout/hList1"/>
    <dgm:cxn modelId="{BC6CD702-D4E7-4E54-BBB4-ED92F3166F1A}" srcId="{53291F10-9011-4CDB-9242-D142024ADDE8}" destId="{D33F1D72-4BF4-4B02-AACD-FD7DF837B830}" srcOrd="0" destOrd="0" parTransId="{280E4883-2E1A-4A9A-82F8-D220BD41DC74}" sibTransId="{F459EBEE-AFAF-4C86-967E-BAB337AC7978}"/>
    <dgm:cxn modelId="{DD608CEB-4F7D-4003-B83E-565598D10A19}" srcId="{76FCEFF5-611B-48A3-8760-8C9B87651545}" destId="{215CE146-5D22-4DBA-802B-61012340262C}" srcOrd="0" destOrd="0" parTransId="{69013875-9E96-4B7B-AD54-7BED382841C4}" sibTransId="{C9EAF59C-B1B6-4434-8D60-CD8D1A032BE6}"/>
    <dgm:cxn modelId="{EA73F11D-D5A2-4F55-A3B9-9D551DAE0740}" srcId="{76FCEFF5-611B-48A3-8760-8C9B87651545}" destId="{90A719E3-4656-41D6-B192-4077B33D7609}" srcOrd="1" destOrd="0" parTransId="{6C99E34F-CDB4-4F4C-B492-6CF1A37FDF85}" sibTransId="{6995E027-E448-4B14-A6F0-8835C9CC1458}"/>
    <dgm:cxn modelId="{FD48F9D9-A870-4588-970F-498F81AA048F}" srcId="{53291F10-9011-4CDB-9242-D142024ADDE8}" destId="{C74D54C0-0E09-444E-9A43-6EB93E45B2F3}" srcOrd="1" destOrd="0" parTransId="{CE52A182-E325-4140-A022-3EA0B9C22688}" sibTransId="{CE21FC3C-937D-4B8F-AB9D-E913F97BB026}"/>
    <dgm:cxn modelId="{DCCF5D01-EE90-4AD6-BF19-EA9FA4FA958E}" type="presOf" srcId="{F297D1A6-D293-42F9-9FE4-2BC9046B7DBF}" destId="{8D9D8598-F036-4C5B-9500-4E243FF90439}" srcOrd="0" destOrd="1" presId="urn:microsoft.com/office/officeart/2005/8/layout/hList1"/>
    <dgm:cxn modelId="{44AA2F75-CA72-4E8D-A3F5-B9E0DA1D1EEB}" type="presOf" srcId="{76FCEFF5-611B-48A3-8760-8C9B87651545}" destId="{1E66992E-932B-4893-AD1F-639E70E0B14D}" srcOrd="0" destOrd="0" presId="urn:microsoft.com/office/officeart/2005/8/layout/hList1"/>
    <dgm:cxn modelId="{F96D1C1D-7D6C-49D5-98DD-96417B088C37}" type="presOf" srcId="{C0135A05-37AA-4459-8491-6EFAA1739615}" destId="{76B2683E-6705-4845-8141-85C5BB81BA60}" srcOrd="0" destOrd="0" presId="urn:microsoft.com/office/officeart/2005/8/layout/hList1"/>
    <dgm:cxn modelId="{8E278876-4827-4CF0-B1E4-02B575A361DF}" srcId="{3259F8ED-CBF5-4E5E-B6E2-8FF07A910B5E}" destId="{76FCEFF5-611B-48A3-8760-8C9B87651545}" srcOrd="1" destOrd="0" parTransId="{0920FEA7-77E4-468C-AAB6-9E194705729E}" sibTransId="{CEDF28AD-86D3-4626-BD7E-D5CDD7BAFAC5}"/>
    <dgm:cxn modelId="{6C08392C-498A-49B6-AC55-206B3607623D}" type="presOf" srcId="{53291F10-9011-4CDB-9242-D142024ADDE8}" destId="{2E7A928B-6751-441F-8FEE-723E8F1957FD}" srcOrd="0" destOrd="0" presId="urn:microsoft.com/office/officeart/2005/8/layout/hList1"/>
    <dgm:cxn modelId="{7380F693-9D09-43A9-B247-01DBDB7D42BF}" srcId="{3259F8ED-CBF5-4E5E-B6E2-8FF07A910B5E}" destId="{53291F10-9011-4CDB-9242-D142024ADDE8}" srcOrd="2" destOrd="0" parTransId="{FB345746-8F8D-4C3E-AC70-33D4C728BE93}" sibTransId="{5839D346-B8C5-4D7A-B9F3-C26964117120}"/>
    <dgm:cxn modelId="{BF006B58-9399-4F77-B824-0F8049970261}" srcId="{C0135A05-37AA-4459-8491-6EFAA1739615}" destId="{F297D1A6-D293-42F9-9FE4-2BC9046B7DBF}" srcOrd="1" destOrd="0" parTransId="{B2398AFB-6825-4D1B-BD8D-24D80B7631F9}" sibTransId="{6DA16887-3AF2-4362-BB53-F3178044F0A0}"/>
    <dgm:cxn modelId="{2354F070-0877-4976-901B-C5088E9B126D}" srcId="{3259F8ED-CBF5-4E5E-B6E2-8FF07A910B5E}" destId="{C0135A05-37AA-4459-8491-6EFAA1739615}" srcOrd="0" destOrd="0" parTransId="{7019C9C3-B0EC-49C0-9C87-0A62713ADDF4}" sibTransId="{CA1DF438-4582-41DF-9702-88EAD6AEB69E}"/>
    <dgm:cxn modelId="{501F1D78-7025-40B7-8FF0-3CF818095107}" type="presOf" srcId="{215CE146-5D22-4DBA-802B-61012340262C}" destId="{8A181750-1C70-4105-8312-B887FAA1118F}" srcOrd="0" destOrd="0" presId="urn:microsoft.com/office/officeart/2005/8/layout/hList1"/>
    <dgm:cxn modelId="{74B78C2C-D7DF-444E-BFA8-82FEB3170A22}" type="presOf" srcId="{90A719E3-4656-41D6-B192-4077B33D7609}" destId="{8A181750-1C70-4105-8312-B887FAA1118F}" srcOrd="0" destOrd="1" presId="urn:microsoft.com/office/officeart/2005/8/layout/hList1"/>
    <dgm:cxn modelId="{94198EE0-94A3-43A8-984A-16FD80B9E755}" type="presOf" srcId="{C74D54C0-0E09-444E-9A43-6EB93E45B2F3}" destId="{6FDC42D0-7D21-475E-81FC-B1241902DF10}" srcOrd="0" destOrd="1" presId="urn:microsoft.com/office/officeart/2005/8/layout/hList1"/>
    <dgm:cxn modelId="{E05D85AF-3C39-4A07-8604-4C44298F8B4E}" type="presOf" srcId="{490C200B-3E09-4EFE-9A2E-99CC79C8B1DB}" destId="{8D9D8598-F036-4C5B-9500-4E243FF90439}" srcOrd="0" destOrd="0" presId="urn:microsoft.com/office/officeart/2005/8/layout/hList1"/>
    <dgm:cxn modelId="{B8ACEEA7-E85B-47F6-8852-625719BCF282}" type="presParOf" srcId="{E4101193-4F2E-4CA2-BADD-FDD87A5410A7}" destId="{D4556F88-69D0-4976-878E-F82EBB75A851}" srcOrd="0" destOrd="0" presId="urn:microsoft.com/office/officeart/2005/8/layout/hList1"/>
    <dgm:cxn modelId="{2F3A4285-0303-4B81-8611-20E88EBFA9DA}" type="presParOf" srcId="{D4556F88-69D0-4976-878E-F82EBB75A851}" destId="{76B2683E-6705-4845-8141-85C5BB81BA60}" srcOrd="0" destOrd="0" presId="urn:microsoft.com/office/officeart/2005/8/layout/hList1"/>
    <dgm:cxn modelId="{12BE0901-2ECA-48ED-B605-0A13A4F2D338}" type="presParOf" srcId="{D4556F88-69D0-4976-878E-F82EBB75A851}" destId="{8D9D8598-F036-4C5B-9500-4E243FF90439}" srcOrd="1" destOrd="0" presId="urn:microsoft.com/office/officeart/2005/8/layout/hList1"/>
    <dgm:cxn modelId="{E5182E59-C465-4076-9722-2472F678ADDF}" type="presParOf" srcId="{E4101193-4F2E-4CA2-BADD-FDD87A5410A7}" destId="{B04BF128-69FA-4978-8675-0192882FD3C8}" srcOrd="1" destOrd="0" presId="urn:microsoft.com/office/officeart/2005/8/layout/hList1"/>
    <dgm:cxn modelId="{8E581018-407B-4232-9A48-51265D0530B6}" type="presParOf" srcId="{E4101193-4F2E-4CA2-BADD-FDD87A5410A7}" destId="{F9F1A5D6-F1B8-4E7B-B600-F92271492C12}" srcOrd="2" destOrd="0" presId="urn:microsoft.com/office/officeart/2005/8/layout/hList1"/>
    <dgm:cxn modelId="{8E3D2419-DA06-4C1F-AF8C-0FFEA74D7CD8}" type="presParOf" srcId="{F9F1A5D6-F1B8-4E7B-B600-F92271492C12}" destId="{1E66992E-932B-4893-AD1F-639E70E0B14D}" srcOrd="0" destOrd="0" presId="urn:microsoft.com/office/officeart/2005/8/layout/hList1"/>
    <dgm:cxn modelId="{6F135CFC-3B4F-49EA-9AA1-DC0C75FF4710}" type="presParOf" srcId="{F9F1A5D6-F1B8-4E7B-B600-F92271492C12}" destId="{8A181750-1C70-4105-8312-B887FAA1118F}" srcOrd="1" destOrd="0" presId="urn:microsoft.com/office/officeart/2005/8/layout/hList1"/>
    <dgm:cxn modelId="{74B8F92E-E03E-44BB-8D5C-3963415D173C}" type="presParOf" srcId="{E4101193-4F2E-4CA2-BADD-FDD87A5410A7}" destId="{8B5BCB2A-91FA-4989-8A04-FBB00A7D428C}" srcOrd="3" destOrd="0" presId="urn:microsoft.com/office/officeart/2005/8/layout/hList1"/>
    <dgm:cxn modelId="{AFA59E0B-6171-48ED-897B-6CCD51832385}" type="presParOf" srcId="{E4101193-4F2E-4CA2-BADD-FDD87A5410A7}" destId="{CB3DF043-4C37-4B6F-9481-81EA7C8E053A}" srcOrd="4" destOrd="0" presId="urn:microsoft.com/office/officeart/2005/8/layout/hList1"/>
    <dgm:cxn modelId="{3228D5A2-93E3-49A6-BEEA-F6B154F85A0E}" type="presParOf" srcId="{CB3DF043-4C37-4B6F-9481-81EA7C8E053A}" destId="{2E7A928B-6751-441F-8FEE-723E8F1957FD}" srcOrd="0" destOrd="0" presId="urn:microsoft.com/office/officeart/2005/8/layout/hList1"/>
    <dgm:cxn modelId="{909A0035-29F6-4FA5-A740-2572AE175CE0}" type="presParOf" srcId="{CB3DF043-4C37-4B6F-9481-81EA7C8E053A}" destId="{6FDC42D0-7D21-475E-81FC-B1241902DF10}"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8314D6-3317-4B19-B3DE-131BB2941F0D}" type="doc">
      <dgm:prSet loTypeId="urn:microsoft.com/office/officeart/2005/8/layout/hList1" loCatId="list" qsTypeId="urn:microsoft.com/office/officeart/2005/8/quickstyle/simple1#12" qsCatId="simple" csTypeId="urn:microsoft.com/office/officeart/2005/8/colors/accent1_2#12" csCatId="accent1" phldr="1"/>
      <dgm:spPr/>
      <dgm:t>
        <a:bodyPr/>
        <a:lstStyle/>
        <a:p>
          <a:endParaRPr lang="en-US"/>
        </a:p>
      </dgm:t>
    </dgm:pt>
    <dgm:pt modelId="{92ACAFE6-FB54-4B2C-BECF-50B002DC754E}">
      <dgm:prSet/>
      <dgm:spPr/>
      <dgm:t>
        <a:bodyPr/>
        <a:lstStyle/>
        <a:p>
          <a:r>
            <a:rPr lang="en-US" dirty="0" err="1" smtClean="0"/>
            <a:t>Guglielmo</a:t>
          </a:r>
          <a:r>
            <a:rPr lang="en-US" dirty="0" smtClean="0"/>
            <a:t> Marconi (Italian)</a:t>
          </a:r>
          <a:endParaRPr lang="en-US" dirty="0"/>
        </a:p>
      </dgm:t>
    </dgm:pt>
    <dgm:pt modelId="{0AD135FF-A3F7-40EC-9233-958B17822D3D}" type="parTrans" cxnId="{1A8209E3-68F3-4533-8FB3-66963BDBF177}">
      <dgm:prSet/>
      <dgm:spPr/>
      <dgm:t>
        <a:bodyPr/>
        <a:lstStyle/>
        <a:p>
          <a:endParaRPr lang="en-US"/>
        </a:p>
      </dgm:t>
    </dgm:pt>
    <dgm:pt modelId="{47C614AE-EA56-4D98-99F0-3BEF8AEE699C}" type="sibTrans" cxnId="{1A8209E3-68F3-4533-8FB3-66963BDBF177}">
      <dgm:prSet/>
      <dgm:spPr/>
      <dgm:t>
        <a:bodyPr/>
        <a:lstStyle/>
        <a:p>
          <a:endParaRPr lang="en-US"/>
        </a:p>
      </dgm:t>
    </dgm:pt>
    <dgm:pt modelId="{22136B1E-FDC6-41CB-A726-21677ED4AE07}">
      <dgm:prSet/>
      <dgm:spPr/>
      <dgm:t>
        <a:bodyPr/>
        <a:lstStyle/>
        <a:p>
          <a:r>
            <a:rPr lang="en-US" dirty="0" smtClean="0"/>
            <a:t>Wireless telegraph, an early form of the radio (1895)</a:t>
          </a:r>
          <a:endParaRPr lang="en-US" dirty="0"/>
        </a:p>
      </dgm:t>
    </dgm:pt>
    <dgm:pt modelId="{7DC54BD2-F3D2-4127-A23A-B5869D097BD4}" type="parTrans" cxnId="{A6211B38-F31E-4F98-AFE1-169A737B5577}">
      <dgm:prSet/>
      <dgm:spPr/>
      <dgm:t>
        <a:bodyPr/>
        <a:lstStyle/>
        <a:p>
          <a:endParaRPr lang="en-US"/>
        </a:p>
      </dgm:t>
    </dgm:pt>
    <dgm:pt modelId="{5A0FA479-591C-474A-B426-B66A1F7499E1}" type="sibTrans" cxnId="{A6211B38-F31E-4F98-AFE1-169A737B5577}">
      <dgm:prSet/>
      <dgm:spPr/>
      <dgm:t>
        <a:bodyPr/>
        <a:lstStyle/>
        <a:p>
          <a:endParaRPr lang="en-US"/>
        </a:p>
      </dgm:t>
    </dgm:pt>
    <dgm:pt modelId="{07D4CAE4-FF4D-4DE2-B066-A8C15DA5FA82}">
      <dgm:prSet/>
      <dgm:spPr/>
      <dgm:t>
        <a:bodyPr/>
        <a:lstStyle/>
        <a:p>
          <a:r>
            <a:rPr lang="en-US" dirty="0" smtClean="0"/>
            <a:t>No wires needed for sending messages</a:t>
          </a:r>
          <a:endParaRPr lang="en-US" dirty="0"/>
        </a:p>
      </dgm:t>
    </dgm:pt>
    <dgm:pt modelId="{6B44A350-41A6-40E6-82BA-817A6758A85C}" type="parTrans" cxnId="{78F4C82A-D415-4547-9D51-CBD71D08D852}">
      <dgm:prSet/>
      <dgm:spPr/>
      <dgm:t>
        <a:bodyPr/>
        <a:lstStyle/>
        <a:p>
          <a:endParaRPr lang="en-US"/>
        </a:p>
      </dgm:t>
    </dgm:pt>
    <dgm:pt modelId="{B54D999C-0A0F-4FDF-BA60-5BC18A0DC6A9}" type="sibTrans" cxnId="{78F4C82A-D415-4547-9D51-CBD71D08D852}">
      <dgm:prSet/>
      <dgm:spPr/>
      <dgm:t>
        <a:bodyPr/>
        <a:lstStyle/>
        <a:p>
          <a:endParaRPr lang="en-US"/>
        </a:p>
      </dgm:t>
    </dgm:pt>
    <dgm:pt modelId="{010E3720-9C63-46C0-81F6-8DA61AEA5E16}">
      <dgm:prSet/>
      <dgm:spPr/>
      <dgm:t>
        <a:bodyPr/>
        <a:lstStyle/>
        <a:p>
          <a:r>
            <a:rPr lang="en-US" dirty="0" smtClean="0"/>
            <a:t>Lee de Forest (American)</a:t>
          </a:r>
          <a:endParaRPr lang="en-US" dirty="0"/>
        </a:p>
      </dgm:t>
    </dgm:pt>
    <dgm:pt modelId="{A87195C6-C909-4D9D-BAD9-573E5E8DD6FF}" type="parTrans" cxnId="{3CA370C3-38D1-457D-95AB-65BE4B38DF18}">
      <dgm:prSet/>
      <dgm:spPr/>
      <dgm:t>
        <a:bodyPr/>
        <a:lstStyle/>
        <a:p>
          <a:endParaRPr lang="en-US"/>
        </a:p>
      </dgm:t>
    </dgm:pt>
    <dgm:pt modelId="{4C8D8447-D170-4BC5-9617-F3B8A989C4F4}" type="sibTrans" cxnId="{3CA370C3-38D1-457D-95AB-65BE4B38DF18}">
      <dgm:prSet/>
      <dgm:spPr/>
      <dgm:t>
        <a:bodyPr/>
        <a:lstStyle/>
        <a:p>
          <a:endParaRPr lang="en-US"/>
        </a:p>
      </dgm:t>
    </dgm:pt>
    <dgm:pt modelId="{9CAF43D3-7D16-48DF-A1C3-E1CD90386909}">
      <dgm:prSet/>
      <dgm:spPr/>
      <dgm:t>
        <a:bodyPr/>
        <a:lstStyle/>
        <a:p>
          <a:r>
            <a:rPr lang="en-US" dirty="0" smtClean="0"/>
            <a:t>Radio tube (1907)</a:t>
          </a:r>
          <a:endParaRPr lang="en-US" dirty="0"/>
        </a:p>
      </dgm:t>
    </dgm:pt>
    <dgm:pt modelId="{268434A5-619D-4B1B-B531-4AEB50CDBEBA}" type="parTrans" cxnId="{1249F39D-6F78-4567-B424-7CB73BB4A6E2}">
      <dgm:prSet/>
      <dgm:spPr/>
      <dgm:t>
        <a:bodyPr/>
        <a:lstStyle/>
        <a:p>
          <a:endParaRPr lang="en-US"/>
        </a:p>
      </dgm:t>
    </dgm:pt>
    <dgm:pt modelId="{A7B85FD2-E73D-4C63-8C49-32F823833037}" type="sibTrans" cxnId="{1249F39D-6F78-4567-B424-7CB73BB4A6E2}">
      <dgm:prSet/>
      <dgm:spPr/>
      <dgm:t>
        <a:bodyPr/>
        <a:lstStyle/>
        <a:p>
          <a:endParaRPr lang="en-US"/>
        </a:p>
      </dgm:t>
    </dgm:pt>
    <dgm:pt modelId="{A3F8A75B-9215-4B8E-8EFE-7BB622047432}">
      <dgm:prSet/>
      <dgm:spPr/>
      <dgm:t>
        <a:bodyPr/>
        <a:lstStyle/>
        <a:p>
          <a:r>
            <a:rPr lang="en-US" dirty="0" smtClean="0"/>
            <a:t>Radio broadcasts could be sent around the world</a:t>
          </a:r>
          <a:endParaRPr lang="en-US" dirty="0"/>
        </a:p>
      </dgm:t>
    </dgm:pt>
    <dgm:pt modelId="{4BA77CA8-064C-46FD-9D7A-CC5B01951274}" type="parTrans" cxnId="{1F98ED68-18AC-451C-93E2-B82CFB31254D}">
      <dgm:prSet/>
      <dgm:spPr/>
      <dgm:t>
        <a:bodyPr/>
        <a:lstStyle/>
        <a:p>
          <a:endParaRPr lang="en-US"/>
        </a:p>
      </dgm:t>
    </dgm:pt>
    <dgm:pt modelId="{1C2E240A-455F-4B98-9CAB-C9A7EDE92EB7}" type="sibTrans" cxnId="{1F98ED68-18AC-451C-93E2-B82CFB31254D}">
      <dgm:prSet/>
      <dgm:spPr/>
      <dgm:t>
        <a:bodyPr/>
        <a:lstStyle/>
        <a:p>
          <a:endParaRPr lang="en-US"/>
        </a:p>
      </dgm:t>
    </dgm:pt>
    <dgm:pt modelId="{36EA7FDD-55F0-489F-B661-226C0D7E104D}">
      <dgm:prSet/>
      <dgm:spPr/>
      <dgm:t>
        <a:bodyPr/>
        <a:lstStyle/>
        <a:p>
          <a:r>
            <a:rPr lang="en-US" dirty="0" smtClean="0"/>
            <a:t>Vladimir Zworykin (American)</a:t>
          </a:r>
          <a:endParaRPr lang="en-US" dirty="0"/>
        </a:p>
      </dgm:t>
    </dgm:pt>
    <dgm:pt modelId="{01670205-E18C-4773-979D-7EC3804364C4}" type="parTrans" cxnId="{C0EC7FB7-FA1E-4D1D-A0E8-AC685260D921}">
      <dgm:prSet/>
      <dgm:spPr/>
      <dgm:t>
        <a:bodyPr/>
        <a:lstStyle/>
        <a:p>
          <a:endParaRPr lang="en-US"/>
        </a:p>
      </dgm:t>
    </dgm:pt>
    <dgm:pt modelId="{A13E42A8-0A8D-4C5C-8433-51F0569B0074}" type="sibTrans" cxnId="{C0EC7FB7-FA1E-4D1D-A0E8-AC685260D921}">
      <dgm:prSet/>
      <dgm:spPr/>
      <dgm:t>
        <a:bodyPr/>
        <a:lstStyle/>
        <a:p>
          <a:endParaRPr lang="en-US"/>
        </a:p>
      </dgm:t>
    </dgm:pt>
    <dgm:pt modelId="{F5973ABA-F1F2-46D1-BD40-5A27F9B0B216}">
      <dgm:prSet/>
      <dgm:spPr/>
      <dgm:t>
        <a:bodyPr/>
        <a:lstStyle/>
        <a:p>
          <a:r>
            <a:rPr lang="en-US" dirty="0" smtClean="0"/>
            <a:t>Television (1925)</a:t>
          </a:r>
          <a:endParaRPr lang="en-US" dirty="0"/>
        </a:p>
      </dgm:t>
    </dgm:pt>
    <dgm:pt modelId="{583195B3-7307-4B1B-8526-28103035788D}" type="parTrans" cxnId="{F23266C7-D637-4F28-AAE2-B7596E8A263A}">
      <dgm:prSet/>
      <dgm:spPr/>
      <dgm:t>
        <a:bodyPr/>
        <a:lstStyle/>
        <a:p>
          <a:endParaRPr lang="en-US"/>
        </a:p>
      </dgm:t>
    </dgm:pt>
    <dgm:pt modelId="{01D2B524-4C01-4A23-AF30-20DBBCBAA714}" type="sibTrans" cxnId="{F23266C7-D637-4F28-AAE2-B7596E8A263A}">
      <dgm:prSet/>
      <dgm:spPr/>
      <dgm:t>
        <a:bodyPr/>
        <a:lstStyle/>
        <a:p>
          <a:endParaRPr lang="en-US"/>
        </a:p>
      </dgm:t>
    </dgm:pt>
    <dgm:pt modelId="{976F0588-2487-49A8-90FF-7BE2C71A53FB}">
      <dgm:prSet/>
      <dgm:spPr/>
      <dgm:t>
        <a:bodyPr/>
        <a:lstStyle/>
        <a:p>
          <a:r>
            <a:rPr lang="en-US" dirty="0" smtClean="0"/>
            <a:t>Simultaneous audio and visual broadcast</a:t>
          </a:r>
          <a:endParaRPr lang="en-US" dirty="0"/>
        </a:p>
      </dgm:t>
    </dgm:pt>
    <dgm:pt modelId="{0ED8184E-7F3F-4FC8-9B96-C6E68BAEBD1F}" type="parTrans" cxnId="{E37A10BB-F8AF-4B98-9C22-A5F6632237D9}">
      <dgm:prSet/>
      <dgm:spPr/>
      <dgm:t>
        <a:bodyPr/>
        <a:lstStyle/>
        <a:p>
          <a:endParaRPr lang="en-US"/>
        </a:p>
      </dgm:t>
    </dgm:pt>
    <dgm:pt modelId="{C622ED77-C438-44C7-99E8-3EF90545D251}" type="sibTrans" cxnId="{E37A10BB-F8AF-4B98-9C22-A5F6632237D9}">
      <dgm:prSet/>
      <dgm:spPr/>
      <dgm:t>
        <a:bodyPr/>
        <a:lstStyle/>
        <a:p>
          <a:endParaRPr lang="en-US"/>
        </a:p>
      </dgm:t>
    </dgm:pt>
    <dgm:pt modelId="{C3ACE3AA-E1F9-4C48-AFCF-F5F795AD142A}" type="pres">
      <dgm:prSet presAssocID="{F38314D6-3317-4B19-B3DE-131BB2941F0D}" presName="Name0" presStyleCnt="0">
        <dgm:presLayoutVars>
          <dgm:dir/>
          <dgm:animLvl val="lvl"/>
          <dgm:resizeHandles val="exact"/>
        </dgm:presLayoutVars>
      </dgm:prSet>
      <dgm:spPr/>
      <dgm:t>
        <a:bodyPr/>
        <a:lstStyle/>
        <a:p>
          <a:endParaRPr lang="en-US"/>
        </a:p>
      </dgm:t>
    </dgm:pt>
    <dgm:pt modelId="{9963A675-C3B0-4C8E-9D58-01C7E04E2A07}" type="pres">
      <dgm:prSet presAssocID="{92ACAFE6-FB54-4B2C-BECF-50B002DC754E}" presName="composite" presStyleCnt="0"/>
      <dgm:spPr/>
    </dgm:pt>
    <dgm:pt modelId="{4B6949B0-8FC0-4EEE-9018-3D9258BB0B06}" type="pres">
      <dgm:prSet presAssocID="{92ACAFE6-FB54-4B2C-BECF-50B002DC754E}" presName="parTx" presStyleLbl="alignNode1" presStyleIdx="0" presStyleCnt="3">
        <dgm:presLayoutVars>
          <dgm:chMax val="0"/>
          <dgm:chPref val="0"/>
          <dgm:bulletEnabled val="1"/>
        </dgm:presLayoutVars>
      </dgm:prSet>
      <dgm:spPr/>
      <dgm:t>
        <a:bodyPr/>
        <a:lstStyle/>
        <a:p>
          <a:endParaRPr lang="en-US"/>
        </a:p>
      </dgm:t>
    </dgm:pt>
    <dgm:pt modelId="{91CBB68E-3409-4D61-B3F7-F9827910C8C5}" type="pres">
      <dgm:prSet presAssocID="{92ACAFE6-FB54-4B2C-BECF-50B002DC754E}" presName="desTx" presStyleLbl="alignAccFollowNode1" presStyleIdx="0" presStyleCnt="3">
        <dgm:presLayoutVars>
          <dgm:bulletEnabled val="1"/>
        </dgm:presLayoutVars>
      </dgm:prSet>
      <dgm:spPr/>
      <dgm:t>
        <a:bodyPr/>
        <a:lstStyle/>
        <a:p>
          <a:endParaRPr lang="en-US"/>
        </a:p>
      </dgm:t>
    </dgm:pt>
    <dgm:pt modelId="{C478BAE5-9FA3-40AE-AD4C-88A3C70E3B04}" type="pres">
      <dgm:prSet presAssocID="{47C614AE-EA56-4D98-99F0-3BEF8AEE699C}" presName="space" presStyleCnt="0"/>
      <dgm:spPr/>
    </dgm:pt>
    <dgm:pt modelId="{27F5582D-8FA5-4DB4-AF01-DEDE942AEDAA}" type="pres">
      <dgm:prSet presAssocID="{010E3720-9C63-46C0-81F6-8DA61AEA5E16}" presName="composite" presStyleCnt="0"/>
      <dgm:spPr/>
    </dgm:pt>
    <dgm:pt modelId="{7792974E-10C9-47DF-8AD9-C6C922655587}" type="pres">
      <dgm:prSet presAssocID="{010E3720-9C63-46C0-81F6-8DA61AEA5E16}" presName="parTx" presStyleLbl="alignNode1" presStyleIdx="1" presStyleCnt="3">
        <dgm:presLayoutVars>
          <dgm:chMax val="0"/>
          <dgm:chPref val="0"/>
          <dgm:bulletEnabled val="1"/>
        </dgm:presLayoutVars>
      </dgm:prSet>
      <dgm:spPr/>
      <dgm:t>
        <a:bodyPr/>
        <a:lstStyle/>
        <a:p>
          <a:endParaRPr lang="en-US"/>
        </a:p>
      </dgm:t>
    </dgm:pt>
    <dgm:pt modelId="{FF96DA96-81D2-4D96-AFEF-DDD41D5522F0}" type="pres">
      <dgm:prSet presAssocID="{010E3720-9C63-46C0-81F6-8DA61AEA5E16}" presName="desTx" presStyleLbl="alignAccFollowNode1" presStyleIdx="1" presStyleCnt="3">
        <dgm:presLayoutVars>
          <dgm:bulletEnabled val="1"/>
        </dgm:presLayoutVars>
      </dgm:prSet>
      <dgm:spPr/>
      <dgm:t>
        <a:bodyPr/>
        <a:lstStyle/>
        <a:p>
          <a:endParaRPr lang="en-US"/>
        </a:p>
      </dgm:t>
    </dgm:pt>
    <dgm:pt modelId="{F94ABB5F-9D5A-4313-B569-8669658F2E05}" type="pres">
      <dgm:prSet presAssocID="{4C8D8447-D170-4BC5-9617-F3B8A989C4F4}" presName="space" presStyleCnt="0"/>
      <dgm:spPr/>
    </dgm:pt>
    <dgm:pt modelId="{06D3703C-AF32-4D36-B2B8-6034CC247259}" type="pres">
      <dgm:prSet presAssocID="{36EA7FDD-55F0-489F-B661-226C0D7E104D}" presName="composite" presStyleCnt="0"/>
      <dgm:spPr/>
    </dgm:pt>
    <dgm:pt modelId="{3250858E-6C8D-4EFF-8AF9-BB6F405ED230}" type="pres">
      <dgm:prSet presAssocID="{36EA7FDD-55F0-489F-B661-226C0D7E104D}" presName="parTx" presStyleLbl="alignNode1" presStyleIdx="2" presStyleCnt="3">
        <dgm:presLayoutVars>
          <dgm:chMax val="0"/>
          <dgm:chPref val="0"/>
          <dgm:bulletEnabled val="1"/>
        </dgm:presLayoutVars>
      </dgm:prSet>
      <dgm:spPr/>
      <dgm:t>
        <a:bodyPr/>
        <a:lstStyle/>
        <a:p>
          <a:endParaRPr lang="en-US"/>
        </a:p>
      </dgm:t>
    </dgm:pt>
    <dgm:pt modelId="{39A19ED7-1498-4D4D-8516-6F6820C48EFE}" type="pres">
      <dgm:prSet presAssocID="{36EA7FDD-55F0-489F-B661-226C0D7E104D}" presName="desTx" presStyleLbl="alignAccFollowNode1" presStyleIdx="2" presStyleCnt="3">
        <dgm:presLayoutVars>
          <dgm:bulletEnabled val="1"/>
        </dgm:presLayoutVars>
      </dgm:prSet>
      <dgm:spPr/>
      <dgm:t>
        <a:bodyPr/>
        <a:lstStyle/>
        <a:p>
          <a:endParaRPr lang="en-US"/>
        </a:p>
      </dgm:t>
    </dgm:pt>
  </dgm:ptLst>
  <dgm:cxnLst>
    <dgm:cxn modelId="{3CA370C3-38D1-457D-95AB-65BE4B38DF18}" srcId="{F38314D6-3317-4B19-B3DE-131BB2941F0D}" destId="{010E3720-9C63-46C0-81F6-8DA61AEA5E16}" srcOrd="1" destOrd="0" parTransId="{A87195C6-C909-4D9D-BAD9-573E5E8DD6FF}" sibTransId="{4C8D8447-D170-4BC5-9617-F3B8A989C4F4}"/>
    <dgm:cxn modelId="{F23266C7-D637-4F28-AAE2-B7596E8A263A}" srcId="{36EA7FDD-55F0-489F-B661-226C0D7E104D}" destId="{F5973ABA-F1F2-46D1-BD40-5A27F9B0B216}" srcOrd="0" destOrd="0" parTransId="{583195B3-7307-4B1B-8526-28103035788D}" sibTransId="{01D2B524-4C01-4A23-AF30-20DBBCBAA714}"/>
    <dgm:cxn modelId="{E594F369-C91B-4294-BD54-0BFC72EDDA0A}" type="presOf" srcId="{010E3720-9C63-46C0-81F6-8DA61AEA5E16}" destId="{7792974E-10C9-47DF-8AD9-C6C922655587}" srcOrd="0" destOrd="0" presId="urn:microsoft.com/office/officeart/2005/8/layout/hList1"/>
    <dgm:cxn modelId="{C0F0576D-82FF-4A79-95C1-5F796EF99DB8}" type="presOf" srcId="{36EA7FDD-55F0-489F-B661-226C0D7E104D}" destId="{3250858E-6C8D-4EFF-8AF9-BB6F405ED230}" srcOrd="0" destOrd="0" presId="urn:microsoft.com/office/officeart/2005/8/layout/hList1"/>
    <dgm:cxn modelId="{1F98ED68-18AC-451C-93E2-B82CFB31254D}" srcId="{010E3720-9C63-46C0-81F6-8DA61AEA5E16}" destId="{A3F8A75B-9215-4B8E-8EFE-7BB622047432}" srcOrd="1" destOrd="0" parTransId="{4BA77CA8-064C-46FD-9D7A-CC5B01951274}" sibTransId="{1C2E240A-455F-4B98-9CAB-C9A7EDE92EB7}"/>
    <dgm:cxn modelId="{1249F39D-6F78-4567-B424-7CB73BB4A6E2}" srcId="{010E3720-9C63-46C0-81F6-8DA61AEA5E16}" destId="{9CAF43D3-7D16-48DF-A1C3-E1CD90386909}" srcOrd="0" destOrd="0" parTransId="{268434A5-619D-4B1B-B531-4AEB50CDBEBA}" sibTransId="{A7B85FD2-E73D-4C63-8C49-32F823833037}"/>
    <dgm:cxn modelId="{B3AD5596-250D-48B8-8D26-124BA77FB958}" type="presOf" srcId="{22136B1E-FDC6-41CB-A726-21677ED4AE07}" destId="{91CBB68E-3409-4D61-B3F7-F9827910C8C5}" srcOrd="0" destOrd="0" presId="urn:microsoft.com/office/officeart/2005/8/layout/hList1"/>
    <dgm:cxn modelId="{A6211B38-F31E-4F98-AFE1-169A737B5577}" srcId="{92ACAFE6-FB54-4B2C-BECF-50B002DC754E}" destId="{22136B1E-FDC6-41CB-A726-21677ED4AE07}" srcOrd="0" destOrd="0" parTransId="{7DC54BD2-F3D2-4127-A23A-B5869D097BD4}" sibTransId="{5A0FA479-591C-474A-B426-B66A1F7499E1}"/>
    <dgm:cxn modelId="{C0204BA6-1E7F-44ED-AD37-9C49835E9C5C}" type="presOf" srcId="{F38314D6-3317-4B19-B3DE-131BB2941F0D}" destId="{C3ACE3AA-E1F9-4C48-AFCF-F5F795AD142A}" srcOrd="0" destOrd="0" presId="urn:microsoft.com/office/officeart/2005/8/layout/hList1"/>
    <dgm:cxn modelId="{E4F74934-364A-4C76-90F4-D870A55FD5EC}" type="presOf" srcId="{9CAF43D3-7D16-48DF-A1C3-E1CD90386909}" destId="{FF96DA96-81D2-4D96-AFEF-DDD41D5522F0}" srcOrd="0" destOrd="0" presId="urn:microsoft.com/office/officeart/2005/8/layout/hList1"/>
    <dgm:cxn modelId="{ED63F54D-0894-46D8-90E4-2DDE245003D2}" type="presOf" srcId="{976F0588-2487-49A8-90FF-7BE2C71A53FB}" destId="{39A19ED7-1498-4D4D-8516-6F6820C48EFE}" srcOrd="0" destOrd="1" presId="urn:microsoft.com/office/officeart/2005/8/layout/hList1"/>
    <dgm:cxn modelId="{E37A10BB-F8AF-4B98-9C22-A5F6632237D9}" srcId="{36EA7FDD-55F0-489F-B661-226C0D7E104D}" destId="{976F0588-2487-49A8-90FF-7BE2C71A53FB}" srcOrd="1" destOrd="0" parTransId="{0ED8184E-7F3F-4FC8-9B96-C6E68BAEBD1F}" sibTransId="{C622ED77-C438-44C7-99E8-3EF90545D251}"/>
    <dgm:cxn modelId="{4188943F-DEAE-4892-A0F4-D872324C25FB}" type="presOf" srcId="{92ACAFE6-FB54-4B2C-BECF-50B002DC754E}" destId="{4B6949B0-8FC0-4EEE-9018-3D9258BB0B06}" srcOrd="0" destOrd="0" presId="urn:microsoft.com/office/officeart/2005/8/layout/hList1"/>
    <dgm:cxn modelId="{FBD6BD6F-7263-4C08-8D55-AFFEBAA9A791}" type="presOf" srcId="{A3F8A75B-9215-4B8E-8EFE-7BB622047432}" destId="{FF96DA96-81D2-4D96-AFEF-DDD41D5522F0}" srcOrd="0" destOrd="1" presId="urn:microsoft.com/office/officeart/2005/8/layout/hList1"/>
    <dgm:cxn modelId="{69BB9C41-657F-49A6-A6FE-C74C08753968}" type="presOf" srcId="{07D4CAE4-FF4D-4DE2-B066-A8C15DA5FA82}" destId="{91CBB68E-3409-4D61-B3F7-F9827910C8C5}" srcOrd="0" destOrd="1" presId="urn:microsoft.com/office/officeart/2005/8/layout/hList1"/>
    <dgm:cxn modelId="{78F4C82A-D415-4547-9D51-CBD71D08D852}" srcId="{92ACAFE6-FB54-4B2C-BECF-50B002DC754E}" destId="{07D4CAE4-FF4D-4DE2-B066-A8C15DA5FA82}" srcOrd="1" destOrd="0" parTransId="{6B44A350-41A6-40E6-82BA-817A6758A85C}" sibTransId="{B54D999C-0A0F-4FDF-BA60-5BC18A0DC6A9}"/>
    <dgm:cxn modelId="{491BB4C0-1809-4567-878D-0E134776F033}" type="presOf" srcId="{F5973ABA-F1F2-46D1-BD40-5A27F9B0B216}" destId="{39A19ED7-1498-4D4D-8516-6F6820C48EFE}" srcOrd="0" destOrd="0" presId="urn:microsoft.com/office/officeart/2005/8/layout/hList1"/>
    <dgm:cxn modelId="{1A8209E3-68F3-4533-8FB3-66963BDBF177}" srcId="{F38314D6-3317-4B19-B3DE-131BB2941F0D}" destId="{92ACAFE6-FB54-4B2C-BECF-50B002DC754E}" srcOrd="0" destOrd="0" parTransId="{0AD135FF-A3F7-40EC-9233-958B17822D3D}" sibTransId="{47C614AE-EA56-4D98-99F0-3BEF8AEE699C}"/>
    <dgm:cxn modelId="{C0EC7FB7-FA1E-4D1D-A0E8-AC685260D921}" srcId="{F38314D6-3317-4B19-B3DE-131BB2941F0D}" destId="{36EA7FDD-55F0-489F-B661-226C0D7E104D}" srcOrd="2" destOrd="0" parTransId="{01670205-E18C-4773-979D-7EC3804364C4}" sibTransId="{A13E42A8-0A8D-4C5C-8433-51F0569B0074}"/>
    <dgm:cxn modelId="{3BEFF968-72C6-43DA-B389-39B95AF5D824}" type="presParOf" srcId="{C3ACE3AA-E1F9-4C48-AFCF-F5F795AD142A}" destId="{9963A675-C3B0-4C8E-9D58-01C7E04E2A07}" srcOrd="0" destOrd="0" presId="urn:microsoft.com/office/officeart/2005/8/layout/hList1"/>
    <dgm:cxn modelId="{7A3DE4E5-60AB-4A9E-B533-F89186C7B250}" type="presParOf" srcId="{9963A675-C3B0-4C8E-9D58-01C7E04E2A07}" destId="{4B6949B0-8FC0-4EEE-9018-3D9258BB0B06}" srcOrd="0" destOrd="0" presId="urn:microsoft.com/office/officeart/2005/8/layout/hList1"/>
    <dgm:cxn modelId="{0E5656C2-963A-43E2-8E0B-208A88D62996}" type="presParOf" srcId="{9963A675-C3B0-4C8E-9D58-01C7E04E2A07}" destId="{91CBB68E-3409-4D61-B3F7-F9827910C8C5}" srcOrd="1" destOrd="0" presId="urn:microsoft.com/office/officeart/2005/8/layout/hList1"/>
    <dgm:cxn modelId="{6DF60898-1C39-4107-A72A-B8A59013BA78}" type="presParOf" srcId="{C3ACE3AA-E1F9-4C48-AFCF-F5F795AD142A}" destId="{C478BAE5-9FA3-40AE-AD4C-88A3C70E3B04}" srcOrd="1" destOrd="0" presId="urn:microsoft.com/office/officeart/2005/8/layout/hList1"/>
    <dgm:cxn modelId="{D907EE68-24D0-4B66-BFAB-F4CC3FE5E10B}" type="presParOf" srcId="{C3ACE3AA-E1F9-4C48-AFCF-F5F795AD142A}" destId="{27F5582D-8FA5-4DB4-AF01-DEDE942AEDAA}" srcOrd="2" destOrd="0" presId="urn:microsoft.com/office/officeart/2005/8/layout/hList1"/>
    <dgm:cxn modelId="{11D87460-8CF4-43C9-9C3F-199514E25860}" type="presParOf" srcId="{27F5582D-8FA5-4DB4-AF01-DEDE942AEDAA}" destId="{7792974E-10C9-47DF-8AD9-C6C922655587}" srcOrd="0" destOrd="0" presId="urn:microsoft.com/office/officeart/2005/8/layout/hList1"/>
    <dgm:cxn modelId="{248AE034-5222-4AD6-92E4-C48EF6F170B1}" type="presParOf" srcId="{27F5582D-8FA5-4DB4-AF01-DEDE942AEDAA}" destId="{FF96DA96-81D2-4D96-AFEF-DDD41D5522F0}" srcOrd="1" destOrd="0" presId="urn:microsoft.com/office/officeart/2005/8/layout/hList1"/>
    <dgm:cxn modelId="{F11BB114-E144-484C-BD00-FCCCE21179CA}" type="presParOf" srcId="{C3ACE3AA-E1F9-4C48-AFCF-F5F795AD142A}" destId="{F94ABB5F-9D5A-4313-B569-8669658F2E05}" srcOrd="3" destOrd="0" presId="urn:microsoft.com/office/officeart/2005/8/layout/hList1"/>
    <dgm:cxn modelId="{320E99FD-6D48-4EC8-AC3D-0D01AE65924A}" type="presParOf" srcId="{C3ACE3AA-E1F9-4C48-AFCF-F5F795AD142A}" destId="{06D3703C-AF32-4D36-B2B8-6034CC247259}" srcOrd="4" destOrd="0" presId="urn:microsoft.com/office/officeart/2005/8/layout/hList1"/>
    <dgm:cxn modelId="{D79C03DD-6BCD-409C-8C0B-E4555908A4CE}" type="presParOf" srcId="{06D3703C-AF32-4D36-B2B8-6034CC247259}" destId="{3250858E-6C8D-4EFF-8AF9-BB6F405ED230}" srcOrd="0" destOrd="0" presId="urn:microsoft.com/office/officeart/2005/8/layout/hList1"/>
    <dgm:cxn modelId="{AA85633F-08F2-48E8-8FD6-821F75ABBBDC}" type="presParOf" srcId="{06D3703C-AF32-4D36-B2B8-6034CC247259}" destId="{39A19ED7-1498-4D4D-8516-6F6820C48EFE}"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FF2031-14F9-41B3-B25C-8FE6D80F2660}" type="doc">
      <dgm:prSet loTypeId="urn:microsoft.com/office/officeart/2005/8/layout/hList1" loCatId="list" qsTypeId="urn:microsoft.com/office/officeart/2005/8/quickstyle/simple1#13" qsCatId="simple" csTypeId="urn:microsoft.com/office/officeart/2005/8/colors/accent1_2#13" csCatId="accent1" phldr="1"/>
      <dgm:spPr/>
      <dgm:t>
        <a:bodyPr/>
        <a:lstStyle/>
        <a:p>
          <a:endParaRPr lang="en-US"/>
        </a:p>
      </dgm:t>
    </dgm:pt>
    <dgm:pt modelId="{F1906561-F218-4887-890F-6FD9B410B582}">
      <dgm:prSet phldrT="[Text]"/>
      <dgm:spPr/>
      <dgm:t>
        <a:bodyPr/>
        <a:lstStyle/>
        <a:p>
          <a:r>
            <a:rPr lang="en-US" dirty="0" err="1" smtClean="0"/>
            <a:t>Jethro</a:t>
          </a:r>
          <a:r>
            <a:rPr lang="en-US" dirty="0" smtClean="0"/>
            <a:t> </a:t>
          </a:r>
          <a:r>
            <a:rPr lang="en-US" dirty="0" err="1" smtClean="0"/>
            <a:t>Tull</a:t>
          </a:r>
          <a:r>
            <a:rPr lang="en-US" dirty="0" smtClean="0"/>
            <a:t> (English)</a:t>
          </a:r>
          <a:endParaRPr lang="en-US" dirty="0"/>
        </a:p>
      </dgm:t>
    </dgm:pt>
    <dgm:pt modelId="{63311859-0937-4B78-9C12-82AFC3081567}" type="parTrans" cxnId="{27E58356-E972-4BDD-9B64-E34705C3E6D2}">
      <dgm:prSet/>
      <dgm:spPr/>
      <dgm:t>
        <a:bodyPr/>
        <a:lstStyle/>
        <a:p>
          <a:endParaRPr lang="en-US"/>
        </a:p>
      </dgm:t>
    </dgm:pt>
    <dgm:pt modelId="{84F9898A-8433-4AAC-B294-35C69D29D0E3}" type="sibTrans" cxnId="{27E58356-E972-4BDD-9B64-E34705C3E6D2}">
      <dgm:prSet/>
      <dgm:spPr/>
      <dgm:t>
        <a:bodyPr/>
        <a:lstStyle/>
        <a:p>
          <a:endParaRPr lang="en-US"/>
        </a:p>
      </dgm:t>
    </dgm:pt>
    <dgm:pt modelId="{94EA0345-C91C-46E2-8081-2E9A9A5FC34A}">
      <dgm:prSet phldrT="[Text]"/>
      <dgm:spPr/>
      <dgm:t>
        <a:bodyPr/>
        <a:lstStyle/>
        <a:p>
          <a:r>
            <a:rPr lang="en-US" dirty="0" smtClean="0"/>
            <a:t>Seed drill: Planted seeds in straight rows as opposed to scattering them over a field</a:t>
          </a:r>
          <a:endParaRPr lang="en-US" dirty="0"/>
        </a:p>
      </dgm:t>
    </dgm:pt>
    <dgm:pt modelId="{F7318F69-00DB-449A-B140-C1BB4EB796D0}" type="parTrans" cxnId="{211967D8-49C2-4B54-B284-711FA551571C}">
      <dgm:prSet/>
      <dgm:spPr/>
      <dgm:t>
        <a:bodyPr/>
        <a:lstStyle/>
        <a:p>
          <a:endParaRPr lang="en-US"/>
        </a:p>
      </dgm:t>
    </dgm:pt>
    <dgm:pt modelId="{3CA945EB-877F-4BDF-84F5-60D603C2893B}" type="sibTrans" cxnId="{211967D8-49C2-4B54-B284-711FA551571C}">
      <dgm:prSet/>
      <dgm:spPr/>
      <dgm:t>
        <a:bodyPr/>
        <a:lstStyle/>
        <a:p>
          <a:endParaRPr lang="en-US"/>
        </a:p>
      </dgm:t>
    </dgm:pt>
    <dgm:pt modelId="{F313E80E-E17F-4F84-93F8-2E22EE7E61E0}">
      <dgm:prSet phldrT="[Text]"/>
      <dgm:spPr/>
      <dgm:t>
        <a:bodyPr/>
        <a:lstStyle/>
        <a:p>
          <a:r>
            <a:rPr lang="en-US" dirty="0" smtClean="0"/>
            <a:t>Horse-drawn cultivation: Loosened the soil and eliminated weeds</a:t>
          </a:r>
          <a:endParaRPr lang="en-US" dirty="0"/>
        </a:p>
      </dgm:t>
    </dgm:pt>
    <dgm:pt modelId="{78C83366-A4AC-402F-BCCB-3353419020A3}" type="parTrans" cxnId="{A8DA98F6-B441-4890-BDC7-884D5707E866}">
      <dgm:prSet/>
      <dgm:spPr/>
      <dgm:t>
        <a:bodyPr/>
        <a:lstStyle/>
        <a:p>
          <a:endParaRPr lang="en-US"/>
        </a:p>
      </dgm:t>
    </dgm:pt>
    <dgm:pt modelId="{AD40877E-1C44-4578-9B0E-FA6063610FBD}" type="sibTrans" cxnId="{A8DA98F6-B441-4890-BDC7-884D5707E866}">
      <dgm:prSet/>
      <dgm:spPr/>
      <dgm:t>
        <a:bodyPr/>
        <a:lstStyle/>
        <a:p>
          <a:endParaRPr lang="en-US"/>
        </a:p>
      </dgm:t>
    </dgm:pt>
    <dgm:pt modelId="{AA065655-92DB-45CA-AC16-7D0C8F500DCF}">
      <dgm:prSet phldrT="[Text]"/>
      <dgm:spPr/>
      <dgm:t>
        <a:bodyPr/>
        <a:lstStyle/>
        <a:p>
          <a:r>
            <a:rPr lang="en-US" dirty="0" smtClean="0"/>
            <a:t>Lord Townshend (English)</a:t>
          </a:r>
          <a:endParaRPr lang="en-US" dirty="0"/>
        </a:p>
      </dgm:t>
    </dgm:pt>
    <dgm:pt modelId="{14907DDE-C80C-45E0-83EC-CF5DE87742E0}" type="parTrans" cxnId="{0D82D605-7936-4260-AC5A-04B61DA02513}">
      <dgm:prSet/>
      <dgm:spPr/>
      <dgm:t>
        <a:bodyPr/>
        <a:lstStyle/>
        <a:p>
          <a:endParaRPr lang="en-US"/>
        </a:p>
      </dgm:t>
    </dgm:pt>
    <dgm:pt modelId="{AFCA58BD-2FBB-467B-86E3-E1D85FE65709}" type="sibTrans" cxnId="{0D82D605-7936-4260-AC5A-04B61DA02513}">
      <dgm:prSet/>
      <dgm:spPr/>
      <dgm:t>
        <a:bodyPr/>
        <a:lstStyle/>
        <a:p>
          <a:endParaRPr lang="en-US"/>
        </a:p>
      </dgm:t>
    </dgm:pt>
    <dgm:pt modelId="{A7BA7B91-25DD-49A7-BB5C-85C706F6A000}">
      <dgm:prSet phldrT="[Text]"/>
      <dgm:spPr/>
      <dgm:t>
        <a:bodyPr/>
        <a:lstStyle/>
        <a:p>
          <a:r>
            <a:rPr lang="en-US" dirty="0" smtClean="0"/>
            <a:t>Crop rotation: Ended the three-field system by illustrating how planting different crops in the same field each year kept the soil from becoming exhausted</a:t>
          </a:r>
          <a:endParaRPr lang="en-US" dirty="0"/>
        </a:p>
      </dgm:t>
    </dgm:pt>
    <dgm:pt modelId="{741A238B-99B3-4A6F-9054-2B5F76438E52}" type="parTrans" cxnId="{7855B45C-362F-4F26-B908-C6701A68E146}">
      <dgm:prSet/>
      <dgm:spPr/>
      <dgm:t>
        <a:bodyPr/>
        <a:lstStyle/>
        <a:p>
          <a:endParaRPr lang="en-US"/>
        </a:p>
      </dgm:t>
    </dgm:pt>
    <dgm:pt modelId="{BDABB409-05A7-4CBC-9657-FA53ECF2D5BA}" type="sibTrans" cxnId="{7855B45C-362F-4F26-B908-C6701A68E146}">
      <dgm:prSet/>
      <dgm:spPr/>
      <dgm:t>
        <a:bodyPr/>
        <a:lstStyle/>
        <a:p>
          <a:endParaRPr lang="en-US"/>
        </a:p>
      </dgm:t>
    </dgm:pt>
    <dgm:pt modelId="{639483F0-9894-4CCC-A9A7-8BAE2B0C5AEF}">
      <dgm:prSet phldrT="[Text]"/>
      <dgm:spPr/>
      <dgm:t>
        <a:bodyPr/>
        <a:lstStyle/>
        <a:p>
          <a:r>
            <a:rPr lang="en-US" dirty="0" smtClean="0"/>
            <a:t>Robert </a:t>
          </a:r>
          <a:r>
            <a:rPr lang="en-US" dirty="0" err="1" smtClean="0"/>
            <a:t>Bakewell</a:t>
          </a:r>
          <a:r>
            <a:rPr lang="en-US" dirty="0" smtClean="0"/>
            <a:t> (English)</a:t>
          </a:r>
          <a:endParaRPr lang="en-US" dirty="0"/>
        </a:p>
      </dgm:t>
    </dgm:pt>
    <dgm:pt modelId="{2B3DE0EB-E03C-4C1D-911E-2AABEF426370}" type="parTrans" cxnId="{521D4883-5667-4D37-9520-0D314B10E196}">
      <dgm:prSet/>
      <dgm:spPr/>
      <dgm:t>
        <a:bodyPr/>
        <a:lstStyle/>
        <a:p>
          <a:endParaRPr lang="en-US"/>
        </a:p>
      </dgm:t>
    </dgm:pt>
    <dgm:pt modelId="{BB134821-C352-4D17-B764-8CB7AC6B7E99}" type="sibTrans" cxnId="{521D4883-5667-4D37-9520-0D314B10E196}">
      <dgm:prSet/>
      <dgm:spPr/>
      <dgm:t>
        <a:bodyPr/>
        <a:lstStyle/>
        <a:p>
          <a:endParaRPr lang="en-US"/>
        </a:p>
      </dgm:t>
    </dgm:pt>
    <dgm:pt modelId="{77D21E93-2837-4D67-B841-0BD4194BE7AA}">
      <dgm:prSet phldrT="[Text]"/>
      <dgm:spPr/>
      <dgm:t>
        <a:bodyPr/>
        <a:lstStyle/>
        <a:p>
          <a:r>
            <a:rPr lang="en-US" dirty="0" smtClean="0"/>
            <a:t>Stock breeding: First to scientifically breed farm animals for increased production of, and better quality, beef, milk, wool, etc. </a:t>
          </a:r>
          <a:endParaRPr lang="en-US" dirty="0"/>
        </a:p>
      </dgm:t>
    </dgm:pt>
    <dgm:pt modelId="{38AB75FC-EC93-44B6-AEEE-B0A98F8292F8}" type="parTrans" cxnId="{4F6AA4AD-E758-4462-9906-FF60172A6356}">
      <dgm:prSet/>
      <dgm:spPr/>
      <dgm:t>
        <a:bodyPr/>
        <a:lstStyle/>
        <a:p>
          <a:endParaRPr lang="en-US"/>
        </a:p>
      </dgm:t>
    </dgm:pt>
    <dgm:pt modelId="{C535B9FE-1031-4AA7-8ACF-E8D848D046D5}" type="sibTrans" cxnId="{4F6AA4AD-E758-4462-9906-FF60172A6356}">
      <dgm:prSet/>
      <dgm:spPr/>
      <dgm:t>
        <a:bodyPr/>
        <a:lstStyle/>
        <a:p>
          <a:endParaRPr lang="en-US"/>
        </a:p>
      </dgm:t>
    </dgm:pt>
    <dgm:pt modelId="{690DC98B-4DDE-4914-9743-FF2CFADAD1A6}">
      <dgm:prSet phldrT="[Text]"/>
      <dgm:spPr/>
      <dgm:t>
        <a:bodyPr/>
        <a:lstStyle/>
        <a:p>
          <a:r>
            <a:rPr lang="en-US" dirty="0" smtClean="0"/>
            <a:t>Arthur Young (English)</a:t>
          </a:r>
          <a:endParaRPr lang="en-US" dirty="0"/>
        </a:p>
      </dgm:t>
    </dgm:pt>
    <dgm:pt modelId="{0FA8C946-6385-4ECE-A162-E9A94BF0ABBE}" type="parTrans" cxnId="{263D7661-82D3-45B2-804D-264BBFEF14A0}">
      <dgm:prSet/>
      <dgm:spPr/>
      <dgm:t>
        <a:bodyPr/>
        <a:lstStyle/>
        <a:p>
          <a:endParaRPr lang="en-US"/>
        </a:p>
      </dgm:t>
    </dgm:pt>
    <dgm:pt modelId="{8AD2D08F-347B-4E5B-9D7F-5E2762F6795C}" type="sibTrans" cxnId="{263D7661-82D3-45B2-804D-264BBFEF14A0}">
      <dgm:prSet/>
      <dgm:spPr/>
      <dgm:t>
        <a:bodyPr/>
        <a:lstStyle/>
        <a:p>
          <a:endParaRPr lang="en-US"/>
        </a:p>
      </dgm:t>
    </dgm:pt>
    <dgm:pt modelId="{D838CD91-FE3D-4C94-856E-B9CB77E6EA00}">
      <dgm:prSet phldrT="[Text]"/>
      <dgm:spPr/>
      <dgm:t>
        <a:bodyPr/>
        <a:lstStyle/>
        <a:p>
          <a:r>
            <a:rPr lang="en-US" dirty="0" smtClean="0"/>
            <a:t>Agricultural writer: Popularized new farming methods and machinery</a:t>
          </a:r>
          <a:endParaRPr lang="en-US" dirty="0"/>
        </a:p>
      </dgm:t>
    </dgm:pt>
    <dgm:pt modelId="{53E168E1-7B0B-42E0-9D6D-73D2752DB407}" type="parTrans" cxnId="{B0C54085-0F3C-4275-8F94-224102968763}">
      <dgm:prSet/>
      <dgm:spPr/>
      <dgm:t>
        <a:bodyPr/>
        <a:lstStyle/>
        <a:p>
          <a:endParaRPr lang="en-US"/>
        </a:p>
      </dgm:t>
    </dgm:pt>
    <dgm:pt modelId="{AEAB69E8-3B73-4A8E-8E64-D25140D9195C}" type="sibTrans" cxnId="{B0C54085-0F3C-4275-8F94-224102968763}">
      <dgm:prSet/>
      <dgm:spPr/>
      <dgm:t>
        <a:bodyPr/>
        <a:lstStyle/>
        <a:p>
          <a:endParaRPr lang="en-US"/>
        </a:p>
      </dgm:t>
    </dgm:pt>
    <dgm:pt modelId="{3CBB75F0-A5FF-4894-86AB-34DD7347AC60}">
      <dgm:prSet phldrT="[Text]"/>
      <dgm:spPr/>
      <dgm:t>
        <a:bodyPr/>
        <a:lstStyle/>
        <a:p>
          <a:r>
            <a:rPr lang="en-US" dirty="0" smtClean="0"/>
            <a:t>Justus von Liebig (German)</a:t>
          </a:r>
          <a:endParaRPr lang="en-US" dirty="0"/>
        </a:p>
      </dgm:t>
    </dgm:pt>
    <dgm:pt modelId="{12541292-F3DE-440D-A8E2-340C68E4BC0D}" type="parTrans" cxnId="{B0174E84-DAFE-46A9-8C13-F021CE2B2C87}">
      <dgm:prSet/>
      <dgm:spPr/>
      <dgm:t>
        <a:bodyPr/>
        <a:lstStyle/>
        <a:p>
          <a:endParaRPr lang="en-US"/>
        </a:p>
      </dgm:t>
    </dgm:pt>
    <dgm:pt modelId="{B64213B3-86CB-4124-91BC-4159E169FC4D}" type="sibTrans" cxnId="{B0174E84-DAFE-46A9-8C13-F021CE2B2C87}">
      <dgm:prSet/>
      <dgm:spPr/>
      <dgm:t>
        <a:bodyPr/>
        <a:lstStyle/>
        <a:p>
          <a:endParaRPr lang="en-US"/>
        </a:p>
      </dgm:t>
    </dgm:pt>
    <dgm:pt modelId="{A71EC13C-B317-4A81-B58F-C583027C8DF7}">
      <dgm:prSet phldrT="[Text]"/>
      <dgm:spPr/>
      <dgm:t>
        <a:bodyPr/>
        <a:lstStyle/>
        <a:p>
          <a:r>
            <a:rPr lang="en-US" dirty="0" smtClean="0"/>
            <a:t>Fertilizers: Invented fertilizers to enrich exhausted soil, which increased the amount of available farmland</a:t>
          </a:r>
          <a:endParaRPr lang="en-US" dirty="0"/>
        </a:p>
      </dgm:t>
    </dgm:pt>
    <dgm:pt modelId="{89A99825-3274-4535-A7C8-4C5109A9BE56}" type="parTrans" cxnId="{73FAF4EA-DA50-4B0B-A6EB-77A7FA59683E}">
      <dgm:prSet/>
      <dgm:spPr/>
      <dgm:t>
        <a:bodyPr/>
        <a:lstStyle/>
        <a:p>
          <a:endParaRPr lang="en-US"/>
        </a:p>
      </dgm:t>
    </dgm:pt>
    <dgm:pt modelId="{8A9D5B29-4F5B-4B98-8393-0686BEB28B91}" type="sibTrans" cxnId="{73FAF4EA-DA50-4B0B-A6EB-77A7FA59683E}">
      <dgm:prSet/>
      <dgm:spPr/>
      <dgm:t>
        <a:bodyPr/>
        <a:lstStyle/>
        <a:p>
          <a:endParaRPr lang="en-US"/>
        </a:p>
      </dgm:t>
    </dgm:pt>
    <dgm:pt modelId="{743F6D2E-1CD1-44D0-987D-114F699F1989}" type="pres">
      <dgm:prSet presAssocID="{0CFF2031-14F9-41B3-B25C-8FE6D80F2660}" presName="Name0" presStyleCnt="0">
        <dgm:presLayoutVars>
          <dgm:dir/>
          <dgm:animLvl val="lvl"/>
          <dgm:resizeHandles val="exact"/>
        </dgm:presLayoutVars>
      </dgm:prSet>
      <dgm:spPr/>
      <dgm:t>
        <a:bodyPr/>
        <a:lstStyle/>
        <a:p>
          <a:endParaRPr lang="en-US"/>
        </a:p>
      </dgm:t>
    </dgm:pt>
    <dgm:pt modelId="{775F5FBA-F2F4-41F1-88E1-BD7F4563FB6E}" type="pres">
      <dgm:prSet presAssocID="{F1906561-F218-4887-890F-6FD9B410B582}" presName="composite" presStyleCnt="0"/>
      <dgm:spPr/>
    </dgm:pt>
    <dgm:pt modelId="{F4D425B1-04A0-4932-A146-737D27C8FBF6}" type="pres">
      <dgm:prSet presAssocID="{F1906561-F218-4887-890F-6FD9B410B582}" presName="parTx" presStyleLbl="alignNode1" presStyleIdx="0" presStyleCnt="5">
        <dgm:presLayoutVars>
          <dgm:chMax val="0"/>
          <dgm:chPref val="0"/>
          <dgm:bulletEnabled val="1"/>
        </dgm:presLayoutVars>
      </dgm:prSet>
      <dgm:spPr/>
      <dgm:t>
        <a:bodyPr/>
        <a:lstStyle/>
        <a:p>
          <a:endParaRPr lang="en-US"/>
        </a:p>
      </dgm:t>
    </dgm:pt>
    <dgm:pt modelId="{E5632666-76D2-43C6-8235-D09ED1D4DC1C}" type="pres">
      <dgm:prSet presAssocID="{F1906561-F218-4887-890F-6FD9B410B582}" presName="desTx" presStyleLbl="alignAccFollowNode1" presStyleIdx="0" presStyleCnt="5">
        <dgm:presLayoutVars>
          <dgm:bulletEnabled val="1"/>
        </dgm:presLayoutVars>
      </dgm:prSet>
      <dgm:spPr/>
      <dgm:t>
        <a:bodyPr/>
        <a:lstStyle/>
        <a:p>
          <a:endParaRPr lang="en-US"/>
        </a:p>
      </dgm:t>
    </dgm:pt>
    <dgm:pt modelId="{2E1A36A1-F676-454C-84F3-0948A456010B}" type="pres">
      <dgm:prSet presAssocID="{84F9898A-8433-4AAC-B294-35C69D29D0E3}" presName="space" presStyleCnt="0"/>
      <dgm:spPr/>
    </dgm:pt>
    <dgm:pt modelId="{0CD95365-287A-47B0-8AEA-02D0ADC0610B}" type="pres">
      <dgm:prSet presAssocID="{AA065655-92DB-45CA-AC16-7D0C8F500DCF}" presName="composite" presStyleCnt="0"/>
      <dgm:spPr/>
    </dgm:pt>
    <dgm:pt modelId="{DB319CAD-E6EE-49B2-A140-5CA15E5DA60E}" type="pres">
      <dgm:prSet presAssocID="{AA065655-92DB-45CA-AC16-7D0C8F500DCF}" presName="parTx" presStyleLbl="alignNode1" presStyleIdx="1" presStyleCnt="5">
        <dgm:presLayoutVars>
          <dgm:chMax val="0"/>
          <dgm:chPref val="0"/>
          <dgm:bulletEnabled val="1"/>
        </dgm:presLayoutVars>
      </dgm:prSet>
      <dgm:spPr/>
      <dgm:t>
        <a:bodyPr/>
        <a:lstStyle/>
        <a:p>
          <a:endParaRPr lang="en-US"/>
        </a:p>
      </dgm:t>
    </dgm:pt>
    <dgm:pt modelId="{6BB9C5AC-C182-42B5-8678-3F041AD30673}" type="pres">
      <dgm:prSet presAssocID="{AA065655-92DB-45CA-AC16-7D0C8F500DCF}" presName="desTx" presStyleLbl="alignAccFollowNode1" presStyleIdx="1" presStyleCnt="5">
        <dgm:presLayoutVars>
          <dgm:bulletEnabled val="1"/>
        </dgm:presLayoutVars>
      </dgm:prSet>
      <dgm:spPr/>
      <dgm:t>
        <a:bodyPr/>
        <a:lstStyle/>
        <a:p>
          <a:endParaRPr lang="en-US"/>
        </a:p>
      </dgm:t>
    </dgm:pt>
    <dgm:pt modelId="{CDC7CC53-1A97-4203-8786-F39FC1FCEAAE}" type="pres">
      <dgm:prSet presAssocID="{AFCA58BD-2FBB-467B-86E3-E1D85FE65709}" presName="space" presStyleCnt="0"/>
      <dgm:spPr/>
    </dgm:pt>
    <dgm:pt modelId="{318A03BA-4FC0-47CB-877A-F3FB384A1808}" type="pres">
      <dgm:prSet presAssocID="{639483F0-9894-4CCC-A9A7-8BAE2B0C5AEF}" presName="composite" presStyleCnt="0"/>
      <dgm:spPr/>
    </dgm:pt>
    <dgm:pt modelId="{294F2A4E-0807-4616-9C70-4F250AB4B55E}" type="pres">
      <dgm:prSet presAssocID="{639483F0-9894-4CCC-A9A7-8BAE2B0C5AEF}" presName="parTx" presStyleLbl="alignNode1" presStyleIdx="2" presStyleCnt="5">
        <dgm:presLayoutVars>
          <dgm:chMax val="0"/>
          <dgm:chPref val="0"/>
          <dgm:bulletEnabled val="1"/>
        </dgm:presLayoutVars>
      </dgm:prSet>
      <dgm:spPr/>
      <dgm:t>
        <a:bodyPr/>
        <a:lstStyle/>
        <a:p>
          <a:endParaRPr lang="en-US"/>
        </a:p>
      </dgm:t>
    </dgm:pt>
    <dgm:pt modelId="{6A7E22F9-F2A7-49CF-B3F5-D8E8F52F3F23}" type="pres">
      <dgm:prSet presAssocID="{639483F0-9894-4CCC-A9A7-8BAE2B0C5AEF}" presName="desTx" presStyleLbl="alignAccFollowNode1" presStyleIdx="2" presStyleCnt="5">
        <dgm:presLayoutVars>
          <dgm:bulletEnabled val="1"/>
        </dgm:presLayoutVars>
      </dgm:prSet>
      <dgm:spPr/>
      <dgm:t>
        <a:bodyPr/>
        <a:lstStyle/>
        <a:p>
          <a:endParaRPr lang="en-US"/>
        </a:p>
      </dgm:t>
    </dgm:pt>
    <dgm:pt modelId="{109CAE7D-301F-42A6-A3E0-AC51CD16D42E}" type="pres">
      <dgm:prSet presAssocID="{BB134821-C352-4D17-B764-8CB7AC6B7E99}" presName="space" presStyleCnt="0"/>
      <dgm:spPr/>
    </dgm:pt>
    <dgm:pt modelId="{3DE0B81D-7C71-4362-AF37-831777F68920}" type="pres">
      <dgm:prSet presAssocID="{690DC98B-4DDE-4914-9743-FF2CFADAD1A6}" presName="composite" presStyleCnt="0"/>
      <dgm:spPr/>
    </dgm:pt>
    <dgm:pt modelId="{D010C35D-4E77-460D-A432-DD149031B2CA}" type="pres">
      <dgm:prSet presAssocID="{690DC98B-4DDE-4914-9743-FF2CFADAD1A6}" presName="parTx" presStyleLbl="alignNode1" presStyleIdx="3" presStyleCnt="5">
        <dgm:presLayoutVars>
          <dgm:chMax val="0"/>
          <dgm:chPref val="0"/>
          <dgm:bulletEnabled val="1"/>
        </dgm:presLayoutVars>
      </dgm:prSet>
      <dgm:spPr/>
      <dgm:t>
        <a:bodyPr/>
        <a:lstStyle/>
        <a:p>
          <a:endParaRPr lang="en-US"/>
        </a:p>
      </dgm:t>
    </dgm:pt>
    <dgm:pt modelId="{ED400BE5-BE32-4962-9F18-69362A5DD060}" type="pres">
      <dgm:prSet presAssocID="{690DC98B-4DDE-4914-9743-FF2CFADAD1A6}" presName="desTx" presStyleLbl="alignAccFollowNode1" presStyleIdx="3" presStyleCnt="5">
        <dgm:presLayoutVars>
          <dgm:bulletEnabled val="1"/>
        </dgm:presLayoutVars>
      </dgm:prSet>
      <dgm:spPr/>
      <dgm:t>
        <a:bodyPr/>
        <a:lstStyle/>
        <a:p>
          <a:endParaRPr lang="en-US"/>
        </a:p>
      </dgm:t>
    </dgm:pt>
    <dgm:pt modelId="{1A8B3501-3025-411D-8A10-1E2A170C881B}" type="pres">
      <dgm:prSet presAssocID="{8AD2D08F-347B-4E5B-9D7F-5E2762F6795C}" presName="space" presStyleCnt="0"/>
      <dgm:spPr/>
    </dgm:pt>
    <dgm:pt modelId="{55AAF98D-C0A3-4FE3-9702-6C5DDA3290DC}" type="pres">
      <dgm:prSet presAssocID="{3CBB75F0-A5FF-4894-86AB-34DD7347AC60}" presName="composite" presStyleCnt="0"/>
      <dgm:spPr/>
    </dgm:pt>
    <dgm:pt modelId="{8C0BA097-0A93-4450-8859-DC75BCE38866}" type="pres">
      <dgm:prSet presAssocID="{3CBB75F0-A5FF-4894-86AB-34DD7347AC60}" presName="parTx" presStyleLbl="alignNode1" presStyleIdx="4" presStyleCnt="5">
        <dgm:presLayoutVars>
          <dgm:chMax val="0"/>
          <dgm:chPref val="0"/>
          <dgm:bulletEnabled val="1"/>
        </dgm:presLayoutVars>
      </dgm:prSet>
      <dgm:spPr/>
      <dgm:t>
        <a:bodyPr/>
        <a:lstStyle/>
        <a:p>
          <a:endParaRPr lang="en-US"/>
        </a:p>
      </dgm:t>
    </dgm:pt>
    <dgm:pt modelId="{A287E22B-9A8A-483B-87EB-83B77C283104}" type="pres">
      <dgm:prSet presAssocID="{3CBB75F0-A5FF-4894-86AB-34DD7347AC60}" presName="desTx" presStyleLbl="alignAccFollowNode1" presStyleIdx="4" presStyleCnt="5">
        <dgm:presLayoutVars>
          <dgm:bulletEnabled val="1"/>
        </dgm:presLayoutVars>
      </dgm:prSet>
      <dgm:spPr/>
      <dgm:t>
        <a:bodyPr/>
        <a:lstStyle/>
        <a:p>
          <a:endParaRPr lang="en-US"/>
        </a:p>
      </dgm:t>
    </dgm:pt>
  </dgm:ptLst>
  <dgm:cxnLst>
    <dgm:cxn modelId="{D06A70CC-954C-4029-9297-6EDE25B8F2A4}" type="presOf" srcId="{AA065655-92DB-45CA-AC16-7D0C8F500DCF}" destId="{DB319CAD-E6EE-49B2-A140-5CA15E5DA60E}" srcOrd="0" destOrd="0" presId="urn:microsoft.com/office/officeart/2005/8/layout/hList1"/>
    <dgm:cxn modelId="{B0174E84-DAFE-46A9-8C13-F021CE2B2C87}" srcId="{0CFF2031-14F9-41B3-B25C-8FE6D80F2660}" destId="{3CBB75F0-A5FF-4894-86AB-34DD7347AC60}" srcOrd="4" destOrd="0" parTransId="{12541292-F3DE-440D-A8E2-340C68E4BC0D}" sibTransId="{B64213B3-86CB-4124-91BC-4159E169FC4D}"/>
    <dgm:cxn modelId="{B0C54085-0F3C-4275-8F94-224102968763}" srcId="{690DC98B-4DDE-4914-9743-FF2CFADAD1A6}" destId="{D838CD91-FE3D-4C94-856E-B9CB77E6EA00}" srcOrd="0" destOrd="0" parTransId="{53E168E1-7B0B-42E0-9D6D-73D2752DB407}" sibTransId="{AEAB69E8-3B73-4A8E-8E64-D25140D9195C}"/>
    <dgm:cxn modelId="{C1CE70D2-EA80-4825-A500-6C634656E97A}" type="presOf" srcId="{A71EC13C-B317-4A81-B58F-C583027C8DF7}" destId="{A287E22B-9A8A-483B-87EB-83B77C283104}" srcOrd="0" destOrd="0" presId="urn:microsoft.com/office/officeart/2005/8/layout/hList1"/>
    <dgm:cxn modelId="{244207B9-E08B-4CBD-808C-DB53DB2939B5}" type="presOf" srcId="{F313E80E-E17F-4F84-93F8-2E22EE7E61E0}" destId="{E5632666-76D2-43C6-8235-D09ED1D4DC1C}" srcOrd="0" destOrd="1" presId="urn:microsoft.com/office/officeart/2005/8/layout/hList1"/>
    <dgm:cxn modelId="{A8BFCCA7-83C6-485E-AD09-F08F159CD1A6}" type="presOf" srcId="{0CFF2031-14F9-41B3-B25C-8FE6D80F2660}" destId="{743F6D2E-1CD1-44D0-987D-114F699F1989}" srcOrd="0" destOrd="0" presId="urn:microsoft.com/office/officeart/2005/8/layout/hList1"/>
    <dgm:cxn modelId="{211967D8-49C2-4B54-B284-711FA551571C}" srcId="{F1906561-F218-4887-890F-6FD9B410B582}" destId="{94EA0345-C91C-46E2-8081-2E9A9A5FC34A}" srcOrd="0" destOrd="0" parTransId="{F7318F69-00DB-449A-B140-C1BB4EB796D0}" sibTransId="{3CA945EB-877F-4BDF-84F5-60D603C2893B}"/>
    <dgm:cxn modelId="{F55DE298-3098-4FA8-AEFC-D7C73BE3FFD8}" type="presOf" srcId="{690DC98B-4DDE-4914-9743-FF2CFADAD1A6}" destId="{D010C35D-4E77-460D-A432-DD149031B2CA}" srcOrd="0" destOrd="0" presId="urn:microsoft.com/office/officeart/2005/8/layout/hList1"/>
    <dgm:cxn modelId="{7855B45C-362F-4F26-B908-C6701A68E146}" srcId="{AA065655-92DB-45CA-AC16-7D0C8F500DCF}" destId="{A7BA7B91-25DD-49A7-BB5C-85C706F6A000}" srcOrd="0" destOrd="0" parTransId="{741A238B-99B3-4A6F-9054-2B5F76438E52}" sibTransId="{BDABB409-05A7-4CBC-9657-FA53ECF2D5BA}"/>
    <dgm:cxn modelId="{5C8C6721-8829-46B8-9054-1086FF87CCB6}" type="presOf" srcId="{639483F0-9894-4CCC-A9A7-8BAE2B0C5AEF}" destId="{294F2A4E-0807-4616-9C70-4F250AB4B55E}" srcOrd="0" destOrd="0" presId="urn:microsoft.com/office/officeart/2005/8/layout/hList1"/>
    <dgm:cxn modelId="{A8DA98F6-B441-4890-BDC7-884D5707E866}" srcId="{F1906561-F218-4887-890F-6FD9B410B582}" destId="{F313E80E-E17F-4F84-93F8-2E22EE7E61E0}" srcOrd="1" destOrd="0" parTransId="{78C83366-A4AC-402F-BCCB-3353419020A3}" sibTransId="{AD40877E-1C44-4578-9B0E-FA6063610FBD}"/>
    <dgm:cxn modelId="{0B9869EE-F4C4-4AB1-B17B-2CFA74D012C3}" type="presOf" srcId="{94EA0345-C91C-46E2-8081-2E9A9A5FC34A}" destId="{E5632666-76D2-43C6-8235-D09ED1D4DC1C}" srcOrd="0" destOrd="0" presId="urn:microsoft.com/office/officeart/2005/8/layout/hList1"/>
    <dgm:cxn modelId="{D6DE325D-AE39-4B19-ACCE-40EA200E53B2}" type="presOf" srcId="{A7BA7B91-25DD-49A7-BB5C-85C706F6A000}" destId="{6BB9C5AC-C182-42B5-8678-3F041AD30673}" srcOrd="0" destOrd="0" presId="urn:microsoft.com/office/officeart/2005/8/layout/hList1"/>
    <dgm:cxn modelId="{0D82D605-7936-4260-AC5A-04B61DA02513}" srcId="{0CFF2031-14F9-41B3-B25C-8FE6D80F2660}" destId="{AA065655-92DB-45CA-AC16-7D0C8F500DCF}" srcOrd="1" destOrd="0" parTransId="{14907DDE-C80C-45E0-83EC-CF5DE87742E0}" sibTransId="{AFCA58BD-2FBB-467B-86E3-E1D85FE65709}"/>
    <dgm:cxn modelId="{521D4883-5667-4D37-9520-0D314B10E196}" srcId="{0CFF2031-14F9-41B3-B25C-8FE6D80F2660}" destId="{639483F0-9894-4CCC-A9A7-8BAE2B0C5AEF}" srcOrd="2" destOrd="0" parTransId="{2B3DE0EB-E03C-4C1D-911E-2AABEF426370}" sibTransId="{BB134821-C352-4D17-B764-8CB7AC6B7E99}"/>
    <dgm:cxn modelId="{4F6AA4AD-E758-4462-9906-FF60172A6356}" srcId="{639483F0-9894-4CCC-A9A7-8BAE2B0C5AEF}" destId="{77D21E93-2837-4D67-B841-0BD4194BE7AA}" srcOrd="0" destOrd="0" parTransId="{38AB75FC-EC93-44B6-AEEE-B0A98F8292F8}" sibTransId="{C535B9FE-1031-4AA7-8ACF-E8D848D046D5}"/>
    <dgm:cxn modelId="{1CF2BA02-31FF-452A-B419-8BAC22B15795}" type="presOf" srcId="{77D21E93-2837-4D67-B841-0BD4194BE7AA}" destId="{6A7E22F9-F2A7-49CF-B3F5-D8E8F52F3F23}" srcOrd="0" destOrd="0" presId="urn:microsoft.com/office/officeart/2005/8/layout/hList1"/>
    <dgm:cxn modelId="{74EEE40D-8DED-4940-94F6-02B45CACC1F6}" type="presOf" srcId="{3CBB75F0-A5FF-4894-86AB-34DD7347AC60}" destId="{8C0BA097-0A93-4450-8859-DC75BCE38866}" srcOrd="0" destOrd="0" presId="urn:microsoft.com/office/officeart/2005/8/layout/hList1"/>
    <dgm:cxn modelId="{263D7661-82D3-45B2-804D-264BBFEF14A0}" srcId="{0CFF2031-14F9-41B3-B25C-8FE6D80F2660}" destId="{690DC98B-4DDE-4914-9743-FF2CFADAD1A6}" srcOrd="3" destOrd="0" parTransId="{0FA8C946-6385-4ECE-A162-E9A94BF0ABBE}" sibTransId="{8AD2D08F-347B-4E5B-9D7F-5E2762F6795C}"/>
    <dgm:cxn modelId="{3C6675CE-791D-4CDE-89BF-38C7CA192016}" type="presOf" srcId="{D838CD91-FE3D-4C94-856E-B9CB77E6EA00}" destId="{ED400BE5-BE32-4962-9F18-69362A5DD060}" srcOrd="0" destOrd="0" presId="urn:microsoft.com/office/officeart/2005/8/layout/hList1"/>
    <dgm:cxn modelId="{27E58356-E972-4BDD-9B64-E34705C3E6D2}" srcId="{0CFF2031-14F9-41B3-B25C-8FE6D80F2660}" destId="{F1906561-F218-4887-890F-6FD9B410B582}" srcOrd="0" destOrd="0" parTransId="{63311859-0937-4B78-9C12-82AFC3081567}" sibTransId="{84F9898A-8433-4AAC-B294-35C69D29D0E3}"/>
    <dgm:cxn modelId="{73FAF4EA-DA50-4B0B-A6EB-77A7FA59683E}" srcId="{3CBB75F0-A5FF-4894-86AB-34DD7347AC60}" destId="{A71EC13C-B317-4A81-B58F-C583027C8DF7}" srcOrd="0" destOrd="0" parTransId="{89A99825-3274-4535-A7C8-4C5109A9BE56}" sibTransId="{8A9D5B29-4F5B-4B98-8393-0686BEB28B91}"/>
    <dgm:cxn modelId="{1ED557DF-9095-4E01-BEB0-D53F79C8A47F}" type="presOf" srcId="{F1906561-F218-4887-890F-6FD9B410B582}" destId="{F4D425B1-04A0-4932-A146-737D27C8FBF6}" srcOrd="0" destOrd="0" presId="urn:microsoft.com/office/officeart/2005/8/layout/hList1"/>
    <dgm:cxn modelId="{4E5793DD-EFDB-4B7F-82CA-7ED6BF7EFC3B}" type="presParOf" srcId="{743F6D2E-1CD1-44D0-987D-114F699F1989}" destId="{775F5FBA-F2F4-41F1-88E1-BD7F4563FB6E}" srcOrd="0" destOrd="0" presId="urn:microsoft.com/office/officeart/2005/8/layout/hList1"/>
    <dgm:cxn modelId="{9EDA5821-8EB6-4565-BD19-50F1282254BD}" type="presParOf" srcId="{775F5FBA-F2F4-41F1-88E1-BD7F4563FB6E}" destId="{F4D425B1-04A0-4932-A146-737D27C8FBF6}" srcOrd="0" destOrd="0" presId="urn:microsoft.com/office/officeart/2005/8/layout/hList1"/>
    <dgm:cxn modelId="{515B7CB6-7BA8-4406-A76A-0CC427D8F9DC}" type="presParOf" srcId="{775F5FBA-F2F4-41F1-88E1-BD7F4563FB6E}" destId="{E5632666-76D2-43C6-8235-D09ED1D4DC1C}" srcOrd="1" destOrd="0" presId="urn:microsoft.com/office/officeart/2005/8/layout/hList1"/>
    <dgm:cxn modelId="{5CC65193-51B7-483E-B8A4-E28801E8A0CE}" type="presParOf" srcId="{743F6D2E-1CD1-44D0-987D-114F699F1989}" destId="{2E1A36A1-F676-454C-84F3-0948A456010B}" srcOrd="1" destOrd="0" presId="urn:microsoft.com/office/officeart/2005/8/layout/hList1"/>
    <dgm:cxn modelId="{814AAD6F-4BD9-46AB-9737-E057930B5E2C}" type="presParOf" srcId="{743F6D2E-1CD1-44D0-987D-114F699F1989}" destId="{0CD95365-287A-47B0-8AEA-02D0ADC0610B}" srcOrd="2" destOrd="0" presId="urn:microsoft.com/office/officeart/2005/8/layout/hList1"/>
    <dgm:cxn modelId="{48ED4167-EFFA-4193-A936-BE8C571CB9E1}" type="presParOf" srcId="{0CD95365-287A-47B0-8AEA-02D0ADC0610B}" destId="{DB319CAD-E6EE-49B2-A140-5CA15E5DA60E}" srcOrd="0" destOrd="0" presId="urn:microsoft.com/office/officeart/2005/8/layout/hList1"/>
    <dgm:cxn modelId="{415B0CB4-ADDD-403E-8046-EAC4D02B0818}" type="presParOf" srcId="{0CD95365-287A-47B0-8AEA-02D0ADC0610B}" destId="{6BB9C5AC-C182-42B5-8678-3F041AD30673}" srcOrd="1" destOrd="0" presId="urn:microsoft.com/office/officeart/2005/8/layout/hList1"/>
    <dgm:cxn modelId="{0C9A0CD2-269F-4262-A83E-6A7AD3998E5E}" type="presParOf" srcId="{743F6D2E-1CD1-44D0-987D-114F699F1989}" destId="{CDC7CC53-1A97-4203-8786-F39FC1FCEAAE}" srcOrd="3" destOrd="0" presId="urn:microsoft.com/office/officeart/2005/8/layout/hList1"/>
    <dgm:cxn modelId="{60AB5122-6BA1-41F7-A0BA-4BBC53801B76}" type="presParOf" srcId="{743F6D2E-1CD1-44D0-987D-114F699F1989}" destId="{318A03BA-4FC0-47CB-877A-F3FB384A1808}" srcOrd="4" destOrd="0" presId="urn:microsoft.com/office/officeart/2005/8/layout/hList1"/>
    <dgm:cxn modelId="{0DC2933D-B386-4952-870F-E9B331271D83}" type="presParOf" srcId="{318A03BA-4FC0-47CB-877A-F3FB384A1808}" destId="{294F2A4E-0807-4616-9C70-4F250AB4B55E}" srcOrd="0" destOrd="0" presId="urn:microsoft.com/office/officeart/2005/8/layout/hList1"/>
    <dgm:cxn modelId="{44741A1C-41D1-4E6C-8F8C-D3629197ADA3}" type="presParOf" srcId="{318A03BA-4FC0-47CB-877A-F3FB384A1808}" destId="{6A7E22F9-F2A7-49CF-B3F5-D8E8F52F3F23}" srcOrd="1" destOrd="0" presId="urn:microsoft.com/office/officeart/2005/8/layout/hList1"/>
    <dgm:cxn modelId="{31A7CEC2-D4AB-4986-BAB2-1BB0170F9CEA}" type="presParOf" srcId="{743F6D2E-1CD1-44D0-987D-114F699F1989}" destId="{109CAE7D-301F-42A6-A3E0-AC51CD16D42E}" srcOrd="5" destOrd="0" presId="urn:microsoft.com/office/officeart/2005/8/layout/hList1"/>
    <dgm:cxn modelId="{37E1E5B6-E94D-4519-B2B5-FC5ABE7BD556}" type="presParOf" srcId="{743F6D2E-1CD1-44D0-987D-114F699F1989}" destId="{3DE0B81D-7C71-4362-AF37-831777F68920}" srcOrd="6" destOrd="0" presId="urn:microsoft.com/office/officeart/2005/8/layout/hList1"/>
    <dgm:cxn modelId="{1246A1EA-0B02-4FB0-9728-28F26378C689}" type="presParOf" srcId="{3DE0B81D-7C71-4362-AF37-831777F68920}" destId="{D010C35D-4E77-460D-A432-DD149031B2CA}" srcOrd="0" destOrd="0" presId="urn:microsoft.com/office/officeart/2005/8/layout/hList1"/>
    <dgm:cxn modelId="{6E26C904-0426-47F9-87F0-26E919ED2323}" type="presParOf" srcId="{3DE0B81D-7C71-4362-AF37-831777F68920}" destId="{ED400BE5-BE32-4962-9F18-69362A5DD060}" srcOrd="1" destOrd="0" presId="urn:microsoft.com/office/officeart/2005/8/layout/hList1"/>
    <dgm:cxn modelId="{5B0C185F-DB32-4348-A3A9-44FF522D5F44}" type="presParOf" srcId="{743F6D2E-1CD1-44D0-987D-114F699F1989}" destId="{1A8B3501-3025-411D-8A10-1E2A170C881B}" srcOrd="7" destOrd="0" presId="urn:microsoft.com/office/officeart/2005/8/layout/hList1"/>
    <dgm:cxn modelId="{3AF7BE06-2291-4069-A7E3-926C3BB643D7}" type="presParOf" srcId="{743F6D2E-1CD1-44D0-987D-114F699F1989}" destId="{55AAF98D-C0A3-4FE3-9702-6C5DDA3290DC}" srcOrd="8" destOrd="0" presId="urn:microsoft.com/office/officeart/2005/8/layout/hList1"/>
    <dgm:cxn modelId="{6D0E3319-3EAD-4BB8-A366-D8796C695EF6}" type="presParOf" srcId="{55AAF98D-C0A3-4FE3-9702-6C5DDA3290DC}" destId="{8C0BA097-0A93-4450-8859-DC75BCE38866}" srcOrd="0" destOrd="0" presId="urn:microsoft.com/office/officeart/2005/8/layout/hList1"/>
    <dgm:cxn modelId="{921140B7-5256-46CC-9A6A-B2B8CF0620DD}" type="presParOf" srcId="{55AAF98D-C0A3-4FE3-9702-6C5DDA3290DC}" destId="{A287E22B-9A8A-483B-87EB-83B77C28310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6F11DF-2556-4F0F-9AD0-6EA55AA77B32}" type="doc">
      <dgm:prSet loTypeId="urn:microsoft.com/office/officeart/2005/8/layout/list1" loCatId="list" qsTypeId="urn:microsoft.com/office/officeart/2005/8/quickstyle/simple1#14" qsCatId="simple" csTypeId="urn:microsoft.com/office/officeart/2005/8/colors/accent1_2#14" csCatId="accent1" phldr="1"/>
      <dgm:spPr/>
      <dgm:t>
        <a:bodyPr/>
        <a:lstStyle/>
        <a:p>
          <a:endParaRPr lang="en-US"/>
        </a:p>
      </dgm:t>
    </dgm:pt>
    <dgm:pt modelId="{EAC8EA3A-4792-44FA-9025-E94A5F179911}">
      <dgm:prSet phldrT="[Text]" custT="1"/>
      <dgm:spPr/>
      <dgm:t>
        <a:bodyPr/>
        <a:lstStyle/>
        <a:p>
          <a:r>
            <a:rPr lang="en-US" sz="2000" dirty="0" smtClean="0">
              <a:solidFill>
                <a:schemeClr val="bg1"/>
              </a:solidFill>
            </a:rPr>
            <a:t>Eli Whitney – Cotton gin (1793) – Increased cotton production</a:t>
          </a:r>
          <a:endParaRPr lang="en-US" sz="2000" dirty="0">
            <a:solidFill>
              <a:schemeClr val="bg1"/>
            </a:solidFill>
          </a:endParaRPr>
        </a:p>
      </dgm:t>
    </dgm:pt>
    <dgm:pt modelId="{FF55A3C3-55CF-4443-9769-B7439406A88F}" type="parTrans" cxnId="{25D4492C-155D-4D4C-BDB5-C4A20BDBD8C6}">
      <dgm:prSet/>
      <dgm:spPr/>
      <dgm:t>
        <a:bodyPr/>
        <a:lstStyle/>
        <a:p>
          <a:endParaRPr lang="en-US"/>
        </a:p>
      </dgm:t>
    </dgm:pt>
    <dgm:pt modelId="{7BF7C283-8159-499E-B295-84ADD1173218}" type="sibTrans" cxnId="{25D4492C-155D-4D4C-BDB5-C4A20BDBD8C6}">
      <dgm:prSet/>
      <dgm:spPr/>
      <dgm:t>
        <a:bodyPr/>
        <a:lstStyle/>
        <a:p>
          <a:endParaRPr lang="en-US"/>
        </a:p>
      </dgm:t>
    </dgm:pt>
    <dgm:pt modelId="{F4D68138-EBB6-4D59-9807-E1D20FFB6E99}">
      <dgm:prSet phldrT="[Text]" custT="1"/>
      <dgm:spPr/>
      <dgm:t>
        <a:bodyPr/>
        <a:lstStyle/>
        <a:p>
          <a:r>
            <a:rPr lang="en-US" sz="2000" dirty="0" smtClean="0">
              <a:solidFill>
                <a:schemeClr val="bg1"/>
              </a:solidFill>
            </a:rPr>
            <a:t>Cyrus McCormick – Mechanical reaper (1834) – Increased wheat production</a:t>
          </a:r>
          <a:endParaRPr lang="en-US" sz="2000" dirty="0">
            <a:solidFill>
              <a:schemeClr val="bg1"/>
            </a:solidFill>
          </a:endParaRPr>
        </a:p>
      </dgm:t>
    </dgm:pt>
    <dgm:pt modelId="{FABF9811-C9F6-41C4-BF11-CAAE55104CCA}" type="parTrans" cxnId="{C9F6EC27-88BA-41D4-94E8-2BBCF6B42255}">
      <dgm:prSet/>
      <dgm:spPr/>
      <dgm:t>
        <a:bodyPr/>
        <a:lstStyle/>
        <a:p>
          <a:endParaRPr lang="en-US"/>
        </a:p>
      </dgm:t>
    </dgm:pt>
    <dgm:pt modelId="{2B9B8DC3-1E35-4CD7-92B1-EAF12776B2B3}" type="sibTrans" cxnId="{C9F6EC27-88BA-41D4-94E8-2BBCF6B42255}">
      <dgm:prSet/>
      <dgm:spPr/>
      <dgm:t>
        <a:bodyPr/>
        <a:lstStyle/>
        <a:p>
          <a:endParaRPr lang="en-US"/>
        </a:p>
      </dgm:t>
    </dgm:pt>
    <dgm:pt modelId="{C04301BB-B608-4E3D-A798-71084CC4FAA7}">
      <dgm:prSet phldrT="[Text]" custT="1"/>
      <dgm:spPr/>
      <dgm:t>
        <a:bodyPr/>
        <a:lstStyle/>
        <a:p>
          <a:r>
            <a:rPr lang="en-US" sz="2000" dirty="0" smtClean="0">
              <a:solidFill>
                <a:schemeClr val="bg1"/>
              </a:solidFill>
            </a:rPr>
            <a:t>Other important inventions: Horse-drawn hay rake, threshing machine, steel plow</a:t>
          </a:r>
          <a:endParaRPr lang="en-US" sz="2000" dirty="0">
            <a:solidFill>
              <a:schemeClr val="bg1"/>
            </a:solidFill>
          </a:endParaRPr>
        </a:p>
      </dgm:t>
    </dgm:pt>
    <dgm:pt modelId="{31AB8F73-3E0E-4EB6-AD21-0637C3BBF553}" type="parTrans" cxnId="{AD75C1F3-85F7-4120-8224-D76D1182ADBA}">
      <dgm:prSet/>
      <dgm:spPr/>
      <dgm:t>
        <a:bodyPr/>
        <a:lstStyle/>
        <a:p>
          <a:endParaRPr lang="en-US"/>
        </a:p>
      </dgm:t>
    </dgm:pt>
    <dgm:pt modelId="{0F20FF88-0C10-4D25-8D9E-A9384935FF25}" type="sibTrans" cxnId="{AD75C1F3-85F7-4120-8224-D76D1182ADBA}">
      <dgm:prSet/>
      <dgm:spPr/>
      <dgm:t>
        <a:bodyPr/>
        <a:lstStyle/>
        <a:p>
          <a:endParaRPr lang="en-US"/>
        </a:p>
      </dgm:t>
    </dgm:pt>
    <dgm:pt modelId="{4F831702-6C4B-4F9E-9E1E-520C22E8AE45}">
      <dgm:prSet phldrT="[Text]" custT="1"/>
      <dgm:spPr/>
      <dgm:t>
        <a:bodyPr/>
        <a:lstStyle/>
        <a:p>
          <a:r>
            <a:rPr lang="en-US" sz="2000" dirty="0" smtClean="0">
              <a:solidFill>
                <a:schemeClr val="bg1"/>
              </a:solidFill>
            </a:rPr>
            <a:t>Steam engines, gasoline and diesel engines, and electric motors were added to farm machinery as these types of engines were invented.</a:t>
          </a:r>
          <a:endParaRPr lang="en-US" sz="2000" dirty="0">
            <a:solidFill>
              <a:schemeClr val="bg1"/>
            </a:solidFill>
          </a:endParaRPr>
        </a:p>
      </dgm:t>
    </dgm:pt>
    <dgm:pt modelId="{527849C7-DC9E-4D63-B296-B4B396EDC63F}" type="parTrans" cxnId="{5ED28E2D-EDB6-4205-A1B6-9CEB5F2354CD}">
      <dgm:prSet/>
      <dgm:spPr/>
      <dgm:t>
        <a:bodyPr/>
        <a:lstStyle/>
        <a:p>
          <a:endParaRPr lang="en-US"/>
        </a:p>
      </dgm:t>
    </dgm:pt>
    <dgm:pt modelId="{47737735-7491-4ACC-9735-6EA023F7F322}" type="sibTrans" cxnId="{5ED28E2D-EDB6-4205-A1B6-9CEB5F2354CD}">
      <dgm:prSet/>
      <dgm:spPr/>
      <dgm:t>
        <a:bodyPr/>
        <a:lstStyle/>
        <a:p>
          <a:endParaRPr lang="en-US"/>
        </a:p>
      </dgm:t>
    </dgm:pt>
    <dgm:pt modelId="{0B79C7B5-8734-4A58-8464-04C9156AF7CD}">
      <dgm:prSet phldrT="[Text]" custT="1"/>
      <dgm:spPr/>
      <dgm:t>
        <a:bodyPr/>
        <a:lstStyle/>
        <a:p>
          <a:r>
            <a:rPr lang="en-US" sz="2000" dirty="0" smtClean="0">
              <a:solidFill>
                <a:schemeClr val="bg1"/>
              </a:solidFill>
            </a:rPr>
            <a:t>The Industrial and Agricultural Revolutions complemented one another.  Developments and needs in one created developments and needs in the other.</a:t>
          </a:r>
          <a:endParaRPr lang="en-US" sz="2000" dirty="0">
            <a:solidFill>
              <a:schemeClr val="bg1"/>
            </a:solidFill>
          </a:endParaRPr>
        </a:p>
      </dgm:t>
    </dgm:pt>
    <dgm:pt modelId="{0B248564-BDA2-4F8B-BF1A-A606243230B1}" type="parTrans" cxnId="{3BFBA2EF-C391-4E2B-85DD-F61F2B3F9DAB}">
      <dgm:prSet/>
      <dgm:spPr/>
      <dgm:t>
        <a:bodyPr/>
        <a:lstStyle/>
        <a:p>
          <a:endParaRPr lang="en-US"/>
        </a:p>
      </dgm:t>
    </dgm:pt>
    <dgm:pt modelId="{897B218B-7EA3-4F0C-BC39-0AE935A1711B}" type="sibTrans" cxnId="{3BFBA2EF-C391-4E2B-85DD-F61F2B3F9DAB}">
      <dgm:prSet/>
      <dgm:spPr/>
      <dgm:t>
        <a:bodyPr/>
        <a:lstStyle/>
        <a:p>
          <a:endParaRPr lang="en-US"/>
        </a:p>
      </dgm:t>
    </dgm:pt>
    <dgm:pt modelId="{527B5CEA-DCA9-4C02-82E6-EAE4BB6ED9BA}" type="pres">
      <dgm:prSet presAssocID="{1C6F11DF-2556-4F0F-9AD0-6EA55AA77B32}" presName="linear" presStyleCnt="0">
        <dgm:presLayoutVars>
          <dgm:dir/>
          <dgm:animLvl val="lvl"/>
          <dgm:resizeHandles val="exact"/>
        </dgm:presLayoutVars>
      </dgm:prSet>
      <dgm:spPr/>
      <dgm:t>
        <a:bodyPr/>
        <a:lstStyle/>
        <a:p>
          <a:endParaRPr lang="en-US"/>
        </a:p>
      </dgm:t>
    </dgm:pt>
    <dgm:pt modelId="{142850C9-1983-4724-B71F-D1FCE356C920}" type="pres">
      <dgm:prSet presAssocID="{EAC8EA3A-4792-44FA-9025-E94A5F179911}" presName="parentLin" presStyleCnt="0"/>
      <dgm:spPr/>
    </dgm:pt>
    <dgm:pt modelId="{160B973B-AD48-4072-BD26-E4ADA73058E0}" type="pres">
      <dgm:prSet presAssocID="{EAC8EA3A-4792-44FA-9025-E94A5F179911}" presName="parentLeftMargin" presStyleLbl="node1" presStyleIdx="0" presStyleCnt="5"/>
      <dgm:spPr/>
      <dgm:t>
        <a:bodyPr/>
        <a:lstStyle/>
        <a:p>
          <a:endParaRPr lang="en-US"/>
        </a:p>
      </dgm:t>
    </dgm:pt>
    <dgm:pt modelId="{404C60A2-EB54-4D10-BB88-9F5FF6111D2E}" type="pres">
      <dgm:prSet presAssocID="{EAC8EA3A-4792-44FA-9025-E94A5F179911}" presName="parentText" presStyleLbl="node1" presStyleIdx="0" presStyleCnt="5" custScaleY="257410" custLinFactY="-100000" custLinFactNeighborX="-100000" custLinFactNeighborY="-121404">
        <dgm:presLayoutVars>
          <dgm:chMax val="0"/>
          <dgm:bulletEnabled val="1"/>
        </dgm:presLayoutVars>
      </dgm:prSet>
      <dgm:spPr/>
      <dgm:t>
        <a:bodyPr/>
        <a:lstStyle/>
        <a:p>
          <a:endParaRPr lang="en-US"/>
        </a:p>
      </dgm:t>
    </dgm:pt>
    <dgm:pt modelId="{02E54256-8D16-4576-B4FF-5F8F8D2F96A4}" type="pres">
      <dgm:prSet presAssocID="{EAC8EA3A-4792-44FA-9025-E94A5F179911}" presName="negativeSpace" presStyleCnt="0"/>
      <dgm:spPr/>
    </dgm:pt>
    <dgm:pt modelId="{4BCCE37B-6524-409B-B246-49A092B6CB8B}" type="pres">
      <dgm:prSet presAssocID="{EAC8EA3A-4792-44FA-9025-E94A5F179911}" presName="childText" presStyleLbl="conFgAcc1" presStyleIdx="0" presStyleCnt="5" custLinFactY="-247585" custLinFactNeighborY="-300000">
        <dgm:presLayoutVars>
          <dgm:bulletEnabled val="1"/>
        </dgm:presLayoutVars>
      </dgm:prSet>
      <dgm:spPr/>
    </dgm:pt>
    <dgm:pt modelId="{10610E87-9601-4749-9C38-EC3572038D85}" type="pres">
      <dgm:prSet presAssocID="{7BF7C283-8159-499E-B295-84ADD1173218}" presName="spaceBetweenRectangles" presStyleCnt="0"/>
      <dgm:spPr/>
    </dgm:pt>
    <dgm:pt modelId="{5C1A46F1-EE26-470C-AAFD-1455C0D6A10D}" type="pres">
      <dgm:prSet presAssocID="{F4D68138-EBB6-4D59-9807-E1D20FFB6E99}" presName="parentLin" presStyleCnt="0"/>
      <dgm:spPr/>
    </dgm:pt>
    <dgm:pt modelId="{0B3305ED-D10A-46B6-8545-3778A90024F0}" type="pres">
      <dgm:prSet presAssocID="{F4D68138-EBB6-4D59-9807-E1D20FFB6E99}" presName="parentLeftMargin" presStyleLbl="node1" presStyleIdx="0" presStyleCnt="5"/>
      <dgm:spPr/>
      <dgm:t>
        <a:bodyPr/>
        <a:lstStyle/>
        <a:p>
          <a:endParaRPr lang="en-US"/>
        </a:p>
      </dgm:t>
    </dgm:pt>
    <dgm:pt modelId="{9EEEDCDB-CCEC-4A26-9129-254A0841C44D}" type="pres">
      <dgm:prSet presAssocID="{F4D68138-EBB6-4D59-9807-E1D20FFB6E99}" presName="parentText" presStyleLbl="node1" presStyleIdx="1" presStyleCnt="5" custScaleY="291274" custLinFactNeighborX="83333" custLinFactNeighborY="11026">
        <dgm:presLayoutVars>
          <dgm:chMax val="0"/>
          <dgm:bulletEnabled val="1"/>
        </dgm:presLayoutVars>
      </dgm:prSet>
      <dgm:spPr/>
      <dgm:t>
        <a:bodyPr/>
        <a:lstStyle/>
        <a:p>
          <a:endParaRPr lang="en-US"/>
        </a:p>
      </dgm:t>
    </dgm:pt>
    <dgm:pt modelId="{ABD60297-7B02-4571-80A8-0B9B83CFD218}" type="pres">
      <dgm:prSet presAssocID="{F4D68138-EBB6-4D59-9807-E1D20FFB6E99}" presName="negativeSpace" presStyleCnt="0"/>
      <dgm:spPr/>
    </dgm:pt>
    <dgm:pt modelId="{0EBCD686-4D2C-4431-B9EC-4174A2AA4988}" type="pres">
      <dgm:prSet presAssocID="{F4D68138-EBB6-4D59-9807-E1D20FFB6E99}" presName="childText" presStyleLbl="conFgAcc1" presStyleIdx="1" presStyleCnt="5" custLinFactY="-256227" custLinFactNeighborY="-300000">
        <dgm:presLayoutVars>
          <dgm:bulletEnabled val="1"/>
        </dgm:presLayoutVars>
      </dgm:prSet>
      <dgm:spPr/>
    </dgm:pt>
    <dgm:pt modelId="{BB944CB1-5D82-4582-B17D-823CB9380767}" type="pres">
      <dgm:prSet presAssocID="{2B9B8DC3-1E35-4CD7-92B1-EAF12776B2B3}" presName="spaceBetweenRectangles" presStyleCnt="0"/>
      <dgm:spPr/>
    </dgm:pt>
    <dgm:pt modelId="{E4D1331D-BC57-493D-8904-CFF8ECB04E10}" type="pres">
      <dgm:prSet presAssocID="{C04301BB-B608-4E3D-A798-71084CC4FAA7}" presName="parentLin" presStyleCnt="0"/>
      <dgm:spPr/>
    </dgm:pt>
    <dgm:pt modelId="{4FFEEBD4-6B39-435E-9730-0831A268B2AF}" type="pres">
      <dgm:prSet presAssocID="{C04301BB-B608-4E3D-A798-71084CC4FAA7}" presName="parentLeftMargin" presStyleLbl="node1" presStyleIdx="1" presStyleCnt="5"/>
      <dgm:spPr/>
      <dgm:t>
        <a:bodyPr/>
        <a:lstStyle/>
        <a:p>
          <a:endParaRPr lang="en-US"/>
        </a:p>
      </dgm:t>
    </dgm:pt>
    <dgm:pt modelId="{8A2CF171-3033-4B42-A786-E9F0ED599091}" type="pres">
      <dgm:prSet presAssocID="{C04301BB-B608-4E3D-A798-71084CC4FAA7}" presName="parentText" presStyleLbl="node1" presStyleIdx="2" presStyleCnt="5" custScaleY="273605" custLinFactX="7143" custLinFactNeighborX="100000" custLinFactNeighborY="10267">
        <dgm:presLayoutVars>
          <dgm:chMax val="0"/>
          <dgm:bulletEnabled val="1"/>
        </dgm:presLayoutVars>
      </dgm:prSet>
      <dgm:spPr/>
      <dgm:t>
        <a:bodyPr/>
        <a:lstStyle/>
        <a:p>
          <a:endParaRPr lang="en-US"/>
        </a:p>
      </dgm:t>
    </dgm:pt>
    <dgm:pt modelId="{EF5AFD5A-5930-49FE-A718-D0AAA4CCAE54}" type="pres">
      <dgm:prSet presAssocID="{C04301BB-B608-4E3D-A798-71084CC4FAA7}" presName="negativeSpace" presStyleCnt="0"/>
      <dgm:spPr/>
    </dgm:pt>
    <dgm:pt modelId="{D3AD28F3-4C31-4F98-93CF-1C03274A7F11}" type="pres">
      <dgm:prSet presAssocID="{C04301BB-B608-4E3D-A798-71084CC4FAA7}" presName="childText" presStyleLbl="conFgAcc1" presStyleIdx="2" presStyleCnt="5" custLinFactY="-220912" custLinFactNeighborY="-300000">
        <dgm:presLayoutVars>
          <dgm:bulletEnabled val="1"/>
        </dgm:presLayoutVars>
      </dgm:prSet>
      <dgm:spPr/>
    </dgm:pt>
    <dgm:pt modelId="{8ABE88A1-4B82-4CB7-BB50-3B2156E77C5E}" type="pres">
      <dgm:prSet presAssocID="{0F20FF88-0C10-4D25-8D9E-A9384935FF25}" presName="spaceBetweenRectangles" presStyleCnt="0"/>
      <dgm:spPr/>
    </dgm:pt>
    <dgm:pt modelId="{E285C40F-5A80-4918-A2C5-35931E21B3E5}" type="pres">
      <dgm:prSet presAssocID="{4F831702-6C4B-4F9E-9E1E-520C22E8AE45}" presName="parentLin" presStyleCnt="0"/>
      <dgm:spPr/>
    </dgm:pt>
    <dgm:pt modelId="{A4E67F5D-7CDF-497B-AC34-ECE042C43B5F}" type="pres">
      <dgm:prSet presAssocID="{4F831702-6C4B-4F9E-9E1E-520C22E8AE45}" presName="parentLeftMargin" presStyleLbl="node1" presStyleIdx="2" presStyleCnt="5"/>
      <dgm:spPr/>
      <dgm:t>
        <a:bodyPr/>
        <a:lstStyle/>
        <a:p>
          <a:endParaRPr lang="en-US"/>
        </a:p>
      </dgm:t>
    </dgm:pt>
    <dgm:pt modelId="{DB80A05A-2638-4148-A420-C68430DADF49}" type="pres">
      <dgm:prSet presAssocID="{4F831702-6C4B-4F9E-9E1E-520C22E8AE45}" presName="parentText" presStyleLbl="node1" presStyleIdx="3" presStyleCnt="5" custScaleY="317692" custLinFactX="16697" custLinFactNeighborX="100000" custLinFactNeighborY="27177">
        <dgm:presLayoutVars>
          <dgm:chMax val="0"/>
          <dgm:bulletEnabled val="1"/>
        </dgm:presLayoutVars>
      </dgm:prSet>
      <dgm:spPr/>
      <dgm:t>
        <a:bodyPr/>
        <a:lstStyle/>
        <a:p>
          <a:endParaRPr lang="en-US"/>
        </a:p>
      </dgm:t>
    </dgm:pt>
    <dgm:pt modelId="{E226214D-62D4-44C1-9E51-6F80739F69C0}" type="pres">
      <dgm:prSet presAssocID="{4F831702-6C4B-4F9E-9E1E-520C22E8AE45}" presName="negativeSpace" presStyleCnt="0"/>
      <dgm:spPr/>
    </dgm:pt>
    <dgm:pt modelId="{035DDAE0-EC59-4191-98C1-C77CDC344B15}" type="pres">
      <dgm:prSet presAssocID="{4F831702-6C4B-4F9E-9E1E-520C22E8AE45}" presName="childText" presStyleLbl="conFgAcc1" presStyleIdx="3" presStyleCnt="5" custLinFactY="-249296" custLinFactNeighborY="-300000">
        <dgm:presLayoutVars>
          <dgm:bulletEnabled val="1"/>
        </dgm:presLayoutVars>
      </dgm:prSet>
      <dgm:spPr/>
    </dgm:pt>
    <dgm:pt modelId="{C86C03F8-0D9C-4748-87DF-7935AE39E284}" type="pres">
      <dgm:prSet presAssocID="{47737735-7491-4ACC-9735-6EA023F7F322}" presName="spaceBetweenRectangles" presStyleCnt="0"/>
      <dgm:spPr/>
    </dgm:pt>
    <dgm:pt modelId="{0032935E-0E5E-4EA2-B5ED-E501B5537DAB}" type="pres">
      <dgm:prSet presAssocID="{0B79C7B5-8734-4A58-8464-04C9156AF7CD}" presName="parentLin" presStyleCnt="0"/>
      <dgm:spPr/>
    </dgm:pt>
    <dgm:pt modelId="{68725C05-F2DC-4FD2-9ED5-3F86DD288F5B}" type="pres">
      <dgm:prSet presAssocID="{0B79C7B5-8734-4A58-8464-04C9156AF7CD}" presName="parentLeftMargin" presStyleLbl="node1" presStyleIdx="3" presStyleCnt="5"/>
      <dgm:spPr/>
      <dgm:t>
        <a:bodyPr/>
        <a:lstStyle/>
        <a:p>
          <a:endParaRPr lang="en-US"/>
        </a:p>
      </dgm:t>
    </dgm:pt>
    <dgm:pt modelId="{D4775DF0-6F8D-4A77-B92E-E3C9A0F2A1EA}" type="pres">
      <dgm:prSet presAssocID="{0B79C7B5-8734-4A58-8464-04C9156AF7CD}" presName="parentText" presStyleLbl="node1" presStyleIdx="4" presStyleCnt="5" custScaleY="286729" custLinFactX="28571" custLinFactNeighborX="100000" custLinFactNeighborY="35934">
        <dgm:presLayoutVars>
          <dgm:chMax val="0"/>
          <dgm:bulletEnabled val="1"/>
        </dgm:presLayoutVars>
      </dgm:prSet>
      <dgm:spPr/>
      <dgm:t>
        <a:bodyPr/>
        <a:lstStyle/>
        <a:p>
          <a:endParaRPr lang="en-US"/>
        </a:p>
      </dgm:t>
    </dgm:pt>
    <dgm:pt modelId="{88BFACED-33E8-4E93-AA5C-140CFE29C595}" type="pres">
      <dgm:prSet presAssocID="{0B79C7B5-8734-4A58-8464-04C9156AF7CD}" presName="negativeSpace" presStyleCnt="0"/>
      <dgm:spPr/>
    </dgm:pt>
    <dgm:pt modelId="{E6DFB8CB-329E-4C67-BFDC-84DA1D7E4EFC}" type="pres">
      <dgm:prSet presAssocID="{0B79C7B5-8734-4A58-8464-04C9156AF7CD}" presName="childText" presStyleLbl="conFgAcc1" presStyleIdx="4" presStyleCnt="5" custLinFactY="-185366" custLinFactNeighborY="-200000">
        <dgm:presLayoutVars>
          <dgm:bulletEnabled val="1"/>
        </dgm:presLayoutVars>
      </dgm:prSet>
      <dgm:spPr/>
    </dgm:pt>
  </dgm:ptLst>
  <dgm:cxnLst>
    <dgm:cxn modelId="{4450912B-9B10-4607-B5A2-0298CE6969CC}" type="presOf" srcId="{4F831702-6C4B-4F9E-9E1E-520C22E8AE45}" destId="{A4E67F5D-7CDF-497B-AC34-ECE042C43B5F}" srcOrd="0" destOrd="0" presId="urn:microsoft.com/office/officeart/2005/8/layout/list1"/>
    <dgm:cxn modelId="{15200B2F-BAA2-4020-A8F4-EE0512D9C3F6}" type="presOf" srcId="{C04301BB-B608-4E3D-A798-71084CC4FAA7}" destId="{8A2CF171-3033-4B42-A786-E9F0ED599091}" srcOrd="1" destOrd="0" presId="urn:microsoft.com/office/officeart/2005/8/layout/list1"/>
    <dgm:cxn modelId="{D3B2F4A8-A90E-4622-9FEE-DEC061307781}" type="presOf" srcId="{0B79C7B5-8734-4A58-8464-04C9156AF7CD}" destId="{D4775DF0-6F8D-4A77-B92E-E3C9A0F2A1EA}" srcOrd="1" destOrd="0" presId="urn:microsoft.com/office/officeart/2005/8/layout/list1"/>
    <dgm:cxn modelId="{03BB0A16-0D14-483A-A2D8-BFCD76518B92}" type="presOf" srcId="{0B79C7B5-8734-4A58-8464-04C9156AF7CD}" destId="{68725C05-F2DC-4FD2-9ED5-3F86DD288F5B}" srcOrd="0" destOrd="0" presId="urn:microsoft.com/office/officeart/2005/8/layout/list1"/>
    <dgm:cxn modelId="{25D4492C-155D-4D4C-BDB5-C4A20BDBD8C6}" srcId="{1C6F11DF-2556-4F0F-9AD0-6EA55AA77B32}" destId="{EAC8EA3A-4792-44FA-9025-E94A5F179911}" srcOrd="0" destOrd="0" parTransId="{FF55A3C3-55CF-4443-9769-B7439406A88F}" sibTransId="{7BF7C283-8159-499E-B295-84ADD1173218}"/>
    <dgm:cxn modelId="{07F90DFF-8F17-4B99-8FB5-72D9CF9A989C}" type="presOf" srcId="{EAC8EA3A-4792-44FA-9025-E94A5F179911}" destId="{160B973B-AD48-4072-BD26-E4ADA73058E0}" srcOrd="0" destOrd="0" presId="urn:microsoft.com/office/officeart/2005/8/layout/list1"/>
    <dgm:cxn modelId="{3BFBA2EF-C391-4E2B-85DD-F61F2B3F9DAB}" srcId="{1C6F11DF-2556-4F0F-9AD0-6EA55AA77B32}" destId="{0B79C7B5-8734-4A58-8464-04C9156AF7CD}" srcOrd="4" destOrd="0" parTransId="{0B248564-BDA2-4F8B-BF1A-A606243230B1}" sibTransId="{897B218B-7EA3-4F0C-BC39-0AE935A1711B}"/>
    <dgm:cxn modelId="{CD296646-47AD-48D5-8FAB-E3473C7BD32E}" type="presOf" srcId="{1C6F11DF-2556-4F0F-9AD0-6EA55AA77B32}" destId="{527B5CEA-DCA9-4C02-82E6-EAE4BB6ED9BA}" srcOrd="0" destOrd="0" presId="urn:microsoft.com/office/officeart/2005/8/layout/list1"/>
    <dgm:cxn modelId="{5ED28E2D-EDB6-4205-A1B6-9CEB5F2354CD}" srcId="{1C6F11DF-2556-4F0F-9AD0-6EA55AA77B32}" destId="{4F831702-6C4B-4F9E-9E1E-520C22E8AE45}" srcOrd="3" destOrd="0" parTransId="{527849C7-DC9E-4D63-B296-B4B396EDC63F}" sibTransId="{47737735-7491-4ACC-9735-6EA023F7F322}"/>
    <dgm:cxn modelId="{420DD9AD-C46E-4D19-9486-03A5ECDA9050}" type="presOf" srcId="{4F831702-6C4B-4F9E-9E1E-520C22E8AE45}" destId="{DB80A05A-2638-4148-A420-C68430DADF49}" srcOrd="1" destOrd="0" presId="urn:microsoft.com/office/officeart/2005/8/layout/list1"/>
    <dgm:cxn modelId="{29AD85B3-01FD-4EBE-BB96-F769F93FEE76}" type="presOf" srcId="{EAC8EA3A-4792-44FA-9025-E94A5F179911}" destId="{404C60A2-EB54-4D10-BB88-9F5FF6111D2E}" srcOrd="1" destOrd="0" presId="urn:microsoft.com/office/officeart/2005/8/layout/list1"/>
    <dgm:cxn modelId="{57B85BC8-C0C3-469D-A2E6-0817D58F6A9E}" type="presOf" srcId="{F4D68138-EBB6-4D59-9807-E1D20FFB6E99}" destId="{0B3305ED-D10A-46B6-8545-3778A90024F0}" srcOrd="0" destOrd="0" presId="urn:microsoft.com/office/officeart/2005/8/layout/list1"/>
    <dgm:cxn modelId="{9B051EC6-02A9-4746-BD1A-E6C7DC688464}" type="presOf" srcId="{C04301BB-B608-4E3D-A798-71084CC4FAA7}" destId="{4FFEEBD4-6B39-435E-9730-0831A268B2AF}" srcOrd="0" destOrd="0" presId="urn:microsoft.com/office/officeart/2005/8/layout/list1"/>
    <dgm:cxn modelId="{AD75C1F3-85F7-4120-8224-D76D1182ADBA}" srcId="{1C6F11DF-2556-4F0F-9AD0-6EA55AA77B32}" destId="{C04301BB-B608-4E3D-A798-71084CC4FAA7}" srcOrd="2" destOrd="0" parTransId="{31AB8F73-3E0E-4EB6-AD21-0637C3BBF553}" sibTransId="{0F20FF88-0C10-4D25-8D9E-A9384935FF25}"/>
    <dgm:cxn modelId="{C9F6EC27-88BA-41D4-94E8-2BBCF6B42255}" srcId="{1C6F11DF-2556-4F0F-9AD0-6EA55AA77B32}" destId="{F4D68138-EBB6-4D59-9807-E1D20FFB6E99}" srcOrd="1" destOrd="0" parTransId="{FABF9811-C9F6-41C4-BF11-CAAE55104CCA}" sibTransId="{2B9B8DC3-1E35-4CD7-92B1-EAF12776B2B3}"/>
    <dgm:cxn modelId="{80C6105A-F895-4D50-A39B-0D2190A14AD3}" type="presOf" srcId="{F4D68138-EBB6-4D59-9807-E1D20FFB6E99}" destId="{9EEEDCDB-CCEC-4A26-9129-254A0841C44D}" srcOrd="1" destOrd="0" presId="urn:microsoft.com/office/officeart/2005/8/layout/list1"/>
    <dgm:cxn modelId="{C58C590B-D5F9-49D7-85CE-953602771A30}" type="presParOf" srcId="{527B5CEA-DCA9-4C02-82E6-EAE4BB6ED9BA}" destId="{142850C9-1983-4724-B71F-D1FCE356C920}" srcOrd="0" destOrd="0" presId="urn:microsoft.com/office/officeart/2005/8/layout/list1"/>
    <dgm:cxn modelId="{4C73D1A4-3C12-4409-8B2E-A87D12245590}" type="presParOf" srcId="{142850C9-1983-4724-B71F-D1FCE356C920}" destId="{160B973B-AD48-4072-BD26-E4ADA73058E0}" srcOrd="0" destOrd="0" presId="urn:microsoft.com/office/officeart/2005/8/layout/list1"/>
    <dgm:cxn modelId="{8A35FA27-FE7B-4A02-8FDD-B40B3986CD24}" type="presParOf" srcId="{142850C9-1983-4724-B71F-D1FCE356C920}" destId="{404C60A2-EB54-4D10-BB88-9F5FF6111D2E}" srcOrd="1" destOrd="0" presId="urn:microsoft.com/office/officeart/2005/8/layout/list1"/>
    <dgm:cxn modelId="{56A11B85-7575-43A9-85FE-536CD5DF1ECE}" type="presParOf" srcId="{527B5CEA-DCA9-4C02-82E6-EAE4BB6ED9BA}" destId="{02E54256-8D16-4576-B4FF-5F8F8D2F96A4}" srcOrd="1" destOrd="0" presId="urn:microsoft.com/office/officeart/2005/8/layout/list1"/>
    <dgm:cxn modelId="{EAB9B24F-4966-4648-B5C3-4240466E1249}" type="presParOf" srcId="{527B5CEA-DCA9-4C02-82E6-EAE4BB6ED9BA}" destId="{4BCCE37B-6524-409B-B246-49A092B6CB8B}" srcOrd="2" destOrd="0" presId="urn:microsoft.com/office/officeart/2005/8/layout/list1"/>
    <dgm:cxn modelId="{0C8F9D3D-14DF-423B-8E86-F61F662E8795}" type="presParOf" srcId="{527B5CEA-DCA9-4C02-82E6-EAE4BB6ED9BA}" destId="{10610E87-9601-4749-9C38-EC3572038D85}" srcOrd="3" destOrd="0" presId="urn:microsoft.com/office/officeart/2005/8/layout/list1"/>
    <dgm:cxn modelId="{4A75241F-230F-44CF-A25D-C42ABFC6028B}" type="presParOf" srcId="{527B5CEA-DCA9-4C02-82E6-EAE4BB6ED9BA}" destId="{5C1A46F1-EE26-470C-AAFD-1455C0D6A10D}" srcOrd="4" destOrd="0" presId="urn:microsoft.com/office/officeart/2005/8/layout/list1"/>
    <dgm:cxn modelId="{505EFD36-2159-4A9D-B289-DEA4DE654ED6}" type="presParOf" srcId="{5C1A46F1-EE26-470C-AAFD-1455C0D6A10D}" destId="{0B3305ED-D10A-46B6-8545-3778A90024F0}" srcOrd="0" destOrd="0" presId="urn:microsoft.com/office/officeart/2005/8/layout/list1"/>
    <dgm:cxn modelId="{61A6BEC8-D708-44F5-9027-08FE1FB284FA}" type="presParOf" srcId="{5C1A46F1-EE26-470C-AAFD-1455C0D6A10D}" destId="{9EEEDCDB-CCEC-4A26-9129-254A0841C44D}" srcOrd="1" destOrd="0" presId="urn:microsoft.com/office/officeart/2005/8/layout/list1"/>
    <dgm:cxn modelId="{67501BC4-F531-453C-BE4E-30C8F822B162}" type="presParOf" srcId="{527B5CEA-DCA9-4C02-82E6-EAE4BB6ED9BA}" destId="{ABD60297-7B02-4571-80A8-0B9B83CFD218}" srcOrd="5" destOrd="0" presId="urn:microsoft.com/office/officeart/2005/8/layout/list1"/>
    <dgm:cxn modelId="{E9F54480-E0F2-4CD9-B5EC-AABB2FBF0E9A}" type="presParOf" srcId="{527B5CEA-DCA9-4C02-82E6-EAE4BB6ED9BA}" destId="{0EBCD686-4D2C-4431-B9EC-4174A2AA4988}" srcOrd="6" destOrd="0" presId="urn:microsoft.com/office/officeart/2005/8/layout/list1"/>
    <dgm:cxn modelId="{D4A99E0B-FB7A-416D-A453-2C862639C955}" type="presParOf" srcId="{527B5CEA-DCA9-4C02-82E6-EAE4BB6ED9BA}" destId="{BB944CB1-5D82-4582-B17D-823CB9380767}" srcOrd="7" destOrd="0" presId="urn:microsoft.com/office/officeart/2005/8/layout/list1"/>
    <dgm:cxn modelId="{3D5717E4-ECC7-46DF-8C04-B55A33A8FFBA}" type="presParOf" srcId="{527B5CEA-DCA9-4C02-82E6-EAE4BB6ED9BA}" destId="{E4D1331D-BC57-493D-8904-CFF8ECB04E10}" srcOrd="8" destOrd="0" presId="urn:microsoft.com/office/officeart/2005/8/layout/list1"/>
    <dgm:cxn modelId="{A45D50BB-9E6E-407F-92BF-148D44EC3ABA}" type="presParOf" srcId="{E4D1331D-BC57-493D-8904-CFF8ECB04E10}" destId="{4FFEEBD4-6B39-435E-9730-0831A268B2AF}" srcOrd="0" destOrd="0" presId="urn:microsoft.com/office/officeart/2005/8/layout/list1"/>
    <dgm:cxn modelId="{3B23F338-BCB2-4CB4-997E-84DE98059634}" type="presParOf" srcId="{E4D1331D-BC57-493D-8904-CFF8ECB04E10}" destId="{8A2CF171-3033-4B42-A786-E9F0ED599091}" srcOrd="1" destOrd="0" presId="urn:microsoft.com/office/officeart/2005/8/layout/list1"/>
    <dgm:cxn modelId="{552BC8A3-F3C7-4DD4-9CA3-0627D31AB8D6}" type="presParOf" srcId="{527B5CEA-DCA9-4C02-82E6-EAE4BB6ED9BA}" destId="{EF5AFD5A-5930-49FE-A718-D0AAA4CCAE54}" srcOrd="9" destOrd="0" presId="urn:microsoft.com/office/officeart/2005/8/layout/list1"/>
    <dgm:cxn modelId="{8C68E15A-F6A9-418E-8FB6-DCE7FEDC2F85}" type="presParOf" srcId="{527B5CEA-DCA9-4C02-82E6-EAE4BB6ED9BA}" destId="{D3AD28F3-4C31-4F98-93CF-1C03274A7F11}" srcOrd="10" destOrd="0" presId="urn:microsoft.com/office/officeart/2005/8/layout/list1"/>
    <dgm:cxn modelId="{6A0C29F8-0D4F-491A-9BB0-8318F56AD9EA}" type="presParOf" srcId="{527B5CEA-DCA9-4C02-82E6-EAE4BB6ED9BA}" destId="{8ABE88A1-4B82-4CB7-BB50-3B2156E77C5E}" srcOrd="11" destOrd="0" presId="urn:microsoft.com/office/officeart/2005/8/layout/list1"/>
    <dgm:cxn modelId="{A69C02FA-523F-4BB8-9F32-C054361CA2C2}" type="presParOf" srcId="{527B5CEA-DCA9-4C02-82E6-EAE4BB6ED9BA}" destId="{E285C40F-5A80-4918-A2C5-35931E21B3E5}" srcOrd="12" destOrd="0" presId="urn:microsoft.com/office/officeart/2005/8/layout/list1"/>
    <dgm:cxn modelId="{917CDD20-FCD0-42BF-A7E1-978AF48AFDFB}" type="presParOf" srcId="{E285C40F-5A80-4918-A2C5-35931E21B3E5}" destId="{A4E67F5D-7CDF-497B-AC34-ECE042C43B5F}" srcOrd="0" destOrd="0" presId="urn:microsoft.com/office/officeart/2005/8/layout/list1"/>
    <dgm:cxn modelId="{1486AC30-3585-4C9B-A218-060402D18A08}" type="presParOf" srcId="{E285C40F-5A80-4918-A2C5-35931E21B3E5}" destId="{DB80A05A-2638-4148-A420-C68430DADF49}" srcOrd="1" destOrd="0" presId="urn:microsoft.com/office/officeart/2005/8/layout/list1"/>
    <dgm:cxn modelId="{78425CB5-7B69-40DC-A837-5848C810F3C5}" type="presParOf" srcId="{527B5CEA-DCA9-4C02-82E6-EAE4BB6ED9BA}" destId="{E226214D-62D4-44C1-9E51-6F80739F69C0}" srcOrd="13" destOrd="0" presId="urn:microsoft.com/office/officeart/2005/8/layout/list1"/>
    <dgm:cxn modelId="{8FD18702-4D94-4E45-B2D2-1F9E3B2501EB}" type="presParOf" srcId="{527B5CEA-DCA9-4C02-82E6-EAE4BB6ED9BA}" destId="{035DDAE0-EC59-4191-98C1-C77CDC344B15}" srcOrd="14" destOrd="0" presId="urn:microsoft.com/office/officeart/2005/8/layout/list1"/>
    <dgm:cxn modelId="{FFC40347-E8C1-464B-A56F-350F83BD734F}" type="presParOf" srcId="{527B5CEA-DCA9-4C02-82E6-EAE4BB6ED9BA}" destId="{C86C03F8-0D9C-4748-87DF-7935AE39E284}" srcOrd="15" destOrd="0" presId="urn:microsoft.com/office/officeart/2005/8/layout/list1"/>
    <dgm:cxn modelId="{F85B038C-1D86-4113-B8C2-543294F494F1}" type="presParOf" srcId="{527B5CEA-DCA9-4C02-82E6-EAE4BB6ED9BA}" destId="{0032935E-0E5E-4EA2-B5ED-E501B5537DAB}" srcOrd="16" destOrd="0" presId="urn:microsoft.com/office/officeart/2005/8/layout/list1"/>
    <dgm:cxn modelId="{D7CB01F6-C27A-4B87-A593-02F1F01619AC}" type="presParOf" srcId="{0032935E-0E5E-4EA2-B5ED-E501B5537DAB}" destId="{68725C05-F2DC-4FD2-9ED5-3F86DD288F5B}" srcOrd="0" destOrd="0" presId="urn:microsoft.com/office/officeart/2005/8/layout/list1"/>
    <dgm:cxn modelId="{16B9BE6A-07BD-4325-8A16-C14D0703C858}" type="presParOf" srcId="{0032935E-0E5E-4EA2-B5ED-E501B5537DAB}" destId="{D4775DF0-6F8D-4A77-B92E-E3C9A0F2A1EA}" srcOrd="1" destOrd="0" presId="urn:microsoft.com/office/officeart/2005/8/layout/list1"/>
    <dgm:cxn modelId="{9AF6ABA1-4F0A-4A90-B1AC-DFCA468F0835}" type="presParOf" srcId="{527B5CEA-DCA9-4C02-82E6-EAE4BB6ED9BA}" destId="{88BFACED-33E8-4E93-AA5C-140CFE29C595}" srcOrd="17" destOrd="0" presId="urn:microsoft.com/office/officeart/2005/8/layout/list1"/>
    <dgm:cxn modelId="{60D766BB-FF75-4382-A312-652CF158ABED}" type="presParOf" srcId="{527B5CEA-DCA9-4C02-82E6-EAE4BB6ED9BA}" destId="{E6DFB8CB-329E-4C67-BFDC-84DA1D7E4EFC}"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AE111C-1CE5-4242-949C-E9B0058F35AC}" type="doc">
      <dgm:prSet loTypeId="urn:microsoft.com/office/officeart/2005/8/layout/vList5" loCatId="list" qsTypeId="urn:microsoft.com/office/officeart/2005/8/quickstyle/simple1#15" qsCatId="simple" csTypeId="urn:microsoft.com/office/officeart/2005/8/colors/accent1_2#15" csCatId="accent1" phldr="1"/>
      <dgm:spPr/>
      <dgm:t>
        <a:bodyPr/>
        <a:lstStyle/>
        <a:p>
          <a:endParaRPr lang="en-US"/>
        </a:p>
      </dgm:t>
    </dgm:pt>
    <dgm:pt modelId="{0C418F51-F5E4-4D1A-A787-844E65DC9CA5}">
      <dgm:prSet phldrT="[Text]"/>
      <dgm:spPr/>
      <dgm:t>
        <a:bodyPr/>
        <a:lstStyle/>
        <a:p>
          <a:r>
            <a:rPr lang="en-US" dirty="0" smtClean="0"/>
            <a:t>Economic Changes</a:t>
          </a:r>
          <a:endParaRPr lang="en-US" dirty="0"/>
        </a:p>
      </dgm:t>
    </dgm:pt>
    <dgm:pt modelId="{CF0D6356-6845-4D90-970D-76E05DA3ED2A}" type="parTrans" cxnId="{4EC6918E-C793-4634-B46F-4DF5B28E4395}">
      <dgm:prSet/>
      <dgm:spPr/>
      <dgm:t>
        <a:bodyPr/>
        <a:lstStyle/>
        <a:p>
          <a:endParaRPr lang="en-US"/>
        </a:p>
      </dgm:t>
    </dgm:pt>
    <dgm:pt modelId="{AFF52DB4-7040-4B78-9D09-F6869ECF16C5}" type="sibTrans" cxnId="{4EC6918E-C793-4634-B46F-4DF5B28E4395}">
      <dgm:prSet/>
      <dgm:spPr/>
      <dgm:t>
        <a:bodyPr/>
        <a:lstStyle/>
        <a:p>
          <a:endParaRPr lang="en-US"/>
        </a:p>
      </dgm:t>
    </dgm:pt>
    <dgm:pt modelId="{A7E165FB-C287-4B26-A2E6-CB0A6FDFB145}">
      <dgm:prSet phldrT="[Text]"/>
      <dgm:spPr/>
      <dgm:t>
        <a:bodyPr/>
        <a:lstStyle/>
        <a:p>
          <a:r>
            <a:rPr lang="en-US" dirty="0" smtClean="0"/>
            <a:t>Expansion of world trade</a:t>
          </a:r>
          <a:endParaRPr lang="en-US" dirty="0"/>
        </a:p>
      </dgm:t>
    </dgm:pt>
    <dgm:pt modelId="{74746D52-ACD7-4B3A-AE8C-43A97D95A954}" type="parTrans" cxnId="{0D8BBCF2-BD31-4812-9C05-ADDCB93684D9}">
      <dgm:prSet/>
      <dgm:spPr/>
      <dgm:t>
        <a:bodyPr/>
        <a:lstStyle/>
        <a:p>
          <a:endParaRPr lang="en-US"/>
        </a:p>
      </dgm:t>
    </dgm:pt>
    <dgm:pt modelId="{0477946D-C2BC-4EFA-930F-69100FAD180B}" type="sibTrans" cxnId="{0D8BBCF2-BD31-4812-9C05-ADDCB93684D9}">
      <dgm:prSet/>
      <dgm:spPr/>
      <dgm:t>
        <a:bodyPr/>
        <a:lstStyle/>
        <a:p>
          <a:endParaRPr lang="en-US"/>
        </a:p>
      </dgm:t>
    </dgm:pt>
    <dgm:pt modelId="{BBC073F7-B7E4-47E1-9780-D69508F54EF2}">
      <dgm:prSet phldrT="[Text]"/>
      <dgm:spPr/>
      <dgm:t>
        <a:bodyPr/>
        <a:lstStyle/>
        <a:p>
          <a:r>
            <a:rPr lang="en-US" dirty="0" smtClean="0"/>
            <a:t>Factory system</a:t>
          </a:r>
          <a:endParaRPr lang="en-US" dirty="0"/>
        </a:p>
      </dgm:t>
    </dgm:pt>
    <dgm:pt modelId="{0FFF820E-1758-4E6F-B97D-5FFFDC8AAC09}" type="parTrans" cxnId="{30419D9D-2AF3-4285-9F3A-1C16F154155C}">
      <dgm:prSet/>
      <dgm:spPr/>
      <dgm:t>
        <a:bodyPr/>
        <a:lstStyle/>
        <a:p>
          <a:endParaRPr lang="en-US"/>
        </a:p>
      </dgm:t>
    </dgm:pt>
    <dgm:pt modelId="{3F29F0FB-92AC-46F7-8058-601BA9CB2C6E}" type="sibTrans" cxnId="{30419D9D-2AF3-4285-9F3A-1C16F154155C}">
      <dgm:prSet/>
      <dgm:spPr/>
      <dgm:t>
        <a:bodyPr/>
        <a:lstStyle/>
        <a:p>
          <a:endParaRPr lang="en-US"/>
        </a:p>
      </dgm:t>
    </dgm:pt>
    <dgm:pt modelId="{6C3285CE-09D5-42E5-A4DA-D5ACA3B1BB59}">
      <dgm:prSet phldrT="[Text]"/>
      <dgm:spPr/>
      <dgm:t>
        <a:bodyPr/>
        <a:lstStyle/>
        <a:p>
          <a:r>
            <a:rPr lang="en-US" dirty="0" smtClean="0"/>
            <a:t>Political Changes</a:t>
          </a:r>
          <a:endParaRPr lang="en-US" dirty="0"/>
        </a:p>
      </dgm:t>
    </dgm:pt>
    <dgm:pt modelId="{AFF6FFA4-2895-4FBB-A5FD-9DE3A69ED9C1}" type="parTrans" cxnId="{963EBEBF-8A56-4AC9-A332-ACD2ADBC1B48}">
      <dgm:prSet/>
      <dgm:spPr/>
      <dgm:t>
        <a:bodyPr/>
        <a:lstStyle/>
        <a:p>
          <a:endParaRPr lang="en-US"/>
        </a:p>
      </dgm:t>
    </dgm:pt>
    <dgm:pt modelId="{AB310849-7325-40AE-B37A-759C6B8C5B5A}" type="sibTrans" cxnId="{963EBEBF-8A56-4AC9-A332-ACD2ADBC1B48}">
      <dgm:prSet/>
      <dgm:spPr/>
      <dgm:t>
        <a:bodyPr/>
        <a:lstStyle/>
        <a:p>
          <a:endParaRPr lang="en-US"/>
        </a:p>
      </dgm:t>
    </dgm:pt>
    <dgm:pt modelId="{05CDF0AD-3A9A-4157-889C-45F987A55126}">
      <dgm:prSet phldrT="[Text]"/>
      <dgm:spPr/>
      <dgm:t>
        <a:bodyPr/>
        <a:lstStyle/>
        <a:p>
          <a:r>
            <a:rPr lang="en-US" dirty="0" smtClean="0"/>
            <a:t>Decline of landed aristocracy</a:t>
          </a:r>
          <a:endParaRPr lang="en-US" dirty="0"/>
        </a:p>
      </dgm:t>
    </dgm:pt>
    <dgm:pt modelId="{9A44EDA7-A377-486D-B5F8-F1A448A8ABCB}" type="parTrans" cxnId="{C1D6E2DC-C1FC-4C0C-8417-3E594D1EAF7C}">
      <dgm:prSet/>
      <dgm:spPr/>
      <dgm:t>
        <a:bodyPr/>
        <a:lstStyle/>
        <a:p>
          <a:endParaRPr lang="en-US"/>
        </a:p>
      </dgm:t>
    </dgm:pt>
    <dgm:pt modelId="{5FF6991B-2AF9-4768-9077-A743B09A6D79}" type="sibTrans" cxnId="{C1D6E2DC-C1FC-4C0C-8417-3E594D1EAF7C}">
      <dgm:prSet/>
      <dgm:spPr/>
      <dgm:t>
        <a:bodyPr/>
        <a:lstStyle/>
        <a:p>
          <a:endParaRPr lang="en-US"/>
        </a:p>
      </dgm:t>
    </dgm:pt>
    <dgm:pt modelId="{D70519E6-1FA9-4442-AE5B-9686DC705AFB}">
      <dgm:prSet phldrT="[Text]"/>
      <dgm:spPr/>
      <dgm:t>
        <a:bodyPr/>
        <a:lstStyle/>
        <a:p>
          <a:r>
            <a:rPr lang="en-US" dirty="0" smtClean="0"/>
            <a:t>Social Changes</a:t>
          </a:r>
          <a:endParaRPr lang="en-US" dirty="0"/>
        </a:p>
      </dgm:t>
    </dgm:pt>
    <dgm:pt modelId="{67879A1B-B150-4E52-AF23-50F893CAD78A}" type="parTrans" cxnId="{AF914C9B-42D4-477C-9F75-3FD8E4C6E013}">
      <dgm:prSet/>
      <dgm:spPr/>
      <dgm:t>
        <a:bodyPr/>
        <a:lstStyle/>
        <a:p>
          <a:endParaRPr lang="en-US"/>
        </a:p>
      </dgm:t>
    </dgm:pt>
    <dgm:pt modelId="{FD82C936-64AC-4523-A143-0B8C5DEDED55}" type="sibTrans" cxnId="{AF914C9B-42D4-477C-9F75-3FD8E4C6E013}">
      <dgm:prSet/>
      <dgm:spPr/>
      <dgm:t>
        <a:bodyPr/>
        <a:lstStyle/>
        <a:p>
          <a:endParaRPr lang="en-US"/>
        </a:p>
      </dgm:t>
    </dgm:pt>
    <dgm:pt modelId="{F01D4888-08D8-4181-8696-0B4526E060C0}">
      <dgm:prSet phldrT="[Text]"/>
      <dgm:spPr/>
      <dgm:t>
        <a:bodyPr/>
        <a:lstStyle/>
        <a:p>
          <a:r>
            <a:rPr lang="en-US" dirty="0" smtClean="0"/>
            <a:t>Development and growth of cities</a:t>
          </a:r>
          <a:endParaRPr lang="en-US" dirty="0"/>
        </a:p>
      </dgm:t>
    </dgm:pt>
    <dgm:pt modelId="{CAEA6247-5BC9-4AAD-B833-E99EE341EC41}" type="parTrans" cxnId="{619F66AA-326B-4E95-84F9-0D120A486573}">
      <dgm:prSet/>
      <dgm:spPr/>
      <dgm:t>
        <a:bodyPr/>
        <a:lstStyle/>
        <a:p>
          <a:endParaRPr lang="en-US"/>
        </a:p>
      </dgm:t>
    </dgm:pt>
    <dgm:pt modelId="{90060218-1F6B-4374-B6E6-4D3ED88CAEA6}" type="sibTrans" cxnId="{619F66AA-326B-4E95-84F9-0D120A486573}">
      <dgm:prSet/>
      <dgm:spPr/>
      <dgm:t>
        <a:bodyPr/>
        <a:lstStyle/>
        <a:p>
          <a:endParaRPr lang="en-US"/>
        </a:p>
      </dgm:t>
    </dgm:pt>
    <dgm:pt modelId="{F86D4C66-8BF6-4B1E-9457-6055C7CCB587}">
      <dgm:prSet phldrT="[Text]"/>
      <dgm:spPr/>
      <dgm:t>
        <a:bodyPr/>
        <a:lstStyle/>
        <a:p>
          <a:r>
            <a:rPr lang="en-US" dirty="0" smtClean="0"/>
            <a:t>Science and research stimulated</a:t>
          </a:r>
          <a:endParaRPr lang="en-US" dirty="0"/>
        </a:p>
      </dgm:t>
    </dgm:pt>
    <dgm:pt modelId="{74EFC84B-F0A1-4247-9C30-3E06639D8DD0}" type="parTrans" cxnId="{4BF556B8-7D54-4E01-B530-93F47520EE1B}">
      <dgm:prSet/>
      <dgm:spPr/>
      <dgm:t>
        <a:bodyPr/>
        <a:lstStyle/>
        <a:p>
          <a:endParaRPr lang="en-US"/>
        </a:p>
      </dgm:t>
    </dgm:pt>
    <dgm:pt modelId="{BEEA0808-CB7B-413E-AE1F-C71D39042874}" type="sibTrans" cxnId="{4BF556B8-7D54-4E01-B530-93F47520EE1B}">
      <dgm:prSet/>
      <dgm:spPr/>
      <dgm:t>
        <a:bodyPr/>
        <a:lstStyle/>
        <a:p>
          <a:endParaRPr lang="en-US"/>
        </a:p>
      </dgm:t>
    </dgm:pt>
    <dgm:pt modelId="{D305B62B-5F0A-4CC2-A5D1-FDFF74D7E70B}">
      <dgm:prSet phldrT="[Text]"/>
      <dgm:spPr/>
      <dgm:t>
        <a:bodyPr/>
        <a:lstStyle/>
        <a:p>
          <a:r>
            <a:rPr lang="en-US" dirty="0" smtClean="0"/>
            <a:t>Industrial capitalism</a:t>
          </a:r>
          <a:endParaRPr lang="en-US" dirty="0"/>
        </a:p>
      </dgm:t>
    </dgm:pt>
    <dgm:pt modelId="{A3239BAC-9717-48EA-AB00-6E835FE9A4E9}" type="parTrans" cxnId="{ECD8262B-D15B-4281-9202-11E1E9C8FAAE}">
      <dgm:prSet/>
      <dgm:spPr/>
      <dgm:t>
        <a:bodyPr/>
        <a:lstStyle/>
        <a:p>
          <a:endParaRPr lang="en-US"/>
        </a:p>
      </dgm:t>
    </dgm:pt>
    <dgm:pt modelId="{665DE639-3FAF-4D90-BD57-1C7C7C9E5C07}" type="sibTrans" cxnId="{ECD8262B-D15B-4281-9202-11E1E9C8FAAE}">
      <dgm:prSet/>
      <dgm:spPr/>
      <dgm:t>
        <a:bodyPr/>
        <a:lstStyle/>
        <a:p>
          <a:endParaRPr lang="en-US"/>
        </a:p>
      </dgm:t>
    </dgm:pt>
    <dgm:pt modelId="{C18CB863-B03F-4A21-B92E-C3C2F1D5FC1F}">
      <dgm:prSet phldrT="[Text]"/>
      <dgm:spPr/>
      <dgm:t>
        <a:bodyPr/>
        <a:lstStyle/>
        <a:p>
          <a:r>
            <a:rPr lang="en-US" dirty="0" smtClean="0"/>
            <a:t>Unemployment</a:t>
          </a:r>
          <a:endParaRPr lang="en-US" dirty="0"/>
        </a:p>
      </dgm:t>
    </dgm:pt>
    <dgm:pt modelId="{3CF971AC-5ADE-49BA-9A35-2177CB0522B9}" type="parTrans" cxnId="{C6F7C775-BE9C-43BB-B43B-591ABEF4A3A4}">
      <dgm:prSet/>
      <dgm:spPr/>
      <dgm:t>
        <a:bodyPr/>
        <a:lstStyle/>
        <a:p>
          <a:endParaRPr lang="en-US"/>
        </a:p>
      </dgm:t>
    </dgm:pt>
    <dgm:pt modelId="{93D9E3F2-C494-49C5-A256-17C560CDA176}" type="sibTrans" cxnId="{C6F7C775-BE9C-43BB-B43B-591ABEF4A3A4}">
      <dgm:prSet/>
      <dgm:spPr/>
      <dgm:t>
        <a:bodyPr/>
        <a:lstStyle/>
        <a:p>
          <a:endParaRPr lang="en-US"/>
        </a:p>
      </dgm:t>
    </dgm:pt>
    <dgm:pt modelId="{29C08D29-3036-4A5B-B492-01ECB491525E}">
      <dgm:prSet phldrT="[Text]"/>
      <dgm:spPr/>
      <dgm:t>
        <a:bodyPr/>
        <a:lstStyle/>
        <a:p>
          <a:r>
            <a:rPr lang="en-US" dirty="0" smtClean="0"/>
            <a:t>Growth and expansion of democracy</a:t>
          </a:r>
          <a:endParaRPr lang="en-US" dirty="0"/>
        </a:p>
      </dgm:t>
    </dgm:pt>
    <dgm:pt modelId="{9863A696-670F-4C44-AE55-B0B808599D39}" type="parTrans" cxnId="{F55AA351-7D1D-445A-937F-626A32686867}">
      <dgm:prSet/>
      <dgm:spPr/>
      <dgm:t>
        <a:bodyPr/>
        <a:lstStyle/>
        <a:p>
          <a:endParaRPr lang="en-US"/>
        </a:p>
      </dgm:t>
    </dgm:pt>
    <dgm:pt modelId="{AB249127-D651-47AC-BDE0-7F8FE724E91B}" type="sibTrans" cxnId="{F55AA351-7D1D-445A-937F-626A32686867}">
      <dgm:prSet/>
      <dgm:spPr/>
      <dgm:t>
        <a:bodyPr/>
        <a:lstStyle/>
        <a:p>
          <a:endParaRPr lang="en-US"/>
        </a:p>
      </dgm:t>
    </dgm:pt>
    <dgm:pt modelId="{14AE4141-85D9-497A-A31A-47A3358E69F6}">
      <dgm:prSet phldrT="[Text]"/>
      <dgm:spPr/>
      <dgm:t>
        <a:bodyPr/>
        <a:lstStyle/>
        <a:p>
          <a:r>
            <a:rPr lang="en-US" dirty="0" smtClean="0"/>
            <a:t>Rise to power of businesspeople</a:t>
          </a:r>
          <a:endParaRPr lang="en-US" dirty="0"/>
        </a:p>
      </dgm:t>
    </dgm:pt>
    <dgm:pt modelId="{9E245112-740A-4264-AEB6-8321DD39D280}" type="parTrans" cxnId="{09D92F9E-34A5-46F3-A25D-406210555A7D}">
      <dgm:prSet/>
      <dgm:spPr/>
      <dgm:t>
        <a:bodyPr/>
        <a:lstStyle/>
        <a:p>
          <a:endParaRPr lang="en-US"/>
        </a:p>
      </dgm:t>
    </dgm:pt>
    <dgm:pt modelId="{DB39E260-CACE-44AF-A2FC-C7FE2FD6DA15}" type="sibTrans" cxnId="{09D92F9E-34A5-46F3-A25D-406210555A7D}">
      <dgm:prSet/>
      <dgm:spPr/>
      <dgm:t>
        <a:bodyPr/>
        <a:lstStyle/>
        <a:p>
          <a:endParaRPr lang="en-US"/>
        </a:p>
      </dgm:t>
    </dgm:pt>
    <dgm:pt modelId="{DCD62121-84C4-4E47-BF7B-B36795F1597B}">
      <dgm:prSet phldrT="[Text]"/>
      <dgm:spPr/>
      <dgm:t>
        <a:bodyPr/>
        <a:lstStyle/>
        <a:p>
          <a:r>
            <a:rPr lang="en-US" dirty="0" smtClean="0"/>
            <a:t>Increased government involvement in society</a:t>
          </a:r>
          <a:endParaRPr lang="en-US" dirty="0"/>
        </a:p>
      </dgm:t>
    </dgm:pt>
    <dgm:pt modelId="{4BCE67FD-C3EA-4FDC-ACE0-D65CC9B09862}" type="parTrans" cxnId="{AB93BD12-C7FB-48D8-B4EB-C1C997AF9AAD}">
      <dgm:prSet/>
      <dgm:spPr/>
      <dgm:t>
        <a:bodyPr/>
        <a:lstStyle/>
        <a:p>
          <a:endParaRPr lang="en-US"/>
        </a:p>
      </dgm:t>
    </dgm:pt>
    <dgm:pt modelId="{60182E7A-B332-48DE-9DD6-91B6AA501996}" type="sibTrans" cxnId="{AB93BD12-C7FB-48D8-B4EB-C1C997AF9AAD}">
      <dgm:prSet/>
      <dgm:spPr/>
      <dgm:t>
        <a:bodyPr/>
        <a:lstStyle/>
        <a:p>
          <a:endParaRPr lang="en-US"/>
        </a:p>
      </dgm:t>
    </dgm:pt>
    <dgm:pt modelId="{A5C48988-BB62-40AC-B6E1-E557ADA12FB4}">
      <dgm:prSet phldrT="[Text]"/>
      <dgm:spPr/>
      <dgm:t>
        <a:bodyPr/>
        <a:lstStyle/>
        <a:p>
          <a:r>
            <a:rPr lang="en-US" dirty="0" smtClean="0"/>
            <a:t>Nationalism and imperialism stimulated</a:t>
          </a:r>
          <a:endParaRPr lang="en-US" dirty="0"/>
        </a:p>
      </dgm:t>
    </dgm:pt>
    <dgm:pt modelId="{68654261-42D8-4CB0-A678-E39FA2072ABC}" type="parTrans" cxnId="{17E5598D-2B9C-4CC0-A6C5-788AED461269}">
      <dgm:prSet/>
      <dgm:spPr/>
      <dgm:t>
        <a:bodyPr/>
        <a:lstStyle/>
        <a:p>
          <a:endParaRPr lang="en-US"/>
        </a:p>
      </dgm:t>
    </dgm:pt>
    <dgm:pt modelId="{80CF1311-F396-4B5D-8D99-F3832EB175DB}" type="sibTrans" cxnId="{17E5598D-2B9C-4CC0-A6C5-788AED461269}">
      <dgm:prSet/>
      <dgm:spPr/>
      <dgm:t>
        <a:bodyPr/>
        <a:lstStyle/>
        <a:p>
          <a:endParaRPr lang="en-US"/>
        </a:p>
      </dgm:t>
    </dgm:pt>
    <dgm:pt modelId="{E8A09580-EBC3-4242-ACB1-BE12E2D4061F}">
      <dgm:prSet phldrT="[Text]"/>
      <dgm:spPr/>
      <dgm:t>
        <a:bodyPr/>
        <a:lstStyle/>
        <a:p>
          <a:r>
            <a:rPr lang="en-US" dirty="0" smtClean="0"/>
            <a:t>Increased power of industrialized nations</a:t>
          </a:r>
          <a:endParaRPr lang="en-US" dirty="0"/>
        </a:p>
      </dgm:t>
    </dgm:pt>
    <dgm:pt modelId="{1937E5E6-F5BB-45F7-8B24-C779755B5F97}" type="parTrans" cxnId="{B6DEF95C-18FA-46B7-A35E-FC2C669A1C9B}">
      <dgm:prSet/>
      <dgm:spPr/>
      <dgm:t>
        <a:bodyPr/>
        <a:lstStyle/>
        <a:p>
          <a:endParaRPr lang="en-US"/>
        </a:p>
      </dgm:t>
    </dgm:pt>
    <dgm:pt modelId="{6D41D70D-380C-474F-97CC-329D83F13C19}" type="sibTrans" cxnId="{B6DEF95C-18FA-46B7-A35E-FC2C669A1C9B}">
      <dgm:prSet/>
      <dgm:spPr/>
      <dgm:t>
        <a:bodyPr/>
        <a:lstStyle/>
        <a:p>
          <a:endParaRPr lang="en-US"/>
        </a:p>
      </dgm:t>
    </dgm:pt>
    <dgm:pt modelId="{85BCCE42-9E54-4D14-80AE-0D3066186191}">
      <dgm:prSet phldrT="[Text]"/>
      <dgm:spPr/>
      <dgm:t>
        <a:bodyPr/>
        <a:lstStyle/>
        <a:p>
          <a:r>
            <a:rPr lang="en-US" dirty="0" smtClean="0"/>
            <a:t>Improved status and earning power of women</a:t>
          </a:r>
          <a:endParaRPr lang="en-US" dirty="0"/>
        </a:p>
      </dgm:t>
    </dgm:pt>
    <dgm:pt modelId="{E64A0018-7FF9-4C6E-9062-F373F8811F80}" type="parTrans" cxnId="{63A88F32-762C-4A4C-A6C9-1617F05F047D}">
      <dgm:prSet/>
      <dgm:spPr/>
      <dgm:t>
        <a:bodyPr/>
        <a:lstStyle/>
        <a:p>
          <a:endParaRPr lang="en-US"/>
        </a:p>
      </dgm:t>
    </dgm:pt>
    <dgm:pt modelId="{3AB37CC3-3CDA-4E19-B775-D3E0B7E0E38C}" type="sibTrans" cxnId="{63A88F32-762C-4A4C-A6C9-1617F05F047D}">
      <dgm:prSet/>
      <dgm:spPr/>
      <dgm:t>
        <a:bodyPr/>
        <a:lstStyle/>
        <a:p>
          <a:endParaRPr lang="en-US"/>
        </a:p>
      </dgm:t>
    </dgm:pt>
    <dgm:pt modelId="{606D098F-5D37-4F2C-87EC-FA98D28E9602}">
      <dgm:prSet phldrT="[Text]"/>
      <dgm:spPr/>
      <dgm:t>
        <a:bodyPr/>
        <a:lstStyle/>
        <a:p>
          <a:r>
            <a:rPr lang="en-US" dirty="0" smtClean="0"/>
            <a:t>Increase in leisure time</a:t>
          </a:r>
          <a:endParaRPr lang="en-US" dirty="0"/>
        </a:p>
      </dgm:t>
    </dgm:pt>
    <dgm:pt modelId="{678432E4-E0E7-41B1-B53B-F4C0924C7440}" type="parTrans" cxnId="{0FA3F150-7D2F-4A7C-A9C2-67FA845734F1}">
      <dgm:prSet/>
      <dgm:spPr/>
      <dgm:t>
        <a:bodyPr/>
        <a:lstStyle/>
        <a:p>
          <a:endParaRPr lang="en-US"/>
        </a:p>
      </dgm:t>
    </dgm:pt>
    <dgm:pt modelId="{8B1E6065-91E3-49A1-89AC-C7C1953D98BA}" type="sibTrans" cxnId="{0FA3F150-7D2F-4A7C-A9C2-67FA845734F1}">
      <dgm:prSet/>
      <dgm:spPr/>
      <dgm:t>
        <a:bodyPr/>
        <a:lstStyle/>
        <a:p>
          <a:endParaRPr lang="en-US"/>
        </a:p>
      </dgm:t>
    </dgm:pt>
    <dgm:pt modelId="{D422C15C-B8CD-4B90-965B-AE3CB8CBA193}">
      <dgm:prSet phldrT="[Text]"/>
      <dgm:spPr/>
      <dgm:t>
        <a:bodyPr/>
        <a:lstStyle/>
        <a:p>
          <a:r>
            <a:rPr lang="en-US" dirty="0" smtClean="0"/>
            <a:t>Population increases</a:t>
          </a:r>
          <a:endParaRPr lang="en-US" dirty="0"/>
        </a:p>
      </dgm:t>
    </dgm:pt>
    <dgm:pt modelId="{65266553-65F9-4450-B691-DEE63B295A1F}" type="parTrans" cxnId="{BF31E3C2-9598-45EB-A8BD-4495779D189B}">
      <dgm:prSet/>
      <dgm:spPr/>
      <dgm:t>
        <a:bodyPr/>
        <a:lstStyle/>
        <a:p>
          <a:endParaRPr lang="en-US"/>
        </a:p>
      </dgm:t>
    </dgm:pt>
    <dgm:pt modelId="{24E6E880-6BDA-4952-904C-81AD09231C43}" type="sibTrans" cxnId="{BF31E3C2-9598-45EB-A8BD-4495779D189B}">
      <dgm:prSet/>
      <dgm:spPr/>
      <dgm:t>
        <a:bodyPr/>
        <a:lstStyle/>
        <a:p>
          <a:endParaRPr lang="en-US"/>
        </a:p>
      </dgm:t>
    </dgm:pt>
    <dgm:pt modelId="{74F46263-779D-451B-AA6C-85B08DEF7E76}">
      <dgm:prSet phldrT="[Text]"/>
      <dgm:spPr/>
      <dgm:t>
        <a:bodyPr/>
        <a:lstStyle/>
        <a:p>
          <a:r>
            <a:rPr lang="en-US" dirty="0" smtClean="0"/>
            <a:t>Problems – economic insecurity, increased deadliness of war, urban slums, etc.</a:t>
          </a:r>
          <a:endParaRPr lang="en-US" dirty="0"/>
        </a:p>
      </dgm:t>
    </dgm:pt>
    <dgm:pt modelId="{3E78E664-1842-4F60-8237-534EAAB44E6E}" type="parTrans" cxnId="{F356C812-2E0C-4E31-87B2-B0F1CC06BDFA}">
      <dgm:prSet/>
      <dgm:spPr/>
      <dgm:t>
        <a:bodyPr/>
        <a:lstStyle/>
        <a:p>
          <a:endParaRPr lang="en-US"/>
        </a:p>
      </dgm:t>
    </dgm:pt>
    <dgm:pt modelId="{EC19EA35-5233-4547-8EF5-49A78AED68CE}" type="sibTrans" cxnId="{F356C812-2E0C-4E31-87B2-B0F1CC06BDFA}">
      <dgm:prSet/>
      <dgm:spPr/>
      <dgm:t>
        <a:bodyPr/>
        <a:lstStyle/>
        <a:p>
          <a:endParaRPr lang="en-US"/>
        </a:p>
      </dgm:t>
    </dgm:pt>
    <dgm:pt modelId="{124BF1E6-D6AA-4CE1-A5BE-0EAA54ED0D9F}">
      <dgm:prSet phldrT="[Text]"/>
      <dgm:spPr/>
      <dgm:t>
        <a:bodyPr/>
        <a:lstStyle/>
        <a:p>
          <a:r>
            <a:rPr lang="en-US" dirty="0" smtClean="0"/>
            <a:t>Increased standard of living</a:t>
          </a:r>
          <a:endParaRPr lang="en-US" dirty="0"/>
        </a:p>
      </dgm:t>
    </dgm:pt>
    <dgm:pt modelId="{C8DAFCD1-58B0-434A-B7EC-2C3A466DBAA8}" type="parTrans" cxnId="{162A31F2-2DDA-42E7-A9BE-993F0AF6EFEC}">
      <dgm:prSet/>
      <dgm:spPr/>
    </dgm:pt>
    <dgm:pt modelId="{2281AB4A-A825-4B33-8A2F-8F62F400B5D7}" type="sibTrans" cxnId="{162A31F2-2DDA-42E7-A9BE-993F0AF6EFEC}">
      <dgm:prSet/>
      <dgm:spPr/>
    </dgm:pt>
    <dgm:pt modelId="{1DF9C4EE-9930-4783-B393-460A5457FFE2}">
      <dgm:prSet phldrT="[Text]"/>
      <dgm:spPr/>
      <dgm:t>
        <a:bodyPr/>
        <a:lstStyle/>
        <a:p>
          <a:r>
            <a:rPr lang="en-US" dirty="0" smtClean="0"/>
            <a:t>Mass production of goods</a:t>
          </a:r>
          <a:endParaRPr lang="en-US" dirty="0"/>
        </a:p>
      </dgm:t>
    </dgm:pt>
    <dgm:pt modelId="{0AFC4056-D582-42D5-8BF5-7145593A49E2}" type="parTrans" cxnId="{D28FD816-C1C2-486C-9250-9CD6A97DF2AD}">
      <dgm:prSet/>
      <dgm:spPr/>
    </dgm:pt>
    <dgm:pt modelId="{A147AD11-364B-4037-BEF5-5718551F4B32}" type="sibTrans" cxnId="{D28FD816-C1C2-486C-9250-9CD6A97DF2AD}">
      <dgm:prSet/>
      <dgm:spPr/>
    </dgm:pt>
    <dgm:pt modelId="{86F8B928-0A8D-4CB6-BA51-955C4868BC8F}" type="pres">
      <dgm:prSet presAssocID="{60AE111C-1CE5-4242-949C-E9B0058F35AC}" presName="Name0" presStyleCnt="0">
        <dgm:presLayoutVars>
          <dgm:dir/>
          <dgm:animLvl val="lvl"/>
          <dgm:resizeHandles val="exact"/>
        </dgm:presLayoutVars>
      </dgm:prSet>
      <dgm:spPr/>
      <dgm:t>
        <a:bodyPr/>
        <a:lstStyle/>
        <a:p>
          <a:endParaRPr lang="en-US"/>
        </a:p>
      </dgm:t>
    </dgm:pt>
    <dgm:pt modelId="{51E011C8-65F5-4075-950E-2FC0474975EB}" type="pres">
      <dgm:prSet presAssocID="{0C418F51-F5E4-4D1A-A787-844E65DC9CA5}" presName="linNode" presStyleCnt="0"/>
      <dgm:spPr/>
    </dgm:pt>
    <dgm:pt modelId="{6BACB561-A823-4375-B0E6-AA26F0DA7C6F}" type="pres">
      <dgm:prSet presAssocID="{0C418F51-F5E4-4D1A-A787-844E65DC9CA5}" presName="parentText" presStyleLbl="node1" presStyleIdx="0" presStyleCnt="3" custScaleX="62037" custLinFactNeighborX="-10677" custLinFactNeighborY="4346">
        <dgm:presLayoutVars>
          <dgm:chMax val="1"/>
          <dgm:bulletEnabled val="1"/>
        </dgm:presLayoutVars>
      </dgm:prSet>
      <dgm:spPr/>
      <dgm:t>
        <a:bodyPr/>
        <a:lstStyle/>
        <a:p>
          <a:endParaRPr lang="en-US"/>
        </a:p>
      </dgm:t>
    </dgm:pt>
    <dgm:pt modelId="{201F75DB-7F7F-4D4C-8715-AA4D251D6F9B}" type="pres">
      <dgm:prSet presAssocID="{0C418F51-F5E4-4D1A-A787-844E65DC9CA5}" presName="descendantText" presStyleLbl="alignAccFollowNode1" presStyleIdx="0" presStyleCnt="3" custScaleX="120833" custLinFactNeighborX="463" custLinFactNeighborY="4175">
        <dgm:presLayoutVars>
          <dgm:bulletEnabled val="1"/>
        </dgm:presLayoutVars>
      </dgm:prSet>
      <dgm:spPr/>
      <dgm:t>
        <a:bodyPr/>
        <a:lstStyle/>
        <a:p>
          <a:endParaRPr lang="en-US"/>
        </a:p>
      </dgm:t>
    </dgm:pt>
    <dgm:pt modelId="{A7A27384-81D3-4575-8AE7-20209CA2C5AD}" type="pres">
      <dgm:prSet presAssocID="{AFF52DB4-7040-4B78-9D09-F6869ECF16C5}" presName="sp" presStyleCnt="0"/>
      <dgm:spPr/>
    </dgm:pt>
    <dgm:pt modelId="{53085BBC-34D2-4E4B-AE80-76E4B53FDC38}" type="pres">
      <dgm:prSet presAssocID="{6C3285CE-09D5-42E5-A4DA-D5ACA3B1BB59}" presName="linNode" presStyleCnt="0"/>
      <dgm:spPr/>
    </dgm:pt>
    <dgm:pt modelId="{413A3ABC-8400-4250-97EC-18E91C173447}" type="pres">
      <dgm:prSet presAssocID="{6C3285CE-09D5-42E5-A4DA-D5ACA3B1BB59}" presName="parentText" presStyleLbl="node1" presStyleIdx="1" presStyleCnt="3" custScaleX="62037" custLinFactNeighborX="-10677" custLinFactNeighborY="2780">
        <dgm:presLayoutVars>
          <dgm:chMax val="1"/>
          <dgm:bulletEnabled val="1"/>
        </dgm:presLayoutVars>
      </dgm:prSet>
      <dgm:spPr/>
      <dgm:t>
        <a:bodyPr/>
        <a:lstStyle/>
        <a:p>
          <a:endParaRPr lang="en-US"/>
        </a:p>
      </dgm:t>
    </dgm:pt>
    <dgm:pt modelId="{06A452AC-B1F7-4091-B071-DBE996FD3E62}" type="pres">
      <dgm:prSet presAssocID="{6C3285CE-09D5-42E5-A4DA-D5ACA3B1BB59}" presName="descendantText" presStyleLbl="alignAccFollowNode1" presStyleIdx="1" presStyleCnt="3" custScaleX="121354">
        <dgm:presLayoutVars>
          <dgm:bulletEnabled val="1"/>
        </dgm:presLayoutVars>
      </dgm:prSet>
      <dgm:spPr/>
      <dgm:t>
        <a:bodyPr/>
        <a:lstStyle/>
        <a:p>
          <a:endParaRPr lang="en-US"/>
        </a:p>
      </dgm:t>
    </dgm:pt>
    <dgm:pt modelId="{B74DF92C-BB53-4619-A8EF-A9651C661F12}" type="pres">
      <dgm:prSet presAssocID="{AB310849-7325-40AE-B37A-759C6B8C5B5A}" presName="sp" presStyleCnt="0"/>
      <dgm:spPr/>
    </dgm:pt>
    <dgm:pt modelId="{9EC718B6-89C5-4ADA-952D-53A4557B5964}" type="pres">
      <dgm:prSet presAssocID="{D70519E6-1FA9-4442-AE5B-9686DC705AFB}" presName="linNode" presStyleCnt="0"/>
      <dgm:spPr/>
    </dgm:pt>
    <dgm:pt modelId="{33ECA90E-9E08-4E7E-8BCE-F37510406DEC}" type="pres">
      <dgm:prSet presAssocID="{D70519E6-1FA9-4442-AE5B-9686DC705AFB}" presName="parentText" presStyleLbl="node1" presStyleIdx="2" presStyleCnt="3" custScaleX="62037" custLinFactNeighborX="-10677" custLinFactNeighborY="152">
        <dgm:presLayoutVars>
          <dgm:chMax val="1"/>
          <dgm:bulletEnabled val="1"/>
        </dgm:presLayoutVars>
      </dgm:prSet>
      <dgm:spPr/>
      <dgm:t>
        <a:bodyPr/>
        <a:lstStyle/>
        <a:p>
          <a:endParaRPr lang="en-US"/>
        </a:p>
      </dgm:t>
    </dgm:pt>
    <dgm:pt modelId="{5F8313E1-EE9D-49C4-8BEA-AC29FA425D8A}" type="pres">
      <dgm:prSet presAssocID="{D70519E6-1FA9-4442-AE5B-9686DC705AFB}" presName="descendantText" presStyleLbl="alignAccFollowNode1" presStyleIdx="2" presStyleCnt="3" custScaleX="123809">
        <dgm:presLayoutVars>
          <dgm:bulletEnabled val="1"/>
        </dgm:presLayoutVars>
      </dgm:prSet>
      <dgm:spPr/>
      <dgm:t>
        <a:bodyPr/>
        <a:lstStyle/>
        <a:p>
          <a:endParaRPr lang="en-US"/>
        </a:p>
      </dgm:t>
    </dgm:pt>
  </dgm:ptLst>
  <dgm:cxnLst>
    <dgm:cxn modelId="{ECD8262B-D15B-4281-9202-11E1E9C8FAAE}" srcId="{0C418F51-F5E4-4D1A-A787-844E65DC9CA5}" destId="{D305B62B-5F0A-4CC2-A5D1-FDFF74D7E70B}" srcOrd="3" destOrd="0" parTransId="{A3239BAC-9717-48EA-AB00-6E835FE9A4E9}" sibTransId="{665DE639-3FAF-4D90-BD57-1C7C7C9E5C07}"/>
    <dgm:cxn modelId="{B6DEF95C-18FA-46B7-A35E-FC2C669A1C9B}" srcId="{6C3285CE-09D5-42E5-A4DA-D5ACA3B1BB59}" destId="{E8A09580-EBC3-4242-ACB1-BE12E2D4061F}" srcOrd="3" destOrd="0" parTransId="{1937E5E6-F5BB-45F7-8B24-C779755B5F97}" sibTransId="{6D41D70D-380C-474F-97CC-329D83F13C19}"/>
    <dgm:cxn modelId="{0FA3F150-7D2F-4A7C-A9C2-67FA845734F1}" srcId="{D70519E6-1FA9-4442-AE5B-9686DC705AFB}" destId="{606D098F-5D37-4F2C-87EC-FA98D28E9602}" srcOrd="2" destOrd="0" parTransId="{678432E4-E0E7-41B1-B53B-F4C0924C7440}" sibTransId="{8B1E6065-91E3-49A1-89AC-C7C1953D98BA}"/>
    <dgm:cxn modelId="{63A88F32-762C-4A4C-A6C9-1617F05F047D}" srcId="{D70519E6-1FA9-4442-AE5B-9686DC705AFB}" destId="{85BCCE42-9E54-4D14-80AE-0D3066186191}" srcOrd="1" destOrd="0" parTransId="{E64A0018-7FF9-4C6E-9062-F373F8811F80}" sibTransId="{3AB37CC3-3CDA-4E19-B775-D3E0B7E0E38C}"/>
    <dgm:cxn modelId="{30419D9D-2AF3-4285-9F3A-1C16F154155C}" srcId="{0C418F51-F5E4-4D1A-A787-844E65DC9CA5}" destId="{BBC073F7-B7E4-47E1-9780-D69508F54EF2}" srcOrd="1" destOrd="0" parTransId="{0FFF820E-1758-4E6F-B97D-5FFFDC8AAC09}" sibTransId="{3F29F0FB-92AC-46F7-8058-601BA9CB2C6E}"/>
    <dgm:cxn modelId="{09D92F9E-34A5-46F3-A25D-406210555A7D}" srcId="{6C3285CE-09D5-42E5-A4DA-D5ACA3B1BB59}" destId="{14AE4141-85D9-497A-A31A-47A3358E69F6}" srcOrd="5" destOrd="0" parTransId="{9E245112-740A-4264-AEB6-8321DD39D280}" sibTransId="{DB39E260-CACE-44AF-A2FC-C7FE2FD6DA15}"/>
    <dgm:cxn modelId="{F55AA351-7D1D-445A-937F-626A32686867}" srcId="{6C3285CE-09D5-42E5-A4DA-D5ACA3B1BB59}" destId="{29C08D29-3036-4A5B-B492-01ECB491525E}" srcOrd="1" destOrd="0" parTransId="{9863A696-670F-4C44-AE55-B0B808599D39}" sibTransId="{AB249127-D651-47AC-BDE0-7F8FE724E91B}"/>
    <dgm:cxn modelId="{66E635C5-F422-4304-B8B9-F2F5B076AF31}" type="presOf" srcId="{F01D4888-08D8-4181-8696-0B4526E060C0}" destId="{5F8313E1-EE9D-49C4-8BEA-AC29FA425D8A}" srcOrd="0" destOrd="0" presId="urn:microsoft.com/office/officeart/2005/8/layout/vList5"/>
    <dgm:cxn modelId="{4B4753BB-1DA5-432F-AD0D-D5728FADEBFC}" type="presOf" srcId="{A5C48988-BB62-40AC-B6E1-E557ADA12FB4}" destId="{06A452AC-B1F7-4091-B071-DBE996FD3E62}" srcOrd="0" destOrd="4" presId="urn:microsoft.com/office/officeart/2005/8/layout/vList5"/>
    <dgm:cxn modelId="{4EC6918E-C793-4634-B46F-4DF5B28E4395}" srcId="{60AE111C-1CE5-4242-949C-E9B0058F35AC}" destId="{0C418F51-F5E4-4D1A-A787-844E65DC9CA5}" srcOrd="0" destOrd="0" parTransId="{CF0D6356-6845-4D90-970D-76E05DA3ED2A}" sibTransId="{AFF52DB4-7040-4B78-9D09-F6869ECF16C5}"/>
    <dgm:cxn modelId="{E0194BCB-ED16-42C9-B3B2-6CF44C2985E2}" type="presOf" srcId="{0C418F51-F5E4-4D1A-A787-844E65DC9CA5}" destId="{6BACB561-A823-4375-B0E6-AA26F0DA7C6F}" srcOrd="0" destOrd="0" presId="urn:microsoft.com/office/officeart/2005/8/layout/vList5"/>
    <dgm:cxn modelId="{0A1324FE-A520-445C-9DE2-D98CA86B4BF2}" type="presOf" srcId="{124BF1E6-D6AA-4CE1-A5BE-0EAA54ED0D9F}" destId="{201F75DB-7F7F-4D4C-8715-AA4D251D6F9B}" srcOrd="0" destOrd="4" presId="urn:microsoft.com/office/officeart/2005/8/layout/vList5"/>
    <dgm:cxn modelId="{AF914C9B-42D4-477C-9F75-3FD8E4C6E013}" srcId="{60AE111C-1CE5-4242-949C-E9B0058F35AC}" destId="{D70519E6-1FA9-4442-AE5B-9686DC705AFB}" srcOrd="2" destOrd="0" parTransId="{67879A1B-B150-4E52-AF23-50F893CAD78A}" sibTransId="{FD82C936-64AC-4523-A143-0B8C5DEDED55}"/>
    <dgm:cxn modelId="{6B8717A3-7B05-4B13-81CB-8ADAF067BDFB}" type="presOf" srcId="{D422C15C-B8CD-4B90-965B-AE3CB8CBA193}" destId="{5F8313E1-EE9D-49C4-8BEA-AC29FA425D8A}" srcOrd="0" destOrd="3" presId="urn:microsoft.com/office/officeart/2005/8/layout/vList5"/>
    <dgm:cxn modelId="{E4426CEB-3C22-45CC-9F39-5A2B453C91E6}" type="presOf" srcId="{29C08D29-3036-4A5B-B492-01ECB491525E}" destId="{06A452AC-B1F7-4091-B071-DBE996FD3E62}" srcOrd="0" destOrd="1" presId="urn:microsoft.com/office/officeart/2005/8/layout/vList5"/>
    <dgm:cxn modelId="{F356C812-2E0C-4E31-87B2-B0F1CC06BDFA}" srcId="{D70519E6-1FA9-4442-AE5B-9686DC705AFB}" destId="{74F46263-779D-451B-AA6C-85B08DEF7E76}" srcOrd="4" destOrd="0" parTransId="{3E78E664-1842-4F60-8237-534EAAB44E6E}" sibTransId="{EC19EA35-5233-4547-8EF5-49A78AED68CE}"/>
    <dgm:cxn modelId="{7FA3D29F-DB82-4AB2-8249-28436D0379B5}" type="presOf" srcId="{DCD62121-84C4-4E47-BF7B-B36795F1597B}" destId="{06A452AC-B1F7-4091-B071-DBE996FD3E62}" srcOrd="0" destOrd="2" presId="urn:microsoft.com/office/officeart/2005/8/layout/vList5"/>
    <dgm:cxn modelId="{B4BAF21E-5DEE-481C-8F74-D93E28302475}" type="presOf" srcId="{606D098F-5D37-4F2C-87EC-FA98D28E9602}" destId="{5F8313E1-EE9D-49C4-8BEA-AC29FA425D8A}" srcOrd="0" destOrd="2" presId="urn:microsoft.com/office/officeart/2005/8/layout/vList5"/>
    <dgm:cxn modelId="{AB93BD12-C7FB-48D8-B4EB-C1C997AF9AAD}" srcId="{6C3285CE-09D5-42E5-A4DA-D5ACA3B1BB59}" destId="{DCD62121-84C4-4E47-BF7B-B36795F1597B}" srcOrd="2" destOrd="0" parTransId="{4BCE67FD-C3EA-4FDC-ACE0-D65CC9B09862}" sibTransId="{60182E7A-B332-48DE-9DD6-91B6AA501996}"/>
    <dgm:cxn modelId="{40404EF5-3ADA-436E-A83D-704731C5E159}" type="presOf" srcId="{85BCCE42-9E54-4D14-80AE-0D3066186191}" destId="{5F8313E1-EE9D-49C4-8BEA-AC29FA425D8A}" srcOrd="0" destOrd="1" presId="urn:microsoft.com/office/officeart/2005/8/layout/vList5"/>
    <dgm:cxn modelId="{C6F7C775-BE9C-43BB-B43B-591ABEF4A3A4}" srcId="{0C418F51-F5E4-4D1A-A787-844E65DC9CA5}" destId="{C18CB863-B03F-4A21-B92E-C3C2F1D5FC1F}" srcOrd="5" destOrd="0" parTransId="{3CF971AC-5ADE-49BA-9A35-2177CB0522B9}" sibTransId="{93D9E3F2-C494-49C5-A256-17C560CDA176}"/>
    <dgm:cxn modelId="{6A15B447-06E1-42F9-A187-EEEF14A70765}" type="presOf" srcId="{05CDF0AD-3A9A-4157-889C-45F987A55126}" destId="{06A452AC-B1F7-4091-B071-DBE996FD3E62}" srcOrd="0" destOrd="0" presId="urn:microsoft.com/office/officeart/2005/8/layout/vList5"/>
    <dgm:cxn modelId="{C1E33D14-61E3-4CF9-89FE-9D119020D362}" type="presOf" srcId="{D70519E6-1FA9-4442-AE5B-9686DC705AFB}" destId="{33ECA90E-9E08-4E7E-8BCE-F37510406DEC}" srcOrd="0" destOrd="0" presId="urn:microsoft.com/office/officeart/2005/8/layout/vList5"/>
    <dgm:cxn modelId="{E896EFE7-AFED-4E60-88FC-C30FD0F73AA7}" type="presOf" srcId="{60AE111C-1CE5-4242-949C-E9B0058F35AC}" destId="{86F8B928-0A8D-4CB6-BA51-955C4868BC8F}" srcOrd="0" destOrd="0" presId="urn:microsoft.com/office/officeart/2005/8/layout/vList5"/>
    <dgm:cxn modelId="{162A31F2-2DDA-42E7-A9BE-993F0AF6EFEC}" srcId="{0C418F51-F5E4-4D1A-A787-844E65DC9CA5}" destId="{124BF1E6-D6AA-4CE1-A5BE-0EAA54ED0D9F}" srcOrd="4" destOrd="0" parTransId="{C8DAFCD1-58B0-434A-B7EC-2C3A466DBAA8}" sibTransId="{2281AB4A-A825-4B33-8A2F-8F62F400B5D7}"/>
    <dgm:cxn modelId="{FB63BEF0-6172-42F0-9ED1-CFD792615633}" type="presOf" srcId="{6C3285CE-09D5-42E5-A4DA-D5ACA3B1BB59}" destId="{413A3ABC-8400-4250-97EC-18E91C173447}" srcOrd="0" destOrd="0" presId="urn:microsoft.com/office/officeart/2005/8/layout/vList5"/>
    <dgm:cxn modelId="{0F8CA90E-A6D8-4E5C-9E19-A29B82D2B9A0}" type="presOf" srcId="{A7E165FB-C287-4B26-A2E6-CB0A6FDFB145}" destId="{201F75DB-7F7F-4D4C-8715-AA4D251D6F9B}" srcOrd="0" destOrd="0" presId="urn:microsoft.com/office/officeart/2005/8/layout/vList5"/>
    <dgm:cxn modelId="{012B3D2F-FE46-4DB6-B4FD-816C42A22254}" type="presOf" srcId="{C18CB863-B03F-4A21-B92E-C3C2F1D5FC1F}" destId="{201F75DB-7F7F-4D4C-8715-AA4D251D6F9B}" srcOrd="0" destOrd="5" presId="urn:microsoft.com/office/officeart/2005/8/layout/vList5"/>
    <dgm:cxn modelId="{D28FD816-C1C2-486C-9250-9CD6A97DF2AD}" srcId="{0C418F51-F5E4-4D1A-A787-844E65DC9CA5}" destId="{1DF9C4EE-9930-4783-B393-460A5457FFE2}" srcOrd="2" destOrd="0" parTransId="{0AFC4056-D582-42D5-8BF5-7145593A49E2}" sibTransId="{A147AD11-364B-4037-BEF5-5718551F4B32}"/>
    <dgm:cxn modelId="{C1D6E2DC-C1FC-4C0C-8417-3E594D1EAF7C}" srcId="{6C3285CE-09D5-42E5-A4DA-D5ACA3B1BB59}" destId="{05CDF0AD-3A9A-4157-889C-45F987A55126}" srcOrd="0" destOrd="0" parTransId="{9A44EDA7-A377-486D-B5F8-F1A448A8ABCB}" sibTransId="{5FF6991B-2AF9-4768-9077-A743B09A6D79}"/>
    <dgm:cxn modelId="{71CE5D5C-85F2-480E-A1C6-169604567E34}" type="presOf" srcId="{E8A09580-EBC3-4242-ACB1-BE12E2D4061F}" destId="{06A452AC-B1F7-4091-B071-DBE996FD3E62}" srcOrd="0" destOrd="3" presId="urn:microsoft.com/office/officeart/2005/8/layout/vList5"/>
    <dgm:cxn modelId="{BF31E3C2-9598-45EB-A8BD-4495779D189B}" srcId="{D70519E6-1FA9-4442-AE5B-9686DC705AFB}" destId="{D422C15C-B8CD-4B90-965B-AE3CB8CBA193}" srcOrd="3" destOrd="0" parTransId="{65266553-65F9-4450-B691-DEE63B295A1F}" sibTransId="{24E6E880-6BDA-4952-904C-81AD09231C43}"/>
    <dgm:cxn modelId="{17E5598D-2B9C-4CC0-A6C5-788AED461269}" srcId="{6C3285CE-09D5-42E5-A4DA-D5ACA3B1BB59}" destId="{A5C48988-BB62-40AC-B6E1-E557ADA12FB4}" srcOrd="4" destOrd="0" parTransId="{68654261-42D8-4CB0-A678-E39FA2072ABC}" sibTransId="{80CF1311-F396-4B5D-8D99-F3832EB175DB}"/>
    <dgm:cxn modelId="{4BF556B8-7D54-4E01-B530-93F47520EE1B}" srcId="{D70519E6-1FA9-4442-AE5B-9686DC705AFB}" destId="{F86D4C66-8BF6-4B1E-9457-6055C7CCB587}" srcOrd="5" destOrd="0" parTransId="{74EFC84B-F0A1-4247-9C30-3E06639D8DD0}" sibTransId="{BEEA0808-CB7B-413E-AE1F-C71D39042874}"/>
    <dgm:cxn modelId="{3CDD467F-7D32-4DE6-A2E0-2CD0CAD22A94}" type="presOf" srcId="{1DF9C4EE-9930-4783-B393-460A5457FFE2}" destId="{201F75DB-7F7F-4D4C-8715-AA4D251D6F9B}" srcOrd="0" destOrd="2" presId="urn:microsoft.com/office/officeart/2005/8/layout/vList5"/>
    <dgm:cxn modelId="{B3AC3220-D6B3-4D2C-93EC-7D67559AF0D1}" type="presOf" srcId="{D305B62B-5F0A-4CC2-A5D1-FDFF74D7E70B}" destId="{201F75DB-7F7F-4D4C-8715-AA4D251D6F9B}" srcOrd="0" destOrd="3" presId="urn:microsoft.com/office/officeart/2005/8/layout/vList5"/>
    <dgm:cxn modelId="{2CE6DA93-D3E3-463B-A145-A4A328A02B5B}" type="presOf" srcId="{F86D4C66-8BF6-4B1E-9457-6055C7CCB587}" destId="{5F8313E1-EE9D-49C4-8BEA-AC29FA425D8A}" srcOrd="0" destOrd="5" presId="urn:microsoft.com/office/officeart/2005/8/layout/vList5"/>
    <dgm:cxn modelId="{A510EDF9-8B62-4492-9997-8988DA939A7F}" type="presOf" srcId="{74F46263-779D-451B-AA6C-85B08DEF7E76}" destId="{5F8313E1-EE9D-49C4-8BEA-AC29FA425D8A}" srcOrd="0" destOrd="4" presId="urn:microsoft.com/office/officeart/2005/8/layout/vList5"/>
    <dgm:cxn modelId="{0D8BBCF2-BD31-4812-9C05-ADDCB93684D9}" srcId="{0C418F51-F5E4-4D1A-A787-844E65DC9CA5}" destId="{A7E165FB-C287-4B26-A2E6-CB0A6FDFB145}" srcOrd="0" destOrd="0" parTransId="{74746D52-ACD7-4B3A-AE8C-43A97D95A954}" sibTransId="{0477946D-C2BC-4EFA-930F-69100FAD180B}"/>
    <dgm:cxn modelId="{78A48F18-855C-4A50-8770-A55B8FE6CEF1}" type="presOf" srcId="{14AE4141-85D9-497A-A31A-47A3358E69F6}" destId="{06A452AC-B1F7-4091-B071-DBE996FD3E62}" srcOrd="0" destOrd="5" presId="urn:microsoft.com/office/officeart/2005/8/layout/vList5"/>
    <dgm:cxn modelId="{F0518F38-89F7-4F73-A575-7499C8CD8A62}" type="presOf" srcId="{BBC073F7-B7E4-47E1-9780-D69508F54EF2}" destId="{201F75DB-7F7F-4D4C-8715-AA4D251D6F9B}" srcOrd="0" destOrd="1" presId="urn:microsoft.com/office/officeart/2005/8/layout/vList5"/>
    <dgm:cxn modelId="{619F66AA-326B-4E95-84F9-0D120A486573}" srcId="{D70519E6-1FA9-4442-AE5B-9686DC705AFB}" destId="{F01D4888-08D8-4181-8696-0B4526E060C0}" srcOrd="0" destOrd="0" parTransId="{CAEA6247-5BC9-4AAD-B833-E99EE341EC41}" sibTransId="{90060218-1F6B-4374-B6E6-4D3ED88CAEA6}"/>
    <dgm:cxn modelId="{963EBEBF-8A56-4AC9-A332-ACD2ADBC1B48}" srcId="{60AE111C-1CE5-4242-949C-E9B0058F35AC}" destId="{6C3285CE-09D5-42E5-A4DA-D5ACA3B1BB59}" srcOrd="1" destOrd="0" parTransId="{AFF6FFA4-2895-4FBB-A5FD-9DE3A69ED9C1}" sibTransId="{AB310849-7325-40AE-B37A-759C6B8C5B5A}"/>
    <dgm:cxn modelId="{6BBEB265-984B-4790-BBED-7ECFCC667D3F}" type="presParOf" srcId="{86F8B928-0A8D-4CB6-BA51-955C4868BC8F}" destId="{51E011C8-65F5-4075-950E-2FC0474975EB}" srcOrd="0" destOrd="0" presId="urn:microsoft.com/office/officeart/2005/8/layout/vList5"/>
    <dgm:cxn modelId="{5C85FDE5-A8D4-4C7C-AF89-5B3ACB179C6D}" type="presParOf" srcId="{51E011C8-65F5-4075-950E-2FC0474975EB}" destId="{6BACB561-A823-4375-B0E6-AA26F0DA7C6F}" srcOrd="0" destOrd="0" presId="urn:microsoft.com/office/officeart/2005/8/layout/vList5"/>
    <dgm:cxn modelId="{21BC25DC-369A-428E-8923-CC544810933E}" type="presParOf" srcId="{51E011C8-65F5-4075-950E-2FC0474975EB}" destId="{201F75DB-7F7F-4D4C-8715-AA4D251D6F9B}" srcOrd="1" destOrd="0" presId="urn:microsoft.com/office/officeart/2005/8/layout/vList5"/>
    <dgm:cxn modelId="{194A806F-B222-48AA-A333-3C1F80674BB4}" type="presParOf" srcId="{86F8B928-0A8D-4CB6-BA51-955C4868BC8F}" destId="{A7A27384-81D3-4575-8AE7-20209CA2C5AD}" srcOrd="1" destOrd="0" presId="urn:microsoft.com/office/officeart/2005/8/layout/vList5"/>
    <dgm:cxn modelId="{1A9C2F88-D59A-4B18-9CBE-DA95F736BBD4}" type="presParOf" srcId="{86F8B928-0A8D-4CB6-BA51-955C4868BC8F}" destId="{53085BBC-34D2-4E4B-AE80-76E4B53FDC38}" srcOrd="2" destOrd="0" presId="urn:microsoft.com/office/officeart/2005/8/layout/vList5"/>
    <dgm:cxn modelId="{B8D6C21B-3BBA-4B35-AC37-6B1BC5F9D007}" type="presParOf" srcId="{53085BBC-34D2-4E4B-AE80-76E4B53FDC38}" destId="{413A3ABC-8400-4250-97EC-18E91C173447}" srcOrd="0" destOrd="0" presId="urn:microsoft.com/office/officeart/2005/8/layout/vList5"/>
    <dgm:cxn modelId="{11E76FFA-4AC9-4A71-8AC5-483DC117EC63}" type="presParOf" srcId="{53085BBC-34D2-4E4B-AE80-76E4B53FDC38}" destId="{06A452AC-B1F7-4091-B071-DBE996FD3E62}" srcOrd="1" destOrd="0" presId="urn:microsoft.com/office/officeart/2005/8/layout/vList5"/>
    <dgm:cxn modelId="{33638BD4-3B67-447F-9E16-BB2E78D834F6}" type="presParOf" srcId="{86F8B928-0A8D-4CB6-BA51-955C4868BC8F}" destId="{B74DF92C-BB53-4619-A8EF-A9651C661F12}" srcOrd="3" destOrd="0" presId="urn:microsoft.com/office/officeart/2005/8/layout/vList5"/>
    <dgm:cxn modelId="{C5AF1F7D-B974-4B77-8BFC-9A81325E8186}" type="presParOf" srcId="{86F8B928-0A8D-4CB6-BA51-955C4868BC8F}" destId="{9EC718B6-89C5-4ADA-952D-53A4557B5964}" srcOrd="4" destOrd="0" presId="urn:microsoft.com/office/officeart/2005/8/layout/vList5"/>
    <dgm:cxn modelId="{DA34C396-6410-403B-93FE-222E133DDE17}" type="presParOf" srcId="{9EC718B6-89C5-4ADA-952D-53A4557B5964}" destId="{33ECA90E-9E08-4E7E-8BCE-F37510406DEC}" srcOrd="0" destOrd="0" presId="urn:microsoft.com/office/officeart/2005/8/layout/vList5"/>
    <dgm:cxn modelId="{488113B9-4E73-4AEB-BC19-714EBDAE234F}" type="presParOf" srcId="{9EC718B6-89C5-4ADA-952D-53A4557B5964}" destId="{5F8313E1-EE9D-49C4-8BEA-AC29FA425D8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5A0B68-152D-4A4B-B9A4-180639BA7EC2}" type="doc">
      <dgm:prSet loTypeId="urn:microsoft.com/office/officeart/2005/8/layout/vProcess5" loCatId="process" qsTypeId="urn:microsoft.com/office/officeart/2005/8/quickstyle/simple1#16" qsCatId="simple" csTypeId="urn:microsoft.com/office/officeart/2005/8/colors/accent1_2#16" csCatId="accent1" phldr="1"/>
      <dgm:spPr/>
      <dgm:t>
        <a:bodyPr/>
        <a:lstStyle/>
        <a:p>
          <a:endParaRPr lang="en-US"/>
        </a:p>
      </dgm:t>
    </dgm:pt>
    <dgm:pt modelId="{D4ED79D7-F592-4919-8150-CD885E7EB2D5}">
      <dgm:prSet phldrT="[Text]"/>
      <dgm:spPr/>
      <dgm:t>
        <a:bodyPr/>
        <a:lstStyle/>
        <a:p>
          <a:r>
            <a:rPr lang="en-US" b="1" dirty="0" smtClean="0">
              <a:solidFill>
                <a:schemeClr val="bg1"/>
              </a:solidFill>
            </a:rPr>
            <a:t>Problem</a:t>
          </a:r>
          <a:r>
            <a:rPr lang="en-US" dirty="0" smtClean="0">
              <a:solidFill>
                <a:schemeClr val="bg1"/>
              </a:solidFill>
            </a:rPr>
            <a:t>: British landowners and agriculturalists (lords and farmers) wanted high prices for their corn.</a:t>
          </a:r>
          <a:endParaRPr lang="en-US" dirty="0">
            <a:solidFill>
              <a:schemeClr val="bg1"/>
            </a:solidFill>
          </a:endParaRPr>
        </a:p>
      </dgm:t>
    </dgm:pt>
    <dgm:pt modelId="{6FB7B7E4-7E79-43D3-8331-656BE207F69D}" type="parTrans" cxnId="{A04FCCED-358D-46AF-9864-1EA22667064E}">
      <dgm:prSet/>
      <dgm:spPr/>
      <dgm:t>
        <a:bodyPr/>
        <a:lstStyle/>
        <a:p>
          <a:endParaRPr lang="en-US"/>
        </a:p>
      </dgm:t>
    </dgm:pt>
    <dgm:pt modelId="{D9BDA2C0-3201-4007-9F9C-5CC730D5CD92}" type="sibTrans" cxnId="{A04FCCED-358D-46AF-9864-1EA22667064E}">
      <dgm:prSet/>
      <dgm:spPr/>
      <dgm:t>
        <a:bodyPr/>
        <a:lstStyle/>
        <a:p>
          <a:endParaRPr lang="en-US"/>
        </a:p>
      </dgm:t>
    </dgm:pt>
    <dgm:pt modelId="{731FA5EB-A97A-440E-BDB9-FDFC88B15F7A}">
      <dgm:prSet phldrT="[Text]"/>
      <dgm:spPr/>
      <dgm:t>
        <a:bodyPr/>
        <a:lstStyle/>
        <a:p>
          <a:r>
            <a:rPr lang="en-US" b="1" dirty="0" smtClean="0">
              <a:solidFill>
                <a:schemeClr val="bg1"/>
              </a:solidFill>
            </a:rPr>
            <a:t>Problem</a:t>
          </a:r>
          <a:r>
            <a:rPr lang="en-US" b="0" dirty="0" smtClean="0">
              <a:solidFill>
                <a:schemeClr val="bg1"/>
              </a:solidFill>
            </a:rPr>
            <a:t>: The growing working class could not afford corn.</a:t>
          </a:r>
          <a:endParaRPr lang="en-US" b="1" dirty="0">
            <a:solidFill>
              <a:schemeClr val="bg1"/>
            </a:solidFill>
          </a:endParaRPr>
        </a:p>
      </dgm:t>
    </dgm:pt>
    <dgm:pt modelId="{F6889514-A724-4B2B-82C0-0E9EC7614F1E}" type="parTrans" cxnId="{DC766EE0-1F28-410D-B61A-607EECBF6D11}">
      <dgm:prSet/>
      <dgm:spPr/>
      <dgm:t>
        <a:bodyPr/>
        <a:lstStyle/>
        <a:p>
          <a:endParaRPr lang="en-US"/>
        </a:p>
      </dgm:t>
    </dgm:pt>
    <dgm:pt modelId="{0CC4F69F-2CBD-49D5-A6D1-4AF7B61A80C4}" type="sibTrans" cxnId="{DC766EE0-1F28-410D-B61A-607EECBF6D11}">
      <dgm:prSet/>
      <dgm:spPr/>
      <dgm:t>
        <a:bodyPr/>
        <a:lstStyle/>
        <a:p>
          <a:endParaRPr lang="en-US"/>
        </a:p>
      </dgm:t>
    </dgm:pt>
    <dgm:pt modelId="{7DC8E094-8978-4269-AF61-7308964D866D}">
      <dgm:prSet phldrT="[Text]"/>
      <dgm:spPr/>
      <dgm:t>
        <a:bodyPr/>
        <a:lstStyle/>
        <a:p>
          <a:r>
            <a:rPr lang="en-US" b="1" dirty="0" smtClean="0">
              <a:solidFill>
                <a:schemeClr val="bg1"/>
              </a:solidFill>
            </a:rPr>
            <a:t>Problem</a:t>
          </a:r>
          <a:r>
            <a:rPr lang="en-US" b="0" dirty="0" smtClean="0">
              <a:solidFill>
                <a:schemeClr val="bg1"/>
              </a:solidFill>
            </a:rPr>
            <a:t>: The price of corn declined following the repeal of the Corn Laws, decreasing the wealth, power, and prestige of the landed aristocracy in Great Britain.</a:t>
          </a:r>
          <a:endParaRPr lang="en-US" b="1" dirty="0">
            <a:solidFill>
              <a:schemeClr val="bg1"/>
            </a:solidFill>
          </a:endParaRPr>
        </a:p>
      </dgm:t>
    </dgm:pt>
    <dgm:pt modelId="{7B1B43ED-5F54-4F90-A40B-507C0DFCFD7F}" type="parTrans" cxnId="{15B8CDF7-93C9-4945-9B81-E67A1243835E}">
      <dgm:prSet/>
      <dgm:spPr/>
      <dgm:t>
        <a:bodyPr/>
        <a:lstStyle/>
        <a:p>
          <a:endParaRPr lang="en-US"/>
        </a:p>
      </dgm:t>
    </dgm:pt>
    <dgm:pt modelId="{0BA86FF3-83C9-4606-A112-4A902A13BC57}" type="sibTrans" cxnId="{15B8CDF7-93C9-4945-9B81-E67A1243835E}">
      <dgm:prSet/>
      <dgm:spPr/>
      <dgm:t>
        <a:bodyPr/>
        <a:lstStyle/>
        <a:p>
          <a:endParaRPr lang="en-US"/>
        </a:p>
      </dgm:t>
    </dgm:pt>
    <dgm:pt modelId="{BAA1C992-EEAB-4723-90E8-84F563F3CA51}">
      <dgm:prSet/>
      <dgm:spPr/>
      <dgm:t>
        <a:bodyPr/>
        <a:lstStyle/>
        <a:p>
          <a:r>
            <a:rPr lang="en-US" b="1" dirty="0" smtClean="0">
              <a:solidFill>
                <a:schemeClr val="bg1"/>
              </a:solidFill>
            </a:rPr>
            <a:t>Solution</a:t>
          </a:r>
          <a:r>
            <a:rPr lang="en-US" dirty="0" smtClean="0">
              <a:solidFill>
                <a:schemeClr val="bg1"/>
              </a:solidFill>
            </a:rPr>
            <a:t>: Tariffs known as the Corn Laws established in 1815.</a:t>
          </a:r>
          <a:endParaRPr lang="en-US" dirty="0">
            <a:solidFill>
              <a:schemeClr val="bg1"/>
            </a:solidFill>
          </a:endParaRPr>
        </a:p>
      </dgm:t>
    </dgm:pt>
    <dgm:pt modelId="{6F08E412-6490-49F6-9C9C-734A06802025}" type="parTrans" cxnId="{CB5A1B04-318A-4372-86D6-30D6A639D7CA}">
      <dgm:prSet/>
      <dgm:spPr/>
      <dgm:t>
        <a:bodyPr/>
        <a:lstStyle/>
        <a:p>
          <a:endParaRPr lang="en-US"/>
        </a:p>
      </dgm:t>
    </dgm:pt>
    <dgm:pt modelId="{93626D76-02E7-4034-8459-FF4ACC2E4A2B}" type="sibTrans" cxnId="{CB5A1B04-318A-4372-86D6-30D6A639D7CA}">
      <dgm:prSet/>
      <dgm:spPr/>
      <dgm:t>
        <a:bodyPr/>
        <a:lstStyle/>
        <a:p>
          <a:endParaRPr lang="en-US"/>
        </a:p>
      </dgm:t>
    </dgm:pt>
    <dgm:pt modelId="{616E5DA8-021E-4288-8E03-820DEC243895}">
      <dgm:prSet phldrT="[Text]"/>
      <dgm:spPr/>
      <dgm:t>
        <a:bodyPr/>
        <a:lstStyle/>
        <a:p>
          <a:r>
            <a:rPr lang="en-US" b="1" dirty="0" smtClean="0">
              <a:solidFill>
                <a:schemeClr val="bg1"/>
              </a:solidFill>
            </a:rPr>
            <a:t>Solution</a:t>
          </a:r>
          <a:r>
            <a:rPr lang="en-US" b="0" dirty="0" smtClean="0">
              <a:solidFill>
                <a:schemeClr val="bg1"/>
              </a:solidFill>
            </a:rPr>
            <a:t>: Repeal of the Corn Laws in 1846.</a:t>
          </a:r>
          <a:endParaRPr lang="en-US" b="0" dirty="0">
            <a:solidFill>
              <a:schemeClr val="bg1"/>
            </a:solidFill>
          </a:endParaRPr>
        </a:p>
      </dgm:t>
    </dgm:pt>
    <dgm:pt modelId="{72BACFB4-4F05-4948-8EC9-C9598D66CE1E}" type="parTrans" cxnId="{2AE98D20-6D4F-4754-ACB8-7B7F638C55E9}">
      <dgm:prSet/>
      <dgm:spPr/>
      <dgm:t>
        <a:bodyPr/>
        <a:lstStyle/>
        <a:p>
          <a:endParaRPr lang="en-US"/>
        </a:p>
      </dgm:t>
    </dgm:pt>
    <dgm:pt modelId="{5D120E36-284D-4472-9649-F272764BC3CF}" type="sibTrans" cxnId="{2AE98D20-6D4F-4754-ACB8-7B7F638C55E9}">
      <dgm:prSet/>
      <dgm:spPr/>
      <dgm:t>
        <a:bodyPr/>
        <a:lstStyle/>
        <a:p>
          <a:endParaRPr lang="en-US"/>
        </a:p>
      </dgm:t>
    </dgm:pt>
    <dgm:pt modelId="{3A56C49F-81B8-4BF3-A7B9-11D4D2E90BBA}">
      <dgm:prSet phldrT="[Text]"/>
      <dgm:spPr/>
      <dgm:t>
        <a:bodyPr/>
        <a:lstStyle/>
        <a:p>
          <a:r>
            <a:rPr lang="en-US" b="1" dirty="0" smtClean="0">
              <a:solidFill>
                <a:schemeClr val="bg1"/>
              </a:solidFill>
            </a:rPr>
            <a:t>Solution</a:t>
          </a:r>
          <a:r>
            <a:rPr lang="en-US" b="0" dirty="0" smtClean="0">
              <a:solidFill>
                <a:schemeClr val="bg1"/>
              </a:solidFill>
            </a:rPr>
            <a:t>:  There was no solution.  The landed aristocracy began its fall from economic and political power.  Economic and political power shifted to the wealthy capitalist, middle, and working classes. </a:t>
          </a:r>
          <a:endParaRPr lang="en-US" b="1" dirty="0">
            <a:solidFill>
              <a:schemeClr val="bg1"/>
            </a:solidFill>
          </a:endParaRPr>
        </a:p>
      </dgm:t>
    </dgm:pt>
    <dgm:pt modelId="{F28D1DA0-6AD5-4118-9038-3D04D43451CD}" type="parTrans" cxnId="{4D995EEC-9313-4476-8D95-1350ECA26C6F}">
      <dgm:prSet/>
      <dgm:spPr/>
      <dgm:t>
        <a:bodyPr/>
        <a:lstStyle/>
        <a:p>
          <a:endParaRPr lang="en-US"/>
        </a:p>
      </dgm:t>
    </dgm:pt>
    <dgm:pt modelId="{84C4EFC6-48E5-4BD2-BBB6-63E6E0086BBD}" type="sibTrans" cxnId="{4D995EEC-9313-4476-8D95-1350ECA26C6F}">
      <dgm:prSet/>
      <dgm:spPr/>
      <dgm:t>
        <a:bodyPr/>
        <a:lstStyle/>
        <a:p>
          <a:endParaRPr lang="en-US"/>
        </a:p>
      </dgm:t>
    </dgm:pt>
    <dgm:pt modelId="{B047B6A4-0FCA-4A72-B4C2-7FD28448F819}" type="pres">
      <dgm:prSet presAssocID="{1C5A0B68-152D-4A4B-B9A4-180639BA7EC2}" presName="outerComposite" presStyleCnt="0">
        <dgm:presLayoutVars>
          <dgm:chMax val="5"/>
          <dgm:dir/>
          <dgm:resizeHandles val="exact"/>
        </dgm:presLayoutVars>
      </dgm:prSet>
      <dgm:spPr/>
      <dgm:t>
        <a:bodyPr/>
        <a:lstStyle/>
        <a:p>
          <a:endParaRPr lang="en-US"/>
        </a:p>
      </dgm:t>
    </dgm:pt>
    <dgm:pt modelId="{078FB29D-A48A-4057-9FB9-799B5BE514E4}" type="pres">
      <dgm:prSet presAssocID="{1C5A0B68-152D-4A4B-B9A4-180639BA7EC2}" presName="dummyMaxCanvas" presStyleCnt="0">
        <dgm:presLayoutVars/>
      </dgm:prSet>
      <dgm:spPr/>
    </dgm:pt>
    <dgm:pt modelId="{B397FEA2-AF5C-43C1-B60B-483DBC8817DA}" type="pres">
      <dgm:prSet presAssocID="{1C5A0B68-152D-4A4B-B9A4-180639BA7EC2}" presName="ThreeNodes_1" presStyleLbl="node1" presStyleIdx="0" presStyleCnt="3">
        <dgm:presLayoutVars>
          <dgm:bulletEnabled val="1"/>
        </dgm:presLayoutVars>
      </dgm:prSet>
      <dgm:spPr/>
      <dgm:t>
        <a:bodyPr/>
        <a:lstStyle/>
        <a:p>
          <a:endParaRPr lang="en-US"/>
        </a:p>
      </dgm:t>
    </dgm:pt>
    <dgm:pt modelId="{88C8B732-A7DB-4571-BDB2-FA4F8281B2E2}" type="pres">
      <dgm:prSet presAssocID="{1C5A0B68-152D-4A4B-B9A4-180639BA7EC2}" presName="ThreeNodes_2" presStyleLbl="node1" presStyleIdx="1" presStyleCnt="3">
        <dgm:presLayoutVars>
          <dgm:bulletEnabled val="1"/>
        </dgm:presLayoutVars>
      </dgm:prSet>
      <dgm:spPr/>
      <dgm:t>
        <a:bodyPr/>
        <a:lstStyle/>
        <a:p>
          <a:endParaRPr lang="en-US"/>
        </a:p>
      </dgm:t>
    </dgm:pt>
    <dgm:pt modelId="{5170FC6F-321C-41F0-B3F5-F171A1E6EE67}" type="pres">
      <dgm:prSet presAssocID="{1C5A0B68-152D-4A4B-B9A4-180639BA7EC2}" presName="ThreeNodes_3" presStyleLbl="node1" presStyleIdx="2" presStyleCnt="3">
        <dgm:presLayoutVars>
          <dgm:bulletEnabled val="1"/>
        </dgm:presLayoutVars>
      </dgm:prSet>
      <dgm:spPr/>
      <dgm:t>
        <a:bodyPr/>
        <a:lstStyle/>
        <a:p>
          <a:endParaRPr lang="en-US"/>
        </a:p>
      </dgm:t>
    </dgm:pt>
    <dgm:pt modelId="{5082A855-8313-4E4E-A626-98EFDD67FCED}" type="pres">
      <dgm:prSet presAssocID="{1C5A0B68-152D-4A4B-B9A4-180639BA7EC2}" presName="ThreeConn_1-2" presStyleLbl="fgAccFollowNode1" presStyleIdx="0" presStyleCnt="2">
        <dgm:presLayoutVars>
          <dgm:bulletEnabled val="1"/>
        </dgm:presLayoutVars>
      </dgm:prSet>
      <dgm:spPr/>
      <dgm:t>
        <a:bodyPr/>
        <a:lstStyle/>
        <a:p>
          <a:endParaRPr lang="en-US"/>
        </a:p>
      </dgm:t>
    </dgm:pt>
    <dgm:pt modelId="{392FE723-E02C-46F4-9F4D-126950F928A0}" type="pres">
      <dgm:prSet presAssocID="{1C5A0B68-152D-4A4B-B9A4-180639BA7EC2}" presName="ThreeConn_2-3" presStyleLbl="fgAccFollowNode1" presStyleIdx="1" presStyleCnt="2">
        <dgm:presLayoutVars>
          <dgm:bulletEnabled val="1"/>
        </dgm:presLayoutVars>
      </dgm:prSet>
      <dgm:spPr/>
      <dgm:t>
        <a:bodyPr/>
        <a:lstStyle/>
        <a:p>
          <a:endParaRPr lang="en-US"/>
        </a:p>
      </dgm:t>
    </dgm:pt>
    <dgm:pt modelId="{C92BB7E6-63FC-4001-A5BF-A466FEE4BA07}" type="pres">
      <dgm:prSet presAssocID="{1C5A0B68-152D-4A4B-B9A4-180639BA7EC2}" presName="ThreeNodes_1_text" presStyleLbl="node1" presStyleIdx="2" presStyleCnt="3">
        <dgm:presLayoutVars>
          <dgm:bulletEnabled val="1"/>
        </dgm:presLayoutVars>
      </dgm:prSet>
      <dgm:spPr/>
      <dgm:t>
        <a:bodyPr/>
        <a:lstStyle/>
        <a:p>
          <a:endParaRPr lang="en-US"/>
        </a:p>
      </dgm:t>
    </dgm:pt>
    <dgm:pt modelId="{C29ACE4B-8ED6-4B0B-B699-D51C636B9C0A}" type="pres">
      <dgm:prSet presAssocID="{1C5A0B68-152D-4A4B-B9A4-180639BA7EC2}" presName="ThreeNodes_2_text" presStyleLbl="node1" presStyleIdx="2" presStyleCnt="3">
        <dgm:presLayoutVars>
          <dgm:bulletEnabled val="1"/>
        </dgm:presLayoutVars>
      </dgm:prSet>
      <dgm:spPr/>
      <dgm:t>
        <a:bodyPr/>
        <a:lstStyle/>
        <a:p>
          <a:endParaRPr lang="en-US"/>
        </a:p>
      </dgm:t>
    </dgm:pt>
    <dgm:pt modelId="{0E8DE749-0B55-42BC-880F-70FEBA130BAD}" type="pres">
      <dgm:prSet presAssocID="{1C5A0B68-152D-4A4B-B9A4-180639BA7EC2}" presName="ThreeNodes_3_text" presStyleLbl="node1" presStyleIdx="2" presStyleCnt="3">
        <dgm:presLayoutVars>
          <dgm:bulletEnabled val="1"/>
        </dgm:presLayoutVars>
      </dgm:prSet>
      <dgm:spPr/>
      <dgm:t>
        <a:bodyPr/>
        <a:lstStyle/>
        <a:p>
          <a:endParaRPr lang="en-US"/>
        </a:p>
      </dgm:t>
    </dgm:pt>
  </dgm:ptLst>
  <dgm:cxnLst>
    <dgm:cxn modelId="{15B8CDF7-93C9-4945-9B81-E67A1243835E}" srcId="{1C5A0B68-152D-4A4B-B9A4-180639BA7EC2}" destId="{7DC8E094-8978-4269-AF61-7308964D866D}" srcOrd="2" destOrd="0" parTransId="{7B1B43ED-5F54-4F90-A40B-507C0DFCFD7F}" sibTransId="{0BA86FF3-83C9-4606-A112-4A902A13BC57}"/>
    <dgm:cxn modelId="{4AD4329E-CECB-4264-A32E-EA3F8F7F3C40}" type="presOf" srcId="{7DC8E094-8978-4269-AF61-7308964D866D}" destId="{5170FC6F-321C-41F0-B3F5-F171A1E6EE67}" srcOrd="0" destOrd="0" presId="urn:microsoft.com/office/officeart/2005/8/layout/vProcess5"/>
    <dgm:cxn modelId="{F364D726-1700-49C9-A01E-5F7B3F887AF4}" type="presOf" srcId="{7DC8E094-8978-4269-AF61-7308964D866D}" destId="{0E8DE749-0B55-42BC-880F-70FEBA130BAD}" srcOrd="1" destOrd="0" presId="urn:microsoft.com/office/officeart/2005/8/layout/vProcess5"/>
    <dgm:cxn modelId="{8BEAF0C4-CD58-4198-B7BB-D06BDD77D4AD}" type="presOf" srcId="{731FA5EB-A97A-440E-BDB9-FDFC88B15F7A}" destId="{C29ACE4B-8ED6-4B0B-B699-D51C636B9C0A}" srcOrd="1" destOrd="0" presId="urn:microsoft.com/office/officeart/2005/8/layout/vProcess5"/>
    <dgm:cxn modelId="{672C9A33-7DFD-4F78-B7CE-A96218BBC982}" type="presOf" srcId="{616E5DA8-021E-4288-8E03-820DEC243895}" destId="{C29ACE4B-8ED6-4B0B-B699-D51C636B9C0A}" srcOrd="1" destOrd="1" presId="urn:microsoft.com/office/officeart/2005/8/layout/vProcess5"/>
    <dgm:cxn modelId="{F3685CDF-B4EB-4FDC-9570-06E1489D1493}" type="presOf" srcId="{3A56C49F-81B8-4BF3-A7B9-11D4D2E90BBA}" destId="{5170FC6F-321C-41F0-B3F5-F171A1E6EE67}" srcOrd="0" destOrd="1" presId="urn:microsoft.com/office/officeart/2005/8/layout/vProcess5"/>
    <dgm:cxn modelId="{CB5A1B04-318A-4372-86D6-30D6A639D7CA}" srcId="{D4ED79D7-F592-4919-8150-CD885E7EB2D5}" destId="{BAA1C992-EEAB-4723-90E8-84F563F3CA51}" srcOrd="0" destOrd="0" parTransId="{6F08E412-6490-49F6-9C9C-734A06802025}" sibTransId="{93626D76-02E7-4034-8459-FF4ACC2E4A2B}"/>
    <dgm:cxn modelId="{B6A66B66-1FCB-4FF5-8CDF-2F80394E1E88}" type="presOf" srcId="{1C5A0B68-152D-4A4B-B9A4-180639BA7EC2}" destId="{B047B6A4-0FCA-4A72-B4C2-7FD28448F819}" srcOrd="0" destOrd="0" presId="urn:microsoft.com/office/officeart/2005/8/layout/vProcess5"/>
    <dgm:cxn modelId="{B6E2B12C-3585-4845-84BD-0550D80E1B8E}" type="presOf" srcId="{D4ED79D7-F592-4919-8150-CD885E7EB2D5}" destId="{C92BB7E6-63FC-4001-A5BF-A466FEE4BA07}" srcOrd="1" destOrd="0" presId="urn:microsoft.com/office/officeart/2005/8/layout/vProcess5"/>
    <dgm:cxn modelId="{ED8F9DCB-D287-4DEE-95BB-020F741E3C94}" type="presOf" srcId="{731FA5EB-A97A-440E-BDB9-FDFC88B15F7A}" destId="{88C8B732-A7DB-4571-BDB2-FA4F8281B2E2}" srcOrd="0" destOrd="0" presId="urn:microsoft.com/office/officeart/2005/8/layout/vProcess5"/>
    <dgm:cxn modelId="{16C89EEA-0A9D-4E97-912A-6E3485FC9053}" type="presOf" srcId="{3A56C49F-81B8-4BF3-A7B9-11D4D2E90BBA}" destId="{0E8DE749-0B55-42BC-880F-70FEBA130BAD}" srcOrd="1" destOrd="1" presId="urn:microsoft.com/office/officeart/2005/8/layout/vProcess5"/>
    <dgm:cxn modelId="{D9F69D97-4392-4235-8920-4009305F5E14}" type="presOf" srcId="{616E5DA8-021E-4288-8E03-820DEC243895}" destId="{88C8B732-A7DB-4571-BDB2-FA4F8281B2E2}" srcOrd="0" destOrd="1" presId="urn:microsoft.com/office/officeart/2005/8/layout/vProcess5"/>
    <dgm:cxn modelId="{A04FCCED-358D-46AF-9864-1EA22667064E}" srcId="{1C5A0B68-152D-4A4B-B9A4-180639BA7EC2}" destId="{D4ED79D7-F592-4919-8150-CD885E7EB2D5}" srcOrd="0" destOrd="0" parTransId="{6FB7B7E4-7E79-43D3-8331-656BE207F69D}" sibTransId="{D9BDA2C0-3201-4007-9F9C-5CC730D5CD92}"/>
    <dgm:cxn modelId="{F9435E82-9C24-478A-B969-7A005B5A0C34}" type="presOf" srcId="{D9BDA2C0-3201-4007-9F9C-5CC730D5CD92}" destId="{5082A855-8313-4E4E-A626-98EFDD67FCED}" srcOrd="0" destOrd="0" presId="urn:microsoft.com/office/officeart/2005/8/layout/vProcess5"/>
    <dgm:cxn modelId="{0D42C7A9-0475-4064-8C9E-98870731FDAB}" type="presOf" srcId="{D4ED79D7-F592-4919-8150-CD885E7EB2D5}" destId="{B397FEA2-AF5C-43C1-B60B-483DBC8817DA}" srcOrd="0" destOrd="0" presId="urn:microsoft.com/office/officeart/2005/8/layout/vProcess5"/>
    <dgm:cxn modelId="{45A6B0F5-D32A-45CE-84AB-A08E500734A5}" type="presOf" srcId="{0CC4F69F-2CBD-49D5-A6D1-4AF7B61A80C4}" destId="{392FE723-E02C-46F4-9F4D-126950F928A0}" srcOrd="0" destOrd="0" presId="urn:microsoft.com/office/officeart/2005/8/layout/vProcess5"/>
    <dgm:cxn modelId="{ABEC337D-5576-49D5-9823-11809560ED37}" type="presOf" srcId="{BAA1C992-EEAB-4723-90E8-84F563F3CA51}" destId="{C92BB7E6-63FC-4001-A5BF-A466FEE4BA07}" srcOrd="1" destOrd="1" presId="urn:microsoft.com/office/officeart/2005/8/layout/vProcess5"/>
    <dgm:cxn modelId="{2AE98D20-6D4F-4754-ACB8-7B7F638C55E9}" srcId="{731FA5EB-A97A-440E-BDB9-FDFC88B15F7A}" destId="{616E5DA8-021E-4288-8E03-820DEC243895}" srcOrd="0" destOrd="0" parTransId="{72BACFB4-4F05-4948-8EC9-C9598D66CE1E}" sibTransId="{5D120E36-284D-4472-9649-F272764BC3CF}"/>
    <dgm:cxn modelId="{4D995EEC-9313-4476-8D95-1350ECA26C6F}" srcId="{7DC8E094-8978-4269-AF61-7308964D866D}" destId="{3A56C49F-81B8-4BF3-A7B9-11D4D2E90BBA}" srcOrd="0" destOrd="0" parTransId="{F28D1DA0-6AD5-4118-9038-3D04D43451CD}" sibTransId="{84C4EFC6-48E5-4BD2-BBB6-63E6E0086BBD}"/>
    <dgm:cxn modelId="{D24FFA89-912C-4AF5-82EE-44D8D70FD438}" type="presOf" srcId="{BAA1C992-EEAB-4723-90E8-84F563F3CA51}" destId="{B397FEA2-AF5C-43C1-B60B-483DBC8817DA}" srcOrd="0" destOrd="1" presId="urn:microsoft.com/office/officeart/2005/8/layout/vProcess5"/>
    <dgm:cxn modelId="{DC766EE0-1F28-410D-B61A-607EECBF6D11}" srcId="{1C5A0B68-152D-4A4B-B9A4-180639BA7EC2}" destId="{731FA5EB-A97A-440E-BDB9-FDFC88B15F7A}" srcOrd="1" destOrd="0" parTransId="{F6889514-A724-4B2B-82C0-0E9EC7614F1E}" sibTransId="{0CC4F69F-2CBD-49D5-A6D1-4AF7B61A80C4}"/>
    <dgm:cxn modelId="{E18455BA-50E2-44C1-A578-DBA25AD2B9DB}" type="presParOf" srcId="{B047B6A4-0FCA-4A72-B4C2-7FD28448F819}" destId="{078FB29D-A48A-4057-9FB9-799B5BE514E4}" srcOrd="0" destOrd="0" presId="urn:microsoft.com/office/officeart/2005/8/layout/vProcess5"/>
    <dgm:cxn modelId="{B7EAA85C-09EB-4608-A92A-E312E64F9EF4}" type="presParOf" srcId="{B047B6A4-0FCA-4A72-B4C2-7FD28448F819}" destId="{B397FEA2-AF5C-43C1-B60B-483DBC8817DA}" srcOrd="1" destOrd="0" presId="urn:microsoft.com/office/officeart/2005/8/layout/vProcess5"/>
    <dgm:cxn modelId="{5965A189-F67A-461D-8D0A-1EBE26AD23A8}" type="presParOf" srcId="{B047B6A4-0FCA-4A72-B4C2-7FD28448F819}" destId="{88C8B732-A7DB-4571-BDB2-FA4F8281B2E2}" srcOrd="2" destOrd="0" presId="urn:microsoft.com/office/officeart/2005/8/layout/vProcess5"/>
    <dgm:cxn modelId="{C4B8F8EA-49EE-47C3-9DAD-6E5697E9B9C3}" type="presParOf" srcId="{B047B6A4-0FCA-4A72-B4C2-7FD28448F819}" destId="{5170FC6F-321C-41F0-B3F5-F171A1E6EE67}" srcOrd="3" destOrd="0" presId="urn:microsoft.com/office/officeart/2005/8/layout/vProcess5"/>
    <dgm:cxn modelId="{26B62BF0-DA9A-446A-AEA1-8174D55EEFEA}" type="presParOf" srcId="{B047B6A4-0FCA-4A72-B4C2-7FD28448F819}" destId="{5082A855-8313-4E4E-A626-98EFDD67FCED}" srcOrd="4" destOrd="0" presId="urn:microsoft.com/office/officeart/2005/8/layout/vProcess5"/>
    <dgm:cxn modelId="{E459B6DC-7532-4FB5-A00E-F99CE6D301DC}" type="presParOf" srcId="{B047B6A4-0FCA-4A72-B4C2-7FD28448F819}" destId="{392FE723-E02C-46F4-9F4D-126950F928A0}" srcOrd="5" destOrd="0" presId="urn:microsoft.com/office/officeart/2005/8/layout/vProcess5"/>
    <dgm:cxn modelId="{6F0904F1-FEB6-45A8-87FD-D028B24D72FC}" type="presParOf" srcId="{B047B6A4-0FCA-4A72-B4C2-7FD28448F819}" destId="{C92BB7E6-63FC-4001-A5BF-A466FEE4BA07}" srcOrd="6" destOrd="0" presId="urn:microsoft.com/office/officeart/2005/8/layout/vProcess5"/>
    <dgm:cxn modelId="{FFA25131-21BE-41D3-B8C6-A479E508BF3B}" type="presParOf" srcId="{B047B6A4-0FCA-4A72-B4C2-7FD28448F819}" destId="{C29ACE4B-8ED6-4B0B-B699-D51C636B9C0A}" srcOrd="7" destOrd="0" presId="urn:microsoft.com/office/officeart/2005/8/layout/vProcess5"/>
    <dgm:cxn modelId="{89978965-8E09-494E-AFE1-378F489FF718}" type="presParOf" srcId="{B047B6A4-0FCA-4A72-B4C2-7FD28448F819}" destId="{0E8DE749-0B55-42BC-880F-70FEBA130BAD}"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2DD3DF5-D285-4B75-A484-168142E9364F}" type="doc">
      <dgm:prSet loTypeId="urn:microsoft.com/office/officeart/2005/8/layout/hList1" loCatId="list" qsTypeId="urn:microsoft.com/office/officeart/2005/8/quickstyle/simple1#17" qsCatId="simple" csTypeId="urn:microsoft.com/office/officeart/2005/8/colors/accent1_2#17" csCatId="accent1" phldr="1"/>
      <dgm:spPr/>
      <dgm:t>
        <a:bodyPr/>
        <a:lstStyle/>
        <a:p>
          <a:endParaRPr lang="en-US"/>
        </a:p>
      </dgm:t>
    </dgm:pt>
    <dgm:pt modelId="{885E0CAB-6F7F-4C31-AA80-41148AF3D4E3}">
      <dgm:prSet phldrT="[Text]" custT="1"/>
      <dgm:spPr/>
      <dgm:t>
        <a:bodyPr/>
        <a:lstStyle/>
        <a:p>
          <a:r>
            <a:rPr lang="en-US" sz="3600" dirty="0" smtClean="0"/>
            <a:t>Paris</a:t>
          </a:r>
          <a:endParaRPr lang="en-US" sz="3600" dirty="0"/>
        </a:p>
      </dgm:t>
    </dgm:pt>
    <dgm:pt modelId="{AD0607B3-E670-4927-B778-5A3E4FE94353}" type="parTrans" cxnId="{B7166C0B-45F6-4D7C-848A-6940B8E46326}">
      <dgm:prSet/>
      <dgm:spPr/>
      <dgm:t>
        <a:bodyPr/>
        <a:lstStyle/>
        <a:p>
          <a:endParaRPr lang="en-US"/>
        </a:p>
      </dgm:t>
    </dgm:pt>
    <dgm:pt modelId="{EB3828EC-1A3B-48AB-924D-D15A44B62643}" type="sibTrans" cxnId="{B7166C0B-45F6-4D7C-848A-6940B8E46326}">
      <dgm:prSet/>
      <dgm:spPr/>
      <dgm:t>
        <a:bodyPr/>
        <a:lstStyle/>
        <a:p>
          <a:endParaRPr lang="en-US"/>
        </a:p>
      </dgm:t>
    </dgm:pt>
    <dgm:pt modelId="{B901298F-04D2-4F89-94A8-B215375BC8CA}">
      <dgm:prSet phldrT="[Text]"/>
      <dgm:spPr/>
      <dgm:t>
        <a:bodyPr/>
        <a:lstStyle/>
        <a:p>
          <a:r>
            <a:rPr lang="en-US" dirty="0" smtClean="0"/>
            <a:t>18</a:t>
          </a:r>
          <a:r>
            <a:rPr lang="en-US" baseline="30000" dirty="0" smtClean="0"/>
            <a:t>th</a:t>
          </a:r>
          <a:r>
            <a:rPr lang="en-US" dirty="0" smtClean="0"/>
            <a:t> century - 600,000 people</a:t>
          </a:r>
          <a:endParaRPr lang="en-US" dirty="0"/>
        </a:p>
      </dgm:t>
    </dgm:pt>
    <dgm:pt modelId="{6285D364-A617-4092-B9EF-F5FA2568DE53}" type="parTrans" cxnId="{C464CAF2-93AD-4B62-85C9-2C67E6C01E9D}">
      <dgm:prSet/>
      <dgm:spPr/>
      <dgm:t>
        <a:bodyPr/>
        <a:lstStyle/>
        <a:p>
          <a:endParaRPr lang="en-US"/>
        </a:p>
      </dgm:t>
    </dgm:pt>
    <dgm:pt modelId="{9628A032-3991-4070-909F-96062AC1C89F}" type="sibTrans" cxnId="{C464CAF2-93AD-4B62-85C9-2C67E6C01E9D}">
      <dgm:prSet/>
      <dgm:spPr/>
      <dgm:t>
        <a:bodyPr/>
        <a:lstStyle/>
        <a:p>
          <a:endParaRPr lang="en-US"/>
        </a:p>
      </dgm:t>
    </dgm:pt>
    <dgm:pt modelId="{9B7C50A4-504A-4DFC-985C-B48758AB89CE}">
      <dgm:prSet phldrT="[Text]" custT="1"/>
      <dgm:spPr/>
      <dgm:t>
        <a:bodyPr/>
        <a:lstStyle/>
        <a:p>
          <a:r>
            <a:rPr lang="en-US" sz="3600" dirty="0" smtClean="0"/>
            <a:t>London</a:t>
          </a:r>
          <a:endParaRPr lang="en-US" sz="3600" dirty="0"/>
        </a:p>
      </dgm:t>
    </dgm:pt>
    <dgm:pt modelId="{A4C236C4-7787-41E2-AD69-7B129AEC943D}" type="parTrans" cxnId="{8289EBD4-EC0C-4BF4-9FBA-782E8B7CD6B6}">
      <dgm:prSet/>
      <dgm:spPr/>
      <dgm:t>
        <a:bodyPr/>
        <a:lstStyle/>
        <a:p>
          <a:endParaRPr lang="en-US"/>
        </a:p>
      </dgm:t>
    </dgm:pt>
    <dgm:pt modelId="{E43D2717-6565-4B2B-980B-129B1E8ACFCF}" type="sibTrans" cxnId="{8289EBD4-EC0C-4BF4-9FBA-782E8B7CD6B6}">
      <dgm:prSet/>
      <dgm:spPr/>
      <dgm:t>
        <a:bodyPr/>
        <a:lstStyle/>
        <a:p>
          <a:endParaRPr lang="en-US"/>
        </a:p>
      </dgm:t>
    </dgm:pt>
    <dgm:pt modelId="{E71DB2F1-D309-4B76-B7B3-940E18EFF2F4}">
      <dgm:prSet phldrT="[Text]"/>
      <dgm:spPr/>
      <dgm:t>
        <a:bodyPr/>
        <a:lstStyle/>
        <a:p>
          <a:r>
            <a:rPr lang="en-US" dirty="0" smtClean="0"/>
            <a:t>18</a:t>
          </a:r>
          <a:r>
            <a:rPr lang="en-US" baseline="30000" dirty="0" smtClean="0"/>
            <a:t>th</a:t>
          </a:r>
          <a:r>
            <a:rPr lang="en-US" dirty="0" smtClean="0"/>
            <a:t> century – 500,000 people</a:t>
          </a:r>
          <a:endParaRPr lang="en-US" dirty="0"/>
        </a:p>
      </dgm:t>
    </dgm:pt>
    <dgm:pt modelId="{C5867350-A430-46F2-9580-A6CE9432B865}" type="parTrans" cxnId="{C4D73BD4-6841-427F-A686-F681BAEC2AD8}">
      <dgm:prSet/>
      <dgm:spPr/>
      <dgm:t>
        <a:bodyPr/>
        <a:lstStyle/>
        <a:p>
          <a:endParaRPr lang="en-US"/>
        </a:p>
      </dgm:t>
    </dgm:pt>
    <dgm:pt modelId="{D86CE8F8-6709-4D4C-8402-B06E6E27396C}" type="sibTrans" cxnId="{C4D73BD4-6841-427F-A686-F681BAEC2AD8}">
      <dgm:prSet/>
      <dgm:spPr/>
      <dgm:t>
        <a:bodyPr/>
        <a:lstStyle/>
        <a:p>
          <a:endParaRPr lang="en-US"/>
        </a:p>
      </dgm:t>
    </dgm:pt>
    <dgm:pt modelId="{59832493-FC67-4E02-9640-6253FB36D3FA}">
      <dgm:prSet phldrT="[Text]"/>
      <dgm:spPr/>
      <dgm:t>
        <a:bodyPr/>
        <a:lstStyle/>
        <a:p>
          <a:r>
            <a:rPr lang="en-US" dirty="0" smtClean="0"/>
            <a:t>Circa 1900 – over 6,200,000 in the London urban area</a:t>
          </a:r>
          <a:endParaRPr lang="en-US" dirty="0"/>
        </a:p>
      </dgm:t>
    </dgm:pt>
    <dgm:pt modelId="{C9F44E33-F68F-433C-9AAB-1FCDE1907754}" type="parTrans" cxnId="{186E91E2-08F3-4AA9-A07C-59EE512C71F9}">
      <dgm:prSet/>
      <dgm:spPr/>
      <dgm:t>
        <a:bodyPr/>
        <a:lstStyle/>
        <a:p>
          <a:endParaRPr lang="en-US"/>
        </a:p>
      </dgm:t>
    </dgm:pt>
    <dgm:pt modelId="{EA700D56-C330-44C5-BCC8-AF9067E622F2}" type="sibTrans" cxnId="{186E91E2-08F3-4AA9-A07C-59EE512C71F9}">
      <dgm:prSet/>
      <dgm:spPr/>
      <dgm:t>
        <a:bodyPr/>
        <a:lstStyle/>
        <a:p>
          <a:endParaRPr lang="en-US"/>
        </a:p>
      </dgm:t>
    </dgm:pt>
    <dgm:pt modelId="{EA50A179-1641-41EC-ABCE-A004AB44DA84}">
      <dgm:prSet phldrT="[Text]"/>
      <dgm:spPr/>
      <dgm:t>
        <a:bodyPr/>
        <a:lstStyle/>
        <a:p>
          <a:r>
            <a:rPr lang="en-US" dirty="0" smtClean="0"/>
            <a:t>Circa 1900 – over 2,714,000 in the Paris urban area</a:t>
          </a:r>
          <a:endParaRPr lang="en-US" dirty="0"/>
        </a:p>
      </dgm:t>
    </dgm:pt>
    <dgm:pt modelId="{BD5B1A73-6A4F-4C15-B5B8-2BB34AE57CEF}" type="parTrans" cxnId="{5F7EA670-FBF2-4D18-BDBD-FF265B3B6DFA}">
      <dgm:prSet/>
      <dgm:spPr/>
      <dgm:t>
        <a:bodyPr/>
        <a:lstStyle/>
        <a:p>
          <a:endParaRPr lang="en-US"/>
        </a:p>
      </dgm:t>
    </dgm:pt>
    <dgm:pt modelId="{A99693B9-FE95-4548-9CBF-0D4BC6AA71D3}" type="sibTrans" cxnId="{5F7EA670-FBF2-4D18-BDBD-FF265B3B6DFA}">
      <dgm:prSet/>
      <dgm:spPr/>
      <dgm:t>
        <a:bodyPr/>
        <a:lstStyle/>
        <a:p>
          <a:endParaRPr lang="en-US"/>
        </a:p>
      </dgm:t>
    </dgm:pt>
    <dgm:pt modelId="{FF63E873-4C96-4FA2-966F-EBA175A45806}">
      <dgm:prSet phldrT="[Text]"/>
      <dgm:spPr/>
      <dgm:t>
        <a:bodyPr/>
        <a:lstStyle/>
        <a:p>
          <a:r>
            <a:rPr lang="en-US" dirty="0" smtClean="0"/>
            <a:t>Circa 2000 – over 11,000,000 in the Paris urban area</a:t>
          </a:r>
          <a:endParaRPr lang="en-US" dirty="0"/>
        </a:p>
      </dgm:t>
    </dgm:pt>
    <dgm:pt modelId="{E0E1C55D-3000-4190-8612-5C40F264DE30}" type="parTrans" cxnId="{D87AC48A-75D6-4264-885F-3F8FB7F0582C}">
      <dgm:prSet/>
      <dgm:spPr/>
      <dgm:t>
        <a:bodyPr/>
        <a:lstStyle/>
        <a:p>
          <a:endParaRPr lang="en-US"/>
        </a:p>
      </dgm:t>
    </dgm:pt>
    <dgm:pt modelId="{13639942-D599-40AE-9CBC-A86877B8C1B9}" type="sibTrans" cxnId="{D87AC48A-75D6-4264-885F-3F8FB7F0582C}">
      <dgm:prSet/>
      <dgm:spPr/>
      <dgm:t>
        <a:bodyPr/>
        <a:lstStyle/>
        <a:p>
          <a:endParaRPr lang="en-US"/>
        </a:p>
      </dgm:t>
    </dgm:pt>
    <dgm:pt modelId="{1DEF0560-9EFF-4AE7-9110-8A2EEDEFDFD3}">
      <dgm:prSet phldrT="[Text]"/>
      <dgm:spPr/>
      <dgm:t>
        <a:bodyPr/>
        <a:lstStyle/>
        <a:p>
          <a:r>
            <a:rPr lang="en-US" dirty="0" smtClean="0"/>
            <a:t>Circa 2000 -  over 7,100,000 in the London urban area</a:t>
          </a:r>
          <a:endParaRPr lang="en-US" dirty="0"/>
        </a:p>
      </dgm:t>
    </dgm:pt>
    <dgm:pt modelId="{26B04611-476B-4B58-9C0F-C8E589AAFA2A}" type="parTrans" cxnId="{E43E4FDA-DD81-4025-89D8-320BC9C32F77}">
      <dgm:prSet/>
      <dgm:spPr/>
      <dgm:t>
        <a:bodyPr/>
        <a:lstStyle/>
        <a:p>
          <a:endParaRPr lang="en-US"/>
        </a:p>
      </dgm:t>
    </dgm:pt>
    <dgm:pt modelId="{28CFE13B-25DF-465C-8B5E-B8AE18F178FA}" type="sibTrans" cxnId="{E43E4FDA-DD81-4025-89D8-320BC9C32F77}">
      <dgm:prSet/>
      <dgm:spPr/>
      <dgm:t>
        <a:bodyPr/>
        <a:lstStyle/>
        <a:p>
          <a:endParaRPr lang="en-US"/>
        </a:p>
      </dgm:t>
    </dgm:pt>
    <dgm:pt modelId="{3325A248-96EB-4708-A1B7-57FA5976C8C1}" type="pres">
      <dgm:prSet presAssocID="{92DD3DF5-D285-4B75-A484-168142E9364F}" presName="Name0" presStyleCnt="0">
        <dgm:presLayoutVars>
          <dgm:dir/>
          <dgm:animLvl val="lvl"/>
          <dgm:resizeHandles val="exact"/>
        </dgm:presLayoutVars>
      </dgm:prSet>
      <dgm:spPr/>
      <dgm:t>
        <a:bodyPr/>
        <a:lstStyle/>
        <a:p>
          <a:endParaRPr lang="en-US"/>
        </a:p>
      </dgm:t>
    </dgm:pt>
    <dgm:pt modelId="{47379FBE-8A0A-4D15-91C1-B357921D2E79}" type="pres">
      <dgm:prSet presAssocID="{885E0CAB-6F7F-4C31-AA80-41148AF3D4E3}" presName="composite" presStyleCnt="0"/>
      <dgm:spPr/>
    </dgm:pt>
    <dgm:pt modelId="{A48B6DFD-8B53-4D67-A5CA-175551DD37CC}" type="pres">
      <dgm:prSet presAssocID="{885E0CAB-6F7F-4C31-AA80-41148AF3D4E3}" presName="parTx" presStyleLbl="alignNode1" presStyleIdx="0" presStyleCnt="2">
        <dgm:presLayoutVars>
          <dgm:chMax val="0"/>
          <dgm:chPref val="0"/>
          <dgm:bulletEnabled val="1"/>
        </dgm:presLayoutVars>
      </dgm:prSet>
      <dgm:spPr/>
      <dgm:t>
        <a:bodyPr/>
        <a:lstStyle/>
        <a:p>
          <a:endParaRPr lang="en-US"/>
        </a:p>
      </dgm:t>
    </dgm:pt>
    <dgm:pt modelId="{4F25FC5D-9AFA-453F-8F94-E1CD8B060239}" type="pres">
      <dgm:prSet presAssocID="{885E0CAB-6F7F-4C31-AA80-41148AF3D4E3}" presName="desTx" presStyleLbl="alignAccFollowNode1" presStyleIdx="0" presStyleCnt="2">
        <dgm:presLayoutVars>
          <dgm:bulletEnabled val="1"/>
        </dgm:presLayoutVars>
      </dgm:prSet>
      <dgm:spPr/>
      <dgm:t>
        <a:bodyPr/>
        <a:lstStyle/>
        <a:p>
          <a:endParaRPr lang="en-US"/>
        </a:p>
      </dgm:t>
    </dgm:pt>
    <dgm:pt modelId="{5BF0D096-1234-4D8E-A178-10F92AC87314}" type="pres">
      <dgm:prSet presAssocID="{EB3828EC-1A3B-48AB-924D-D15A44B62643}" presName="space" presStyleCnt="0"/>
      <dgm:spPr/>
    </dgm:pt>
    <dgm:pt modelId="{979E47FE-6699-4DF2-A6DF-B1D9FB49EB8D}" type="pres">
      <dgm:prSet presAssocID="{9B7C50A4-504A-4DFC-985C-B48758AB89CE}" presName="composite" presStyleCnt="0"/>
      <dgm:spPr/>
    </dgm:pt>
    <dgm:pt modelId="{FCB0687F-B323-4DD4-8EF5-DE2BE433C778}" type="pres">
      <dgm:prSet presAssocID="{9B7C50A4-504A-4DFC-985C-B48758AB89CE}" presName="parTx" presStyleLbl="alignNode1" presStyleIdx="1" presStyleCnt="2">
        <dgm:presLayoutVars>
          <dgm:chMax val="0"/>
          <dgm:chPref val="0"/>
          <dgm:bulletEnabled val="1"/>
        </dgm:presLayoutVars>
      </dgm:prSet>
      <dgm:spPr/>
      <dgm:t>
        <a:bodyPr/>
        <a:lstStyle/>
        <a:p>
          <a:endParaRPr lang="en-US"/>
        </a:p>
      </dgm:t>
    </dgm:pt>
    <dgm:pt modelId="{ED303111-58CB-4231-B7FC-3C3A40B706ED}" type="pres">
      <dgm:prSet presAssocID="{9B7C50A4-504A-4DFC-985C-B48758AB89CE}" presName="desTx" presStyleLbl="alignAccFollowNode1" presStyleIdx="1" presStyleCnt="2">
        <dgm:presLayoutVars>
          <dgm:bulletEnabled val="1"/>
        </dgm:presLayoutVars>
      </dgm:prSet>
      <dgm:spPr/>
      <dgm:t>
        <a:bodyPr/>
        <a:lstStyle/>
        <a:p>
          <a:endParaRPr lang="en-US"/>
        </a:p>
      </dgm:t>
    </dgm:pt>
  </dgm:ptLst>
  <dgm:cxnLst>
    <dgm:cxn modelId="{B7166C0B-45F6-4D7C-848A-6940B8E46326}" srcId="{92DD3DF5-D285-4B75-A484-168142E9364F}" destId="{885E0CAB-6F7F-4C31-AA80-41148AF3D4E3}" srcOrd="0" destOrd="0" parTransId="{AD0607B3-E670-4927-B778-5A3E4FE94353}" sibTransId="{EB3828EC-1A3B-48AB-924D-D15A44B62643}"/>
    <dgm:cxn modelId="{8289EBD4-EC0C-4BF4-9FBA-782E8B7CD6B6}" srcId="{92DD3DF5-D285-4B75-A484-168142E9364F}" destId="{9B7C50A4-504A-4DFC-985C-B48758AB89CE}" srcOrd="1" destOrd="0" parTransId="{A4C236C4-7787-41E2-AD69-7B129AEC943D}" sibTransId="{E43D2717-6565-4B2B-980B-129B1E8ACFCF}"/>
    <dgm:cxn modelId="{C464CAF2-93AD-4B62-85C9-2C67E6C01E9D}" srcId="{885E0CAB-6F7F-4C31-AA80-41148AF3D4E3}" destId="{B901298F-04D2-4F89-94A8-B215375BC8CA}" srcOrd="0" destOrd="0" parTransId="{6285D364-A617-4092-B9EF-F5FA2568DE53}" sibTransId="{9628A032-3991-4070-909F-96062AC1C89F}"/>
    <dgm:cxn modelId="{C4D73BD4-6841-427F-A686-F681BAEC2AD8}" srcId="{9B7C50A4-504A-4DFC-985C-B48758AB89CE}" destId="{E71DB2F1-D309-4B76-B7B3-940E18EFF2F4}" srcOrd="0" destOrd="0" parTransId="{C5867350-A430-46F2-9580-A6CE9432B865}" sibTransId="{D86CE8F8-6709-4D4C-8402-B06E6E27396C}"/>
    <dgm:cxn modelId="{6FBFF0E2-948B-4036-9675-DF6D70817762}" type="presOf" srcId="{EA50A179-1641-41EC-ABCE-A004AB44DA84}" destId="{4F25FC5D-9AFA-453F-8F94-E1CD8B060239}" srcOrd="0" destOrd="1" presId="urn:microsoft.com/office/officeart/2005/8/layout/hList1"/>
    <dgm:cxn modelId="{3CF4A17B-B15A-43C8-84D4-BF8A716344BC}" type="presOf" srcId="{E71DB2F1-D309-4B76-B7B3-940E18EFF2F4}" destId="{ED303111-58CB-4231-B7FC-3C3A40B706ED}" srcOrd="0" destOrd="0" presId="urn:microsoft.com/office/officeart/2005/8/layout/hList1"/>
    <dgm:cxn modelId="{851527B5-9474-48AD-BF02-A2AB5113C4EF}" type="presOf" srcId="{9B7C50A4-504A-4DFC-985C-B48758AB89CE}" destId="{FCB0687F-B323-4DD4-8EF5-DE2BE433C778}" srcOrd="0" destOrd="0" presId="urn:microsoft.com/office/officeart/2005/8/layout/hList1"/>
    <dgm:cxn modelId="{5F7EA670-FBF2-4D18-BDBD-FF265B3B6DFA}" srcId="{885E0CAB-6F7F-4C31-AA80-41148AF3D4E3}" destId="{EA50A179-1641-41EC-ABCE-A004AB44DA84}" srcOrd="1" destOrd="0" parTransId="{BD5B1A73-6A4F-4C15-B5B8-2BB34AE57CEF}" sibTransId="{A99693B9-FE95-4548-9CBF-0D4BC6AA71D3}"/>
    <dgm:cxn modelId="{E6C0E078-8CDF-4190-82CD-CBC35D9BBA03}" type="presOf" srcId="{B901298F-04D2-4F89-94A8-B215375BC8CA}" destId="{4F25FC5D-9AFA-453F-8F94-E1CD8B060239}" srcOrd="0" destOrd="0" presId="urn:microsoft.com/office/officeart/2005/8/layout/hList1"/>
    <dgm:cxn modelId="{93B79785-A441-4544-A2BD-104DFFC9004B}" type="presOf" srcId="{885E0CAB-6F7F-4C31-AA80-41148AF3D4E3}" destId="{A48B6DFD-8B53-4D67-A5CA-175551DD37CC}" srcOrd="0" destOrd="0" presId="urn:microsoft.com/office/officeart/2005/8/layout/hList1"/>
    <dgm:cxn modelId="{E43E4FDA-DD81-4025-89D8-320BC9C32F77}" srcId="{9B7C50A4-504A-4DFC-985C-B48758AB89CE}" destId="{1DEF0560-9EFF-4AE7-9110-8A2EEDEFDFD3}" srcOrd="2" destOrd="0" parTransId="{26B04611-476B-4B58-9C0F-C8E589AAFA2A}" sibTransId="{28CFE13B-25DF-465C-8B5E-B8AE18F178FA}"/>
    <dgm:cxn modelId="{904A688E-2B43-438A-97C6-AFC0CB573814}" type="presOf" srcId="{59832493-FC67-4E02-9640-6253FB36D3FA}" destId="{ED303111-58CB-4231-B7FC-3C3A40B706ED}" srcOrd="0" destOrd="1" presId="urn:microsoft.com/office/officeart/2005/8/layout/hList1"/>
    <dgm:cxn modelId="{DAACB294-C548-46C0-B322-4AB92E424393}" type="presOf" srcId="{1DEF0560-9EFF-4AE7-9110-8A2EEDEFDFD3}" destId="{ED303111-58CB-4231-B7FC-3C3A40B706ED}" srcOrd="0" destOrd="2" presId="urn:microsoft.com/office/officeart/2005/8/layout/hList1"/>
    <dgm:cxn modelId="{D87AC48A-75D6-4264-885F-3F8FB7F0582C}" srcId="{885E0CAB-6F7F-4C31-AA80-41148AF3D4E3}" destId="{FF63E873-4C96-4FA2-966F-EBA175A45806}" srcOrd="2" destOrd="0" parTransId="{E0E1C55D-3000-4190-8612-5C40F264DE30}" sibTransId="{13639942-D599-40AE-9CBC-A86877B8C1B9}"/>
    <dgm:cxn modelId="{CB0B7FC8-CC2A-4315-AD01-46CBCD41DD80}" type="presOf" srcId="{FF63E873-4C96-4FA2-966F-EBA175A45806}" destId="{4F25FC5D-9AFA-453F-8F94-E1CD8B060239}" srcOrd="0" destOrd="2" presId="urn:microsoft.com/office/officeart/2005/8/layout/hList1"/>
    <dgm:cxn modelId="{6774C515-15B8-4B1F-B083-A4E4270A23A5}" type="presOf" srcId="{92DD3DF5-D285-4B75-A484-168142E9364F}" destId="{3325A248-96EB-4708-A1B7-57FA5976C8C1}" srcOrd="0" destOrd="0" presId="urn:microsoft.com/office/officeart/2005/8/layout/hList1"/>
    <dgm:cxn modelId="{186E91E2-08F3-4AA9-A07C-59EE512C71F9}" srcId="{9B7C50A4-504A-4DFC-985C-B48758AB89CE}" destId="{59832493-FC67-4E02-9640-6253FB36D3FA}" srcOrd="1" destOrd="0" parTransId="{C9F44E33-F68F-433C-9AAB-1FCDE1907754}" sibTransId="{EA700D56-C330-44C5-BCC8-AF9067E622F2}"/>
    <dgm:cxn modelId="{4F7A2361-5C88-454B-8C20-4846476FC4E5}" type="presParOf" srcId="{3325A248-96EB-4708-A1B7-57FA5976C8C1}" destId="{47379FBE-8A0A-4D15-91C1-B357921D2E79}" srcOrd="0" destOrd="0" presId="urn:microsoft.com/office/officeart/2005/8/layout/hList1"/>
    <dgm:cxn modelId="{B79DF4B7-FF91-49D6-AC52-EB17039DF217}" type="presParOf" srcId="{47379FBE-8A0A-4D15-91C1-B357921D2E79}" destId="{A48B6DFD-8B53-4D67-A5CA-175551DD37CC}" srcOrd="0" destOrd="0" presId="urn:microsoft.com/office/officeart/2005/8/layout/hList1"/>
    <dgm:cxn modelId="{A4BFD0F4-27D9-487F-8CE2-ED0B35D9B210}" type="presParOf" srcId="{47379FBE-8A0A-4D15-91C1-B357921D2E79}" destId="{4F25FC5D-9AFA-453F-8F94-E1CD8B060239}" srcOrd="1" destOrd="0" presId="urn:microsoft.com/office/officeart/2005/8/layout/hList1"/>
    <dgm:cxn modelId="{DC8170B0-AC63-409C-884A-563E44D8527B}" type="presParOf" srcId="{3325A248-96EB-4708-A1B7-57FA5976C8C1}" destId="{5BF0D096-1234-4D8E-A178-10F92AC87314}" srcOrd="1" destOrd="0" presId="urn:microsoft.com/office/officeart/2005/8/layout/hList1"/>
    <dgm:cxn modelId="{0E12D75C-8C95-43F1-AF00-5E5D28EAF328}" type="presParOf" srcId="{3325A248-96EB-4708-A1B7-57FA5976C8C1}" destId="{979E47FE-6699-4DF2-A6DF-B1D9FB49EB8D}" srcOrd="2" destOrd="0" presId="urn:microsoft.com/office/officeart/2005/8/layout/hList1"/>
    <dgm:cxn modelId="{BB0C118C-26AB-4065-8E12-E6220E103758}" type="presParOf" srcId="{979E47FE-6699-4DF2-A6DF-B1D9FB49EB8D}" destId="{FCB0687F-B323-4DD4-8EF5-DE2BE433C778}" srcOrd="0" destOrd="0" presId="urn:microsoft.com/office/officeart/2005/8/layout/hList1"/>
    <dgm:cxn modelId="{81280A98-F9F2-41B2-A252-FBB74CB4A609}" type="presParOf" srcId="{979E47FE-6699-4DF2-A6DF-B1D9FB49EB8D}" destId="{ED303111-58CB-4231-B7FC-3C3A40B706E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125CB60-57E8-4458-ADB7-CFB55B34C8AC}" type="doc">
      <dgm:prSet loTypeId="urn:microsoft.com/office/officeart/2005/8/layout/hList1" loCatId="list" qsTypeId="urn:microsoft.com/office/officeart/2005/8/quickstyle/simple1#18" qsCatId="simple" csTypeId="urn:microsoft.com/office/officeart/2005/8/colors/accent1_2#18" csCatId="accent1" phldr="1"/>
      <dgm:spPr/>
      <dgm:t>
        <a:bodyPr/>
        <a:lstStyle/>
        <a:p>
          <a:endParaRPr lang="en-US"/>
        </a:p>
      </dgm:t>
    </dgm:pt>
    <dgm:pt modelId="{F940F401-84B9-438E-97C7-898FD40FFFC7}">
      <dgm:prSet phldrT="[Text]" custT="1"/>
      <dgm:spPr/>
      <dgm:t>
        <a:bodyPr/>
        <a:lstStyle/>
        <a:p>
          <a:r>
            <a:rPr lang="en-US" sz="3200" b="1" dirty="0" smtClean="0"/>
            <a:t>Liverpool</a:t>
          </a:r>
          <a:endParaRPr lang="en-US" sz="3200" b="1" dirty="0"/>
        </a:p>
      </dgm:t>
    </dgm:pt>
    <dgm:pt modelId="{74DF9292-CECA-445E-94D0-8E589E722F5A}" type="parTrans" cxnId="{3A3AEE3B-62E9-4837-A3FE-4E514F1CC81E}">
      <dgm:prSet/>
      <dgm:spPr/>
      <dgm:t>
        <a:bodyPr/>
        <a:lstStyle/>
        <a:p>
          <a:endParaRPr lang="en-US"/>
        </a:p>
      </dgm:t>
    </dgm:pt>
    <dgm:pt modelId="{DCB2BD85-030D-4C28-B356-DA6C63FAE366}" type="sibTrans" cxnId="{3A3AEE3B-62E9-4837-A3FE-4E514F1CC81E}">
      <dgm:prSet/>
      <dgm:spPr/>
      <dgm:t>
        <a:bodyPr/>
        <a:lstStyle/>
        <a:p>
          <a:endParaRPr lang="en-US"/>
        </a:p>
      </dgm:t>
    </dgm:pt>
    <dgm:pt modelId="{60DFB8ED-1C40-42A0-8ABC-F000B3DBA6B3}">
      <dgm:prSet phldrT="[Text]"/>
      <dgm:spPr/>
      <dgm:t>
        <a:bodyPr/>
        <a:lstStyle/>
        <a:p>
          <a:r>
            <a:rPr lang="en-US" dirty="0" smtClean="0"/>
            <a:t>1800 – population under 100,000</a:t>
          </a:r>
          <a:endParaRPr lang="en-US" dirty="0"/>
        </a:p>
      </dgm:t>
    </dgm:pt>
    <dgm:pt modelId="{777B9B2D-2B0D-4153-A549-6D08E8EE3AD9}" type="parTrans" cxnId="{A28E291B-C0FE-48A6-BD94-E5423C6C052B}">
      <dgm:prSet/>
      <dgm:spPr/>
      <dgm:t>
        <a:bodyPr/>
        <a:lstStyle/>
        <a:p>
          <a:endParaRPr lang="en-US"/>
        </a:p>
      </dgm:t>
    </dgm:pt>
    <dgm:pt modelId="{D823E3DC-CA22-4F81-B174-3F537C34BBB2}" type="sibTrans" cxnId="{A28E291B-C0FE-48A6-BD94-E5423C6C052B}">
      <dgm:prSet/>
      <dgm:spPr/>
      <dgm:t>
        <a:bodyPr/>
        <a:lstStyle/>
        <a:p>
          <a:endParaRPr lang="en-US"/>
        </a:p>
      </dgm:t>
    </dgm:pt>
    <dgm:pt modelId="{AECF84BB-CF12-40B3-BE7A-74373636CCCA}">
      <dgm:prSet phldrT="[Text]"/>
      <dgm:spPr/>
      <dgm:t>
        <a:bodyPr/>
        <a:lstStyle/>
        <a:p>
          <a:r>
            <a:rPr lang="en-US" dirty="0" smtClean="0"/>
            <a:t>Major British port city which grew during the Industrial Revolution</a:t>
          </a:r>
          <a:endParaRPr lang="en-US" dirty="0"/>
        </a:p>
      </dgm:t>
    </dgm:pt>
    <dgm:pt modelId="{4A281FFB-13BF-415F-A9FF-F7B13A8E0BD6}" type="parTrans" cxnId="{B6E20270-C72A-46AB-9BA0-B8DB01394A77}">
      <dgm:prSet/>
      <dgm:spPr/>
      <dgm:t>
        <a:bodyPr/>
        <a:lstStyle/>
        <a:p>
          <a:endParaRPr lang="en-US"/>
        </a:p>
      </dgm:t>
    </dgm:pt>
    <dgm:pt modelId="{B2E964FC-2CB5-41AA-9692-DD9BA63983E9}" type="sibTrans" cxnId="{B6E20270-C72A-46AB-9BA0-B8DB01394A77}">
      <dgm:prSet/>
      <dgm:spPr/>
      <dgm:t>
        <a:bodyPr/>
        <a:lstStyle/>
        <a:p>
          <a:endParaRPr lang="en-US"/>
        </a:p>
      </dgm:t>
    </dgm:pt>
    <dgm:pt modelId="{8590DBC2-AD34-40E1-BB1A-2CB021C0DEF2}">
      <dgm:prSet phldrT="[Text]" custT="1"/>
      <dgm:spPr/>
      <dgm:t>
        <a:bodyPr/>
        <a:lstStyle/>
        <a:p>
          <a:r>
            <a:rPr lang="en-US" sz="3200" b="1" dirty="0" smtClean="0"/>
            <a:t>Manchester</a:t>
          </a:r>
          <a:endParaRPr lang="en-US" sz="3200" b="1" dirty="0"/>
        </a:p>
      </dgm:t>
    </dgm:pt>
    <dgm:pt modelId="{326FA806-2B80-48BE-B906-BFBC6D3BBD6D}" type="parTrans" cxnId="{5F87DF62-0546-4C18-A5ED-36614F240B14}">
      <dgm:prSet/>
      <dgm:spPr/>
      <dgm:t>
        <a:bodyPr/>
        <a:lstStyle/>
        <a:p>
          <a:endParaRPr lang="en-US"/>
        </a:p>
      </dgm:t>
    </dgm:pt>
    <dgm:pt modelId="{03771D54-CD18-48D6-A9E1-DA5F3B0EC99F}" type="sibTrans" cxnId="{5F87DF62-0546-4C18-A5ED-36614F240B14}">
      <dgm:prSet/>
      <dgm:spPr/>
      <dgm:t>
        <a:bodyPr/>
        <a:lstStyle/>
        <a:p>
          <a:endParaRPr lang="en-US"/>
        </a:p>
      </dgm:t>
    </dgm:pt>
    <dgm:pt modelId="{1753AF8D-1EA5-410A-BD4D-BA9A83D37C9B}">
      <dgm:prSet phldrT="[Text]"/>
      <dgm:spPr/>
      <dgm:t>
        <a:bodyPr/>
        <a:lstStyle/>
        <a:p>
          <a:r>
            <a:rPr lang="en-US" dirty="0" smtClean="0"/>
            <a:t>1800 – population circa 328,000</a:t>
          </a:r>
          <a:endParaRPr lang="en-US" dirty="0"/>
        </a:p>
      </dgm:t>
    </dgm:pt>
    <dgm:pt modelId="{AD0006E4-12DE-429C-AC3A-22CA2C9186D3}" type="parTrans" cxnId="{8D39190A-0AF9-41B2-AB54-A4DD2C57DD92}">
      <dgm:prSet/>
      <dgm:spPr/>
      <dgm:t>
        <a:bodyPr/>
        <a:lstStyle/>
        <a:p>
          <a:endParaRPr lang="en-US"/>
        </a:p>
      </dgm:t>
    </dgm:pt>
    <dgm:pt modelId="{465C7650-D8AD-4F11-97E0-197768DF67D4}" type="sibTrans" cxnId="{8D39190A-0AF9-41B2-AB54-A4DD2C57DD92}">
      <dgm:prSet/>
      <dgm:spPr/>
      <dgm:t>
        <a:bodyPr/>
        <a:lstStyle/>
        <a:p>
          <a:endParaRPr lang="en-US"/>
        </a:p>
      </dgm:t>
    </dgm:pt>
    <dgm:pt modelId="{7D36FFF6-E3D3-4125-BA20-9AE153BC0983}">
      <dgm:prSet phldrT="[Text]"/>
      <dgm:spPr/>
      <dgm:t>
        <a:bodyPr/>
        <a:lstStyle/>
        <a:p>
          <a:r>
            <a:rPr lang="en-US" dirty="0" smtClean="0"/>
            <a:t>1850 – population circa 1,037,000</a:t>
          </a:r>
          <a:endParaRPr lang="en-US" dirty="0"/>
        </a:p>
      </dgm:t>
    </dgm:pt>
    <dgm:pt modelId="{A8C0D790-4BEF-409B-987D-7AF88E4E66F8}" type="parTrans" cxnId="{5E32C513-090D-4F02-827F-C14F48E39958}">
      <dgm:prSet/>
      <dgm:spPr/>
      <dgm:t>
        <a:bodyPr/>
        <a:lstStyle/>
        <a:p>
          <a:endParaRPr lang="en-US"/>
        </a:p>
      </dgm:t>
    </dgm:pt>
    <dgm:pt modelId="{C8917DCE-E845-4EA7-862C-8FD1C59BA8B7}" type="sibTrans" cxnId="{5E32C513-090D-4F02-827F-C14F48E39958}">
      <dgm:prSet/>
      <dgm:spPr/>
      <dgm:t>
        <a:bodyPr/>
        <a:lstStyle/>
        <a:p>
          <a:endParaRPr lang="en-US"/>
        </a:p>
      </dgm:t>
    </dgm:pt>
    <dgm:pt modelId="{8AB4FA64-88C5-44E9-8C5F-66B7AFB58077}">
      <dgm:prSet phldrT="[Text]"/>
      <dgm:spPr/>
      <dgm:t>
        <a:bodyPr/>
        <a:lstStyle/>
        <a:p>
          <a:r>
            <a:rPr lang="en-US" dirty="0" smtClean="0"/>
            <a:t>1900 – population circa 2,357,000</a:t>
          </a:r>
          <a:endParaRPr lang="en-US" dirty="0"/>
        </a:p>
      </dgm:t>
    </dgm:pt>
    <dgm:pt modelId="{E4815E0E-4C57-4421-A707-0665BE9A0CF5}" type="parTrans" cxnId="{084F2962-F54B-4040-AB9A-F5D0C62CB1EA}">
      <dgm:prSet/>
      <dgm:spPr/>
      <dgm:t>
        <a:bodyPr/>
        <a:lstStyle/>
        <a:p>
          <a:endParaRPr lang="en-US"/>
        </a:p>
      </dgm:t>
    </dgm:pt>
    <dgm:pt modelId="{625852EC-52E4-4A74-BDD8-633C874981E3}" type="sibTrans" cxnId="{084F2962-F54B-4040-AB9A-F5D0C62CB1EA}">
      <dgm:prSet/>
      <dgm:spPr/>
      <dgm:t>
        <a:bodyPr/>
        <a:lstStyle/>
        <a:p>
          <a:endParaRPr lang="en-US"/>
        </a:p>
      </dgm:t>
    </dgm:pt>
    <dgm:pt modelId="{79840621-704F-4380-918C-5497E0EA4C76}">
      <dgm:prSet phldrT="[Text]"/>
      <dgm:spPr/>
      <dgm:t>
        <a:bodyPr/>
        <a:lstStyle/>
        <a:p>
          <a:r>
            <a:rPr lang="en-US" dirty="0" smtClean="0"/>
            <a:t>Nicknamed “</a:t>
          </a:r>
          <a:r>
            <a:rPr lang="en-US" dirty="0" err="1" smtClean="0"/>
            <a:t>Cottonopolis</a:t>
          </a:r>
          <a:r>
            <a:rPr lang="en-US" dirty="0" smtClean="0"/>
            <a:t>” in the mid-to-late 19</a:t>
          </a:r>
          <a:r>
            <a:rPr lang="en-US" baseline="30000" dirty="0" smtClean="0"/>
            <a:t>th</a:t>
          </a:r>
          <a:r>
            <a:rPr lang="en-US" dirty="0" smtClean="0"/>
            <a:t> century because of its textile factories</a:t>
          </a:r>
          <a:endParaRPr lang="en-US" dirty="0"/>
        </a:p>
      </dgm:t>
    </dgm:pt>
    <dgm:pt modelId="{9BACF3ED-DD87-4801-A94F-6FEBF9DC11C4}" type="parTrans" cxnId="{CB987421-6D47-4DC8-A8B0-20FF0DEAE567}">
      <dgm:prSet/>
      <dgm:spPr/>
      <dgm:t>
        <a:bodyPr/>
        <a:lstStyle/>
        <a:p>
          <a:endParaRPr lang="en-US"/>
        </a:p>
      </dgm:t>
    </dgm:pt>
    <dgm:pt modelId="{99A10C53-825D-4D5A-A947-3554E9F5FAC5}" type="sibTrans" cxnId="{CB987421-6D47-4DC8-A8B0-20FF0DEAE567}">
      <dgm:prSet/>
      <dgm:spPr/>
      <dgm:t>
        <a:bodyPr/>
        <a:lstStyle/>
        <a:p>
          <a:endParaRPr lang="en-US"/>
        </a:p>
      </dgm:t>
    </dgm:pt>
    <dgm:pt modelId="{0D308BC2-9689-4377-BBA0-13707A76BDD0}">
      <dgm:prSet phldrT="[Text]"/>
      <dgm:spPr/>
      <dgm:t>
        <a:bodyPr/>
        <a:lstStyle/>
        <a:p>
          <a:r>
            <a:rPr lang="en-US" dirty="0" smtClean="0"/>
            <a:t>1850 – population over 300,000 (part of the increase due to Irish fleeing the potato famine)</a:t>
          </a:r>
          <a:endParaRPr lang="en-US" dirty="0"/>
        </a:p>
      </dgm:t>
    </dgm:pt>
    <dgm:pt modelId="{3D24EAC8-7DD7-4EAF-8B1A-8DCC4FE79EB2}" type="parTrans" cxnId="{33B24357-50A4-4183-86A4-24D05170FDE6}">
      <dgm:prSet/>
      <dgm:spPr/>
      <dgm:t>
        <a:bodyPr/>
        <a:lstStyle/>
        <a:p>
          <a:endParaRPr lang="en-US"/>
        </a:p>
      </dgm:t>
    </dgm:pt>
    <dgm:pt modelId="{D9D44578-0391-43C2-BEC5-FBEAF99DAD19}" type="sibTrans" cxnId="{33B24357-50A4-4183-86A4-24D05170FDE6}">
      <dgm:prSet/>
      <dgm:spPr/>
      <dgm:t>
        <a:bodyPr/>
        <a:lstStyle/>
        <a:p>
          <a:endParaRPr lang="en-US"/>
        </a:p>
      </dgm:t>
    </dgm:pt>
    <dgm:pt modelId="{B1FE065E-3F77-4BCB-B19A-16D1468A8701}">
      <dgm:prSet phldrT="[Text]"/>
      <dgm:spPr/>
      <dgm:t>
        <a:bodyPr/>
        <a:lstStyle/>
        <a:p>
          <a:r>
            <a:rPr lang="en-US" dirty="0" smtClean="0"/>
            <a:t>1900 – population over 700,000</a:t>
          </a:r>
          <a:endParaRPr lang="en-US" dirty="0"/>
        </a:p>
      </dgm:t>
    </dgm:pt>
    <dgm:pt modelId="{1468B2F9-01BB-4925-B41E-E2E0E14CFA42}" type="parTrans" cxnId="{CE9CC63B-14D9-4E8E-BFE1-8159155C1243}">
      <dgm:prSet/>
      <dgm:spPr/>
      <dgm:t>
        <a:bodyPr/>
        <a:lstStyle/>
        <a:p>
          <a:endParaRPr lang="en-US"/>
        </a:p>
      </dgm:t>
    </dgm:pt>
    <dgm:pt modelId="{26159074-9431-4CC6-A5C3-EF294D101D63}" type="sibTrans" cxnId="{CE9CC63B-14D9-4E8E-BFE1-8159155C1243}">
      <dgm:prSet/>
      <dgm:spPr/>
      <dgm:t>
        <a:bodyPr/>
        <a:lstStyle/>
        <a:p>
          <a:endParaRPr lang="en-US"/>
        </a:p>
      </dgm:t>
    </dgm:pt>
    <dgm:pt modelId="{71F0867D-EC49-4A36-95A3-6CFB6D7CB78F}">
      <dgm:prSet phldrT="[Text]"/>
      <dgm:spPr/>
      <dgm:t>
        <a:bodyPr/>
        <a:lstStyle/>
        <a:p>
          <a:r>
            <a:rPr lang="en-US" dirty="0" smtClean="0"/>
            <a:t>Population peaked in the 1930s and has been declining ever since due to the decline in manufacturing and imperialism</a:t>
          </a:r>
          <a:endParaRPr lang="en-US" dirty="0"/>
        </a:p>
      </dgm:t>
    </dgm:pt>
    <dgm:pt modelId="{B0F4FB66-0186-4EF0-8B5A-B31B873F3B6F}" type="parTrans" cxnId="{6D3D7E05-F396-47B0-A763-36F44DC1556A}">
      <dgm:prSet/>
      <dgm:spPr/>
      <dgm:t>
        <a:bodyPr/>
        <a:lstStyle/>
        <a:p>
          <a:endParaRPr lang="en-US"/>
        </a:p>
      </dgm:t>
    </dgm:pt>
    <dgm:pt modelId="{5A6EF7A5-E15E-4438-8F91-27C01918AEEF}" type="sibTrans" cxnId="{6D3D7E05-F396-47B0-A763-36F44DC1556A}">
      <dgm:prSet/>
      <dgm:spPr/>
      <dgm:t>
        <a:bodyPr/>
        <a:lstStyle/>
        <a:p>
          <a:endParaRPr lang="en-US"/>
        </a:p>
      </dgm:t>
    </dgm:pt>
    <dgm:pt modelId="{ACF6A073-FAF3-4670-9DA1-BA913A2098D0}">
      <dgm:prSet phldrT="[Text]"/>
      <dgm:spPr/>
      <dgm:t>
        <a:bodyPr/>
        <a:lstStyle/>
        <a:p>
          <a:r>
            <a:rPr lang="en-US" dirty="0" smtClean="0"/>
            <a:t>Began to decline after the Industrial Revolution but has stabilized due to new industries and greater business diversification</a:t>
          </a:r>
          <a:endParaRPr lang="en-US" dirty="0"/>
        </a:p>
      </dgm:t>
    </dgm:pt>
    <dgm:pt modelId="{0AD5B208-36DB-4C09-92E9-742108FF0EE3}" type="parTrans" cxnId="{847BCD85-8992-4635-8215-5EAB3FCAAB68}">
      <dgm:prSet/>
      <dgm:spPr/>
      <dgm:t>
        <a:bodyPr/>
        <a:lstStyle/>
        <a:p>
          <a:endParaRPr lang="en-US"/>
        </a:p>
      </dgm:t>
    </dgm:pt>
    <dgm:pt modelId="{5F80BE9E-382C-4651-B128-3401AADFD3A0}" type="sibTrans" cxnId="{847BCD85-8992-4635-8215-5EAB3FCAAB68}">
      <dgm:prSet/>
      <dgm:spPr/>
      <dgm:t>
        <a:bodyPr/>
        <a:lstStyle/>
        <a:p>
          <a:endParaRPr lang="en-US"/>
        </a:p>
      </dgm:t>
    </dgm:pt>
    <dgm:pt modelId="{7B7109B4-EF7E-4D85-8440-B9220AE3EE89}" type="pres">
      <dgm:prSet presAssocID="{8125CB60-57E8-4458-ADB7-CFB55B34C8AC}" presName="Name0" presStyleCnt="0">
        <dgm:presLayoutVars>
          <dgm:dir/>
          <dgm:animLvl val="lvl"/>
          <dgm:resizeHandles val="exact"/>
        </dgm:presLayoutVars>
      </dgm:prSet>
      <dgm:spPr/>
      <dgm:t>
        <a:bodyPr/>
        <a:lstStyle/>
        <a:p>
          <a:endParaRPr lang="en-US"/>
        </a:p>
      </dgm:t>
    </dgm:pt>
    <dgm:pt modelId="{8C6A3DFA-BD53-4277-9D0D-39B060B84A2E}" type="pres">
      <dgm:prSet presAssocID="{F940F401-84B9-438E-97C7-898FD40FFFC7}" presName="composite" presStyleCnt="0"/>
      <dgm:spPr/>
    </dgm:pt>
    <dgm:pt modelId="{31A1ED54-084A-4223-AA58-787F697A0939}" type="pres">
      <dgm:prSet presAssocID="{F940F401-84B9-438E-97C7-898FD40FFFC7}" presName="parTx" presStyleLbl="alignNode1" presStyleIdx="0" presStyleCnt="2">
        <dgm:presLayoutVars>
          <dgm:chMax val="0"/>
          <dgm:chPref val="0"/>
          <dgm:bulletEnabled val="1"/>
        </dgm:presLayoutVars>
      </dgm:prSet>
      <dgm:spPr/>
      <dgm:t>
        <a:bodyPr/>
        <a:lstStyle/>
        <a:p>
          <a:endParaRPr lang="en-US"/>
        </a:p>
      </dgm:t>
    </dgm:pt>
    <dgm:pt modelId="{F219A1EF-77F3-4FEE-9D12-C7BC1F4A94B6}" type="pres">
      <dgm:prSet presAssocID="{F940F401-84B9-438E-97C7-898FD40FFFC7}" presName="desTx" presStyleLbl="alignAccFollowNode1" presStyleIdx="0" presStyleCnt="2">
        <dgm:presLayoutVars>
          <dgm:bulletEnabled val="1"/>
        </dgm:presLayoutVars>
      </dgm:prSet>
      <dgm:spPr/>
      <dgm:t>
        <a:bodyPr/>
        <a:lstStyle/>
        <a:p>
          <a:endParaRPr lang="en-US"/>
        </a:p>
      </dgm:t>
    </dgm:pt>
    <dgm:pt modelId="{29BE6E44-E826-453C-A36F-5DC67AB21E2B}" type="pres">
      <dgm:prSet presAssocID="{DCB2BD85-030D-4C28-B356-DA6C63FAE366}" presName="space" presStyleCnt="0"/>
      <dgm:spPr/>
    </dgm:pt>
    <dgm:pt modelId="{22025CB9-684C-494F-8092-68661EBD9B14}" type="pres">
      <dgm:prSet presAssocID="{8590DBC2-AD34-40E1-BB1A-2CB021C0DEF2}" presName="composite" presStyleCnt="0"/>
      <dgm:spPr/>
    </dgm:pt>
    <dgm:pt modelId="{7D60DC16-B1C4-4AF8-A98A-8FD7845C0624}" type="pres">
      <dgm:prSet presAssocID="{8590DBC2-AD34-40E1-BB1A-2CB021C0DEF2}" presName="parTx" presStyleLbl="alignNode1" presStyleIdx="1" presStyleCnt="2">
        <dgm:presLayoutVars>
          <dgm:chMax val="0"/>
          <dgm:chPref val="0"/>
          <dgm:bulletEnabled val="1"/>
        </dgm:presLayoutVars>
      </dgm:prSet>
      <dgm:spPr/>
      <dgm:t>
        <a:bodyPr/>
        <a:lstStyle/>
        <a:p>
          <a:endParaRPr lang="en-US"/>
        </a:p>
      </dgm:t>
    </dgm:pt>
    <dgm:pt modelId="{DBC2CA8C-7116-4C86-90C0-13EFF266491A}" type="pres">
      <dgm:prSet presAssocID="{8590DBC2-AD34-40E1-BB1A-2CB021C0DEF2}" presName="desTx" presStyleLbl="alignAccFollowNode1" presStyleIdx="1" presStyleCnt="2">
        <dgm:presLayoutVars>
          <dgm:bulletEnabled val="1"/>
        </dgm:presLayoutVars>
      </dgm:prSet>
      <dgm:spPr/>
      <dgm:t>
        <a:bodyPr/>
        <a:lstStyle/>
        <a:p>
          <a:endParaRPr lang="en-US"/>
        </a:p>
      </dgm:t>
    </dgm:pt>
  </dgm:ptLst>
  <dgm:cxnLst>
    <dgm:cxn modelId="{DF9C2A5C-4F06-43D6-989B-9DE438466E12}" type="presOf" srcId="{8AB4FA64-88C5-44E9-8C5F-66B7AFB58077}" destId="{DBC2CA8C-7116-4C86-90C0-13EFF266491A}" srcOrd="0" destOrd="2" presId="urn:microsoft.com/office/officeart/2005/8/layout/hList1"/>
    <dgm:cxn modelId="{CB987421-6D47-4DC8-A8B0-20FF0DEAE567}" srcId="{8590DBC2-AD34-40E1-BB1A-2CB021C0DEF2}" destId="{79840621-704F-4380-918C-5497E0EA4C76}" srcOrd="3" destOrd="0" parTransId="{9BACF3ED-DD87-4801-A94F-6FEBF9DC11C4}" sibTransId="{99A10C53-825D-4D5A-A947-3554E9F5FAC5}"/>
    <dgm:cxn modelId="{5F87DF62-0546-4C18-A5ED-36614F240B14}" srcId="{8125CB60-57E8-4458-ADB7-CFB55B34C8AC}" destId="{8590DBC2-AD34-40E1-BB1A-2CB021C0DEF2}" srcOrd="1" destOrd="0" parTransId="{326FA806-2B80-48BE-B906-BFBC6D3BBD6D}" sibTransId="{03771D54-CD18-48D6-A9E1-DA5F3B0EC99F}"/>
    <dgm:cxn modelId="{5E32C513-090D-4F02-827F-C14F48E39958}" srcId="{8590DBC2-AD34-40E1-BB1A-2CB021C0DEF2}" destId="{7D36FFF6-E3D3-4125-BA20-9AE153BC0983}" srcOrd="1" destOrd="0" parTransId="{A8C0D790-4BEF-409B-987D-7AF88E4E66F8}" sibTransId="{C8917DCE-E845-4EA7-862C-8FD1C59BA8B7}"/>
    <dgm:cxn modelId="{6D3D7E05-F396-47B0-A763-36F44DC1556A}" srcId="{F940F401-84B9-438E-97C7-898FD40FFFC7}" destId="{71F0867D-EC49-4A36-95A3-6CFB6D7CB78F}" srcOrd="4" destOrd="0" parTransId="{B0F4FB66-0186-4EF0-8B5A-B31B873F3B6F}" sibTransId="{5A6EF7A5-E15E-4438-8F91-27C01918AEEF}"/>
    <dgm:cxn modelId="{1A48FAB7-CA5C-4F9B-9073-286F90950371}" type="presOf" srcId="{0D308BC2-9689-4377-BBA0-13707A76BDD0}" destId="{F219A1EF-77F3-4FEE-9D12-C7BC1F4A94B6}" srcOrd="0" destOrd="1" presId="urn:microsoft.com/office/officeart/2005/8/layout/hList1"/>
    <dgm:cxn modelId="{084F2962-F54B-4040-AB9A-F5D0C62CB1EA}" srcId="{8590DBC2-AD34-40E1-BB1A-2CB021C0DEF2}" destId="{8AB4FA64-88C5-44E9-8C5F-66B7AFB58077}" srcOrd="2" destOrd="0" parTransId="{E4815E0E-4C57-4421-A707-0665BE9A0CF5}" sibTransId="{625852EC-52E4-4A74-BDD8-633C874981E3}"/>
    <dgm:cxn modelId="{A28E291B-C0FE-48A6-BD94-E5423C6C052B}" srcId="{F940F401-84B9-438E-97C7-898FD40FFFC7}" destId="{60DFB8ED-1C40-42A0-8ABC-F000B3DBA6B3}" srcOrd="0" destOrd="0" parTransId="{777B9B2D-2B0D-4153-A549-6D08E8EE3AD9}" sibTransId="{D823E3DC-CA22-4F81-B174-3F537C34BBB2}"/>
    <dgm:cxn modelId="{AFE4B026-075D-4692-BBC6-5F34BC54E72C}" type="presOf" srcId="{8590DBC2-AD34-40E1-BB1A-2CB021C0DEF2}" destId="{7D60DC16-B1C4-4AF8-A98A-8FD7845C0624}" srcOrd="0" destOrd="0" presId="urn:microsoft.com/office/officeart/2005/8/layout/hList1"/>
    <dgm:cxn modelId="{81968596-FBC2-4E53-B9D9-92AE383A5E83}" type="presOf" srcId="{8125CB60-57E8-4458-ADB7-CFB55B34C8AC}" destId="{7B7109B4-EF7E-4D85-8440-B9220AE3EE89}" srcOrd="0" destOrd="0" presId="urn:microsoft.com/office/officeart/2005/8/layout/hList1"/>
    <dgm:cxn modelId="{8CD07C06-ABD6-461A-AC76-DAC2BB6D9DD2}" type="presOf" srcId="{60DFB8ED-1C40-42A0-8ABC-F000B3DBA6B3}" destId="{F219A1EF-77F3-4FEE-9D12-C7BC1F4A94B6}" srcOrd="0" destOrd="0" presId="urn:microsoft.com/office/officeart/2005/8/layout/hList1"/>
    <dgm:cxn modelId="{8D39190A-0AF9-41B2-AB54-A4DD2C57DD92}" srcId="{8590DBC2-AD34-40E1-BB1A-2CB021C0DEF2}" destId="{1753AF8D-1EA5-410A-BD4D-BA9A83D37C9B}" srcOrd="0" destOrd="0" parTransId="{AD0006E4-12DE-429C-AC3A-22CA2C9186D3}" sibTransId="{465C7650-D8AD-4F11-97E0-197768DF67D4}"/>
    <dgm:cxn modelId="{D6B81887-6EE6-4330-A48D-7B73223BB71B}" type="presOf" srcId="{79840621-704F-4380-918C-5497E0EA4C76}" destId="{DBC2CA8C-7116-4C86-90C0-13EFF266491A}" srcOrd="0" destOrd="3" presId="urn:microsoft.com/office/officeart/2005/8/layout/hList1"/>
    <dgm:cxn modelId="{B6E20270-C72A-46AB-9BA0-B8DB01394A77}" srcId="{F940F401-84B9-438E-97C7-898FD40FFFC7}" destId="{AECF84BB-CF12-40B3-BE7A-74373636CCCA}" srcOrd="3" destOrd="0" parTransId="{4A281FFB-13BF-415F-A9FF-F7B13A8E0BD6}" sibTransId="{B2E964FC-2CB5-41AA-9692-DD9BA63983E9}"/>
    <dgm:cxn modelId="{3BA8E94D-1783-4B4B-AF99-AAB7C39660C9}" type="presOf" srcId="{F940F401-84B9-438E-97C7-898FD40FFFC7}" destId="{31A1ED54-084A-4223-AA58-787F697A0939}" srcOrd="0" destOrd="0" presId="urn:microsoft.com/office/officeart/2005/8/layout/hList1"/>
    <dgm:cxn modelId="{7B6F0F2D-01DD-4D82-8610-75A69FCEC560}" type="presOf" srcId="{ACF6A073-FAF3-4670-9DA1-BA913A2098D0}" destId="{DBC2CA8C-7116-4C86-90C0-13EFF266491A}" srcOrd="0" destOrd="4" presId="urn:microsoft.com/office/officeart/2005/8/layout/hList1"/>
    <dgm:cxn modelId="{33B24357-50A4-4183-86A4-24D05170FDE6}" srcId="{F940F401-84B9-438E-97C7-898FD40FFFC7}" destId="{0D308BC2-9689-4377-BBA0-13707A76BDD0}" srcOrd="1" destOrd="0" parTransId="{3D24EAC8-7DD7-4EAF-8B1A-8DCC4FE79EB2}" sibTransId="{D9D44578-0391-43C2-BEC5-FBEAF99DAD19}"/>
    <dgm:cxn modelId="{0CA38E6C-7B68-423A-A18E-D77788179AB5}" type="presOf" srcId="{71F0867D-EC49-4A36-95A3-6CFB6D7CB78F}" destId="{F219A1EF-77F3-4FEE-9D12-C7BC1F4A94B6}" srcOrd="0" destOrd="4" presId="urn:microsoft.com/office/officeart/2005/8/layout/hList1"/>
    <dgm:cxn modelId="{3A3AEE3B-62E9-4837-A3FE-4E514F1CC81E}" srcId="{8125CB60-57E8-4458-ADB7-CFB55B34C8AC}" destId="{F940F401-84B9-438E-97C7-898FD40FFFC7}" srcOrd="0" destOrd="0" parTransId="{74DF9292-CECA-445E-94D0-8E589E722F5A}" sibTransId="{DCB2BD85-030D-4C28-B356-DA6C63FAE366}"/>
    <dgm:cxn modelId="{CE9CC63B-14D9-4E8E-BFE1-8159155C1243}" srcId="{F940F401-84B9-438E-97C7-898FD40FFFC7}" destId="{B1FE065E-3F77-4BCB-B19A-16D1468A8701}" srcOrd="2" destOrd="0" parTransId="{1468B2F9-01BB-4925-B41E-E2E0E14CFA42}" sibTransId="{26159074-9431-4CC6-A5C3-EF294D101D63}"/>
    <dgm:cxn modelId="{EDF4197B-BEC5-4F2B-AA8C-656B980FA49D}" type="presOf" srcId="{7D36FFF6-E3D3-4125-BA20-9AE153BC0983}" destId="{DBC2CA8C-7116-4C86-90C0-13EFF266491A}" srcOrd="0" destOrd="1" presId="urn:microsoft.com/office/officeart/2005/8/layout/hList1"/>
    <dgm:cxn modelId="{847BCD85-8992-4635-8215-5EAB3FCAAB68}" srcId="{8590DBC2-AD34-40E1-BB1A-2CB021C0DEF2}" destId="{ACF6A073-FAF3-4670-9DA1-BA913A2098D0}" srcOrd="4" destOrd="0" parTransId="{0AD5B208-36DB-4C09-92E9-742108FF0EE3}" sibTransId="{5F80BE9E-382C-4651-B128-3401AADFD3A0}"/>
    <dgm:cxn modelId="{3DD850BF-95C4-460C-B7F9-0E8B505747BD}" type="presOf" srcId="{B1FE065E-3F77-4BCB-B19A-16D1468A8701}" destId="{F219A1EF-77F3-4FEE-9D12-C7BC1F4A94B6}" srcOrd="0" destOrd="2" presId="urn:microsoft.com/office/officeart/2005/8/layout/hList1"/>
    <dgm:cxn modelId="{EB38BBC9-0BDD-4B04-8A6C-CB583BDDD59C}" type="presOf" srcId="{1753AF8D-1EA5-410A-BD4D-BA9A83D37C9B}" destId="{DBC2CA8C-7116-4C86-90C0-13EFF266491A}" srcOrd="0" destOrd="0" presId="urn:microsoft.com/office/officeart/2005/8/layout/hList1"/>
    <dgm:cxn modelId="{8828966C-6410-4B3A-A625-C1F7F28931CD}" type="presOf" srcId="{AECF84BB-CF12-40B3-BE7A-74373636CCCA}" destId="{F219A1EF-77F3-4FEE-9D12-C7BC1F4A94B6}" srcOrd="0" destOrd="3" presId="urn:microsoft.com/office/officeart/2005/8/layout/hList1"/>
    <dgm:cxn modelId="{279A671A-2BB7-4A90-96DF-4EF1640C240F}" type="presParOf" srcId="{7B7109B4-EF7E-4D85-8440-B9220AE3EE89}" destId="{8C6A3DFA-BD53-4277-9D0D-39B060B84A2E}" srcOrd="0" destOrd="0" presId="urn:microsoft.com/office/officeart/2005/8/layout/hList1"/>
    <dgm:cxn modelId="{C7F8E5B7-D664-4DF8-A8F0-8E34CEE148C5}" type="presParOf" srcId="{8C6A3DFA-BD53-4277-9D0D-39B060B84A2E}" destId="{31A1ED54-084A-4223-AA58-787F697A0939}" srcOrd="0" destOrd="0" presId="urn:microsoft.com/office/officeart/2005/8/layout/hList1"/>
    <dgm:cxn modelId="{60933037-F77A-44C0-A863-13DA21A81AA6}" type="presParOf" srcId="{8C6A3DFA-BD53-4277-9D0D-39B060B84A2E}" destId="{F219A1EF-77F3-4FEE-9D12-C7BC1F4A94B6}" srcOrd="1" destOrd="0" presId="urn:microsoft.com/office/officeart/2005/8/layout/hList1"/>
    <dgm:cxn modelId="{BC0FD67B-8B27-4523-90F1-770E98F00D43}" type="presParOf" srcId="{7B7109B4-EF7E-4D85-8440-B9220AE3EE89}" destId="{29BE6E44-E826-453C-A36F-5DC67AB21E2B}" srcOrd="1" destOrd="0" presId="urn:microsoft.com/office/officeart/2005/8/layout/hList1"/>
    <dgm:cxn modelId="{08694647-582D-49DB-B956-410882B7B24F}" type="presParOf" srcId="{7B7109B4-EF7E-4D85-8440-B9220AE3EE89}" destId="{22025CB9-684C-494F-8092-68661EBD9B14}" srcOrd="2" destOrd="0" presId="urn:microsoft.com/office/officeart/2005/8/layout/hList1"/>
    <dgm:cxn modelId="{B3191363-1558-466C-B62A-41E8E843DA83}" type="presParOf" srcId="{22025CB9-684C-494F-8092-68661EBD9B14}" destId="{7D60DC16-B1C4-4AF8-A98A-8FD7845C0624}" srcOrd="0" destOrd="0" presId="urn:microsoft.com/office/officeart/2005/8/layout/hList1"/>
    <dgm:cxn modelId="{4810D9EB-3FE4-4C4B-BEA7-0DF83A8B9ED4}" type="presParOf" srcId="{22025CB9-684C-494F-8092-68661EBD9B14}" destId="{DBC2CA8C-7116-4C86-90C0-13EFF266491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D78029D-4A68-417E-9647-713CCC231B8D}" type="doc">
      <dgm:prSet loTypeId="urn:microsoft.com/office/officeart/2005/8/layout/process1" loCatId="process" qsTypeId="urn:microsoft.com/office/officeart/2005/8/quickstyle/simple1#19" qsCatId="simple" csTypeId="urn:microsoft.com/office/officeart/2005/8/colors/accent1_2#19" csCatId="accent1" phldr="1"/>
      <dgm:spPr/>
    </dgm:pt>
    <dgm:pt modelId="{AC9A6116-F731-4583-8FD0-91FF416F7FC9}">
      <dgm:prSet phldrT="[Text]"/>
      <dgm:spPr/>
      <dgm:t>
        <a:bodyPr/>
        <a:lstStyle/>
        <a:p>
          <a:r>
            <a:rPr lang="en-US" dirty="0" smtClean="0"/>
            <a:t>Agricultural Revolution</a:t>
          </a:r>
          <a:endParaRPr lang="en-US" dirty="0"/>
        </a:p>
      </dgm:t>
    </dgm:pt>
    <dgm:pt modelId="{4EE21FC7-722F-444F-AA14-924BF611A3D5}" type="parTrans" cxnId="{D4FF51D9-4218-4EA3-9CC7-7DB88E3EB37A}">
      <dgm:prSet/>
      <dgm:spPr/>
      <dgm:t>
        <a:bodyPr/>
        <a:lstStyle/>
        <a:p>
          <a:endParaRPr lang="en-US"/>
        </a:p>
      </dgm:t>
    </dgm:pt>
    <dgm:pt modelId="{EB495329-8078-40DF-B19A-BB63ECDA4C5E}" type="sibTrans" cxnId="{D4FF51D9-4218-4EA3-9CC7-7DB88E3EB37A}">
      <dgm:prSet/>
      <dgm:spPr/>
      <dgm:t>
        <a:bodyPr/>
        <a:lstStyle/>
        <a:p>
          <a:endParaRPr lang="en-US"/>
        </a:p>
      </dgm:t>
    </dgm:pt>
    <dgm:pt modelId="{02C73E98-80BF-4E82-B77D-0350D17D61A6}">
      <dgm:prSet phldrT="[Text]"/>
      <dgm:spPr/>
      <dgm:t>
        <a:bodyPr/>
        <a:lstStyle/>
        <a:p>
          <a:r>
            <a:rPr lang="en-US" dirty="0" smtClean="0"/>
            <a:t>Increased food production</a:t>
          </a:r>
          <a:endParaRPr lang="en-US" dirty="0"/>
        </a:p>
      </dgm:t>
    </dgm:pt>
    <dgm:pt modelId="{7C9ADC6C-3585-4D85-83AF-E2FE1DA84265}" type="parTrans" cxnId="{A52D821A-79F4-4FB6-8217-30CDE3B7126A}">
      <dgm:prSet/>
      <dgm:spPr/>
      <dgm:t>
        <a:bodyPr/>
        <a:lstStyle/>
        <a:p>
          <a:endParaRPr lang="en-US"/>
        </a:p>
      </dgm:t>
    </dgm:pt>
    <dgm:pt modelId="{79719C66-5D80-4CC7-9774-BC6279844BA9}" type="sibTrans" cxnId="{A52D821A-79F4-4FB6-8217-30CDE3B7126A}">
      <dgm:prSet/>
      <dgm:spPr/>
      <dgm:t>
        <a:bodyPr/>
        <a:lstStyle/>
        <a:p>
          <a:endParaRPr lang="en-US"/>
        </a:p>
      </dgm:t>
    </dgm:pt>
    <dgm:pt modelId="{9EEA8286-AB90-49C5-86C9-A169DBF67FFA}">
      <dgm:prSet phldrT="[Text]"/>
      <dgm:spPr/>
      <dgm:t>
        <a:bodyPr/>
        <a:lstStyle/>
        <a:p>
          <a:r>
            <a:rPr lang="en-US" dirty="0" smtClean="0"/>
            <a:t>Lower food prices</a:t>
          </a:r>
          <a:endParaRPr lang="en-US" dirty="0"/>
        </a:p>
      </dgm:t>
    </dgm:pt>
    <dgm:pt modelId="{BE47B3BA-2DDE-4051-A6EF-6EAFDD1B4777}" type="parTrans" cxnId="{B093EC04-8699-4D18-AC61-B0DEB4B95D64}">
      <dgm:prSet/>
      <dgm:spPr/>
      <dgm:t>
        <a:bodyPr/>
        <a:lstStyle/>
        <a:p>
          <a:endParaRPr lang="en-US"/>
        </a:p>
      </dgm:t>
    </dgm:pt>
    <dgm:pt modelId="{6279A5AE-BD62-4609-84A4-76B8C6980F37}" type="sibTrans" cxnId="{B093EC04-8699-4D18-AC61-B0DEB4B95D64}">
      <dgm:prSet/>
      <dgm:spPr/>
      <dgm:t>
        <a:bodyPr/>
        <a:lstStyle/>
        <a:p>
          <a:endParaRPr lang="en-US"/>
        </a:p>
      </dgm:t>
    </dgm:pt>
    <dgm:pt modelId="{99959AEB-82B6-4E04-8125-EFF6A3B98F71}">
      <dgm:prSet phldrT="[Text]"/>
      <dgm:spPr/>
      <dgm:t>
        <a:bodyPr/>
        <a:lstStyle/>
        <a:p>
          <a:r>
            <a:rPr lang="en-US" dirty="0" smtClean="0"/>
            <a:t>People ate more</a:t>
          </a:r>
          <a:endParaRPr lang="en-US" dirty="0"/>
        </a:p>
      </dgm:t>
    </dgm:pt>
    <dgm:pt modelId="{581F1F32-9B66-4E4C-860F-7EAFAB59B40E}" type="parTrans" cxnId="{32CEE8E8-C9EA-4AA0-9871-394A29121971}">
      <dgm:prSet/>
      <dgm:spPr/>
      <dgm:t>
        <a:bodyPr/>
        <a:lstStyle/>
        <a:p>
          <a:endParaRPr lang="en-US"/>
        </a:p>
      </dgm:t>
    </dgm:pt>
    <dgm:pt modelId="{6BDD3EDF-2CEF-4177-91C8-D40042321686}" type="sibTrans" cxnId="{32CEE8E8-C9EA-4AA0-9871-394A29121971}">
      <dgm:prSet/>
      <dgm:spPr/>
      <dgm:t>
        <a:bodyPr/>
        <a:lstStyle/>
        <a:p>
          <a:endParaRPr lang="en-US"/>
        </a:p>
      </dgm:t>
    </dgm:pt>
    <dgm:pt modelId="{F3918CF3-52AD-48E0-91E6-33F30CA5EB85}">
      <dgm:prSet phldrT="[Text]"/>
      <dgm:spPr/>
      <dgm:t>
        <a:bodyPr/>
        <a:lstStyle/>
        <a:p>
          <a:r>
            <a:rPr lang="en-US" dirty="0" smtClean="0"/>
            <a:t>More healthy babies were born</a:t>
          </a:r>
          <a:endParaRPr lang="en-US" dirty="0"/>
        </a:p>
      </dgm:t>
    </dgm:pt>
    <dgm:pt modelId="{F08018FA-3DCD-4FD0-93FF-7C60977B511B}" type="parTrans" cxnId="{881499C4-FEB0-4B79-9AD4-779379FACB9A}">
      <dgm:prSet/>
      <dgm:spPr/>
      <dgm:t>
        <a:bodyPr/>
        <a:lstStyle/>
        <a:p>
          <a:endParaRPr lang="en-US"/>
        </a:p>
      </dgm:t>
    </dgm:pt>
    <dgm:pt modelId="{D6960FE6-109D-41E3-917C-62FB3E736C1F}" type="sibTrans" cxnId="{881499C4-FEB0-4B79-9AD4-779379FACB9A}">
      <dgm:prSet/>
      <dgm:spPr/>
      <dgm:t>
        <a:bodyPr/>
        <a:lstStyle/>
        <a:p>
          <a:endParaRPr lang="en-US"/>
        </a:p>
      </dgm:t>
    </dgm:pt>
    <dgm:pt modelId="{F9E14A00-D34C-4277-AC3D-0EDD3BDA3D7F}">
      <dgm:prSet phldrT="[Text]"/>
      <dgm:spPr/>
      <dgm:t>
        <a:bodyPr/>
        <a:lstStyle/>
        <a:p>
          <a:r>
            <a:rPr lang="en-US" dirty="0" smtClean="0"/>
            <a:t>Population skyrocketed</a:t>
          </a:r>
          <a:endParaRPr lang="en-US" dirty="0"/>
        </a:p>
      </dgm:t>
    </dgm:pt>
    <dgm:pt modelId="{2532629D-20FE-4FE9-928E-DFBEA1706FF8}" type="parTrans" cxnId="{0CE9D7BF-5C81-43F0-A1EF-C823F3ED4712}">
      <dgm:prSet/>
      <dgm:spPr/>
      <dgm:t>
        <a:bodyPr/>
        <a:lstStyle/>
        <a:p>
          <a:endParaRPr lang="en-US"/>
        </a:p>
      </dgm:t>
    </dgm:pt>
    <dgm:pt modelId="{F6EEAEAD-811E-4BB7-8A1F-A9D199DA6A2D}" type="sibTrans" cxnId="{0CE9D7BF-5C81-43F0-A1EF-C823F3ED4712}">
      <dgm:prSet/>
      <dgm:spPr/>
      <dgm:t>
        <a:bodyPr/>
        <a:lstStyle/>
        <a:p>
          <a:endParaRPr lang="en-US"/>
        </a:p>
      </dgm:t>
    </dgm:pt>
    <dgm:pt modelId="{FC315C21-986F-4D7E-8933-26269F4910BC}" type="pres">
      <dgm:prSet presAssocID="{9D78029D-4A68-417E-9647-713CCC231B8D}" presName="Name0" presStyleCnt="0">
        <dgm:presLayoutVars>
          <dgm:dir/>
          <dgm:resizeHandles val="exact"/>
        </dgm:presLayoutVars>
      </dgm:prSet>
      <dgm:spPr/>
    </dgm:pt>
    <dgm:pt modelId="{8F2B1588-7A11-4EF2-8C3F-32315B1B9507}" type="pres">
      <dgm:prSet presAssocID="{AC9A6116-F731-4583-8FD0-91FF416F7FC9}" presName="node" presStyleLbl="node1" presStyleIdx="0" presStyleCnt="6">
        <dgm:presLayoutVars>
          <dgm:bulletEnabled val="1"/>
        </dgm:presLayoutVars>
      </dgm:prSet>
      <dgm:spPr/>
      <dgm:t>
        <a:bodyPr/>
        <a:lstStyle/>
        <a:p>
          <a:endParaRPr lang="en-US"/>
        </a:p>
      </dgm:t>
    </dgm:pt>
    <dgm:pt modelId="{4D747EE2-BEA3-4D13-A3B9-06357A65A4CE}" type="pres">
      <dgm:prSet presAssocID="{EB495329-8078-40DF-B19A-BB63ECDA4C5E}" presName="sibTrans" presStyleLbl="sibTrans2D1" presStyleIdx="0" presStyleCnt="5"/>
      <dgm:spPr/>
      <dgm:t>
        <a:bodyPr/>
        <a:lstStyle/>
        <a:p>
          <a:endParaRPr lang="en-US"/>
        </a:p>
      </dgm:t>
    </dgm:pt>
    <dgm:pt modelId="{8392E861-7C25-487F-A4B9-A96A6394AB4D}" type="pres">
      <dgm:prSet presAssocID="{EB495329-8078-40DF-B19A-BB63ECDA4C5E}" presName="connectorText" presStyleLbl="sibTrans2D1" presStyleIdx="0" presStyleCnt="5"/>
      <dgm:spPr/>
      <dgm:t>
        <a:bodyPr/>
        <a:lstStyle/>
        <a:p>
          <a:endParaRPr lang="en-US"/>
        </a:p>
      </dgm:t>
    </dgm:pt>
    <dgm:pt modelId="{88193459-B428-4DBA-96A3-6CFE99AA256A}" type="pres">
      <dgm:prSet presAssocID="{02C73E98-80BF-4E82-B77D-0350D17D61A6}" presName="node" presStyleLbl="node1" presStyleIdx="1" presStyleCnt="6">
        <dgm:presLayoutVars>
          <dgm:bulletEnabled val="1"/>
        </dgm:presLayoutVars>
      </dgm:prSet>
      <dgm:spPr/>
      <dgm:t>
        <a:bodyPr/>
        <a:lstStyle/>
        <a:p>
          <a:endParaRPr lang="en-US"/>
        </a:p>
      </dgm:t>
    </dgm:pt>
    <dgm:pt modelId="{F2B6DD7F-A5E4-43E9-9FF0-3C2F09E4C5E3}" type="pres">
      <dgm:prSet presAssocID="{79719C66-5D80-4CC7-9774-BC6279844BA9}" presName="sibTrans" presStyleLbl="sibTrans2D1" presStyleIdx="1" presStyleCnt="5"/>
      <dgm:spPr/>
      <dgm:t>
        <a:bodyPr/>
        <a:lstStyle/>
        <a:p>
          <a:endParaRPr lang="en-US"/>
        </a:p>
      </dgm:t>
    </dgm:pt>
    <dgm:pt modelId="{D233E92D-E5A1-440D-B2EA-349A78D42A87}" type="pres">
      <dgm:prSet presAssocID="{79719C66-5D80-4CC7-9774-BC6279844BA9}" presName="connectorText" presStyleLbl="sibTrans2D1" presStyleIdx="1" presStyleCnt="5"/>
      <dgm:spPr/>
      <dgm:t>
        <a:bodyPr/>
        <a:lstStyle/>
        <a:p>
          <a:endParaRPr lang="en-US"/>
        </a:p>
      </dgm:t>
    </dgm:pt>
    <dgm:pt modelId="{6FB20446-B136-47D4-A9C4-86D0BAB55652}" type="pres">
      <dgm:prSet presAssocID="{9EEA8286-AB90-49C5-86C9-A169DBF67FFA}" presName="node" presStyleLbl="node1" presStyleIdx="2" presStyleCnt="6">
        <dgm:presLayoutVars>
          <dgm:bulletEnabled val="1"/>
        </dgm:presLayoutVars>
      </dgm:prSet>
      <dgm:spPr/>
      <dgm:t>
        <a:bodyPr/>
        <a:lstStyle/>
        <a:p>
          <a:endParaRPr lang="en-US"/>
        </a:p>
      </dgm:t>
    </dgm:pt>
    <dgm:pt modelId="{138AA0E6-6450-4133-8B4A-EA3CA902C54A}" type="pres">
      <dgm:prSet presAssocID="{6279A5AE-BD62-4609-84A4-76B8C6980F37}" presName="sibTrans" presStyleLbl="sibTrans2D1" presStyleIdx="2" presStyleCnt="5"/>
      <dgm:spPr/>
      <dgm:t>
        <a:bodyPr/>
        <a:lstStyle/>
        <a:p>
          <a:endParaRPr lang="en-US"/>
        </a:p>
      </dgm:t>
    </dgm:pt>
    <dgm:pt modelId="{86188688-A989-40A4-B2D5-AD6B4C31DCD9}" type="pres">
      <dgm:prSet presAssocID="{6279A5AE-BD62-4609-84A4-76B8C6980F37}" presName="connectorText" presStyleLbl="sibTrans2D1" presStyleIdx="2" presStyleCnt="5"/>
      <dgm:spPr/>
      <dgm:t>
        <a:bodyPr/>
        <a:lstStyle/>
        <a:p>
          <a:endParaRPr lang="en-US"/>
        </a:p>
      </dgm:t>
    </dgm:pt>
    <dgm:pt modelId="{56F2D263-15DC-450A-96BD-F5736487B5B6}" type="pres">
      <dgm:prSet presAssocID="{99959AEB-82B6-4E04-8125-EFF6A3B98F71}" presName="node" presStyleLbl="node1" presStyleIdx="3" presStyleCnt="6">
        <dgm:presLayoutVars>
          <dgm:bulletEnabled val="1"/>
        </dgm:presLayoutVars>
      </dgm:prSet>
      <dgm:spPr/>
      <dgm:t>
        <a:bodyPr/>
        <a:lstStyle/>
        <a:p>
          <a:endParaRPr lang="en-US"/>
        </a:p>
      </dgm:t>
    </dgm:pt>
    <dgm:pt modelId="{171AF2B1-9441-4E29-ADF5-0E9C68B3FF68}" type="pres">
      <dgm:prSet presAssocID="{6BDD3EDF-2CEF-4177-91C8-D40042321686}" presName="sibTrans" presStyleLbl="sibTrans2D1" presStyleIdx="3" presStyleCnt="5"/>
      <dgm:spPr/>
      <dgm:t>
        <a:bodyPr/>
        <a:lstStyle/>
        <a:p>
          <a:endParaRPr lang="en-US"/>
        </a:p>
      </dgm:t>
    </dgm:pt>
    <dgm:pt modelId="{AD116A99-A4DE-4D35-B136-402FF3674103}" type="pres">
      <dgm:prSet presAssocID="{6BDD3EDF-2CEF-4177-91C8-D40042321686}" presName="connectorText" presStyleLbl="sibTrans2D1" presStyleIdx="3" presStyleCnt="5"/>
      <dgm:spPr/>
      <dgm:t>
        <a:bodyPr/>
        <a:lstStyle/>
        <a:p>
          <a:endParaRPr lang="en-US"/>
        </a:p>
      </dgm:t>
    </dgm:pt>
    <dgm:pt modelId="{444233BE-3D55-4FB1-BE7C-2566E203096B}" type="pres">
      <dgm:prSet presAssocID="{F3918CF3-52AD-48E0-91E6-33F30CA5EB85}" presName="node" presStyleLbl="node1" presStyleIdx="4" presStyleCnt="6">
        <dgm:presLayoutVars>
          <dgm:bulletEnabled val="1"/>
        </dgm:presLayoutVars>
      </dgm:prSet>
      <dgm:spPr/>
      <dgm:t>
        <a:bodyPr/>
        <a:lstStyle/>
        <a:p>
          <a:endParaRPr lang="en-US"/>
        </a:p>
      </dgm:t>
    </dgm:pt>
    <dgm:pt modelId="{423BCD25-2D59-45D3-A8F5-7A27D0ABAD78}" type="pres">
      <dgm:prSet presAssocID="{D6960FE6-109D-41E3-917C-62FB3E736C1F}" presName="sibTrans" presStyleLbl="sibTrans2D1" presStyleIdx="4" presStyleCnt="5"/>
      <dgm:spPr/>
      <dgm:t>
        <a:bodyPr/>
        <a:lstStyle/>
        <a:p>
          <a:endParaRPr lang="en-US"/>
        </a:p>
      </dgm:t>
    </dgm:pt>
    <dgm:pt modelId="{02B8F46D-7872-4284-984D-13EF05B14154}" type="pres">
      <dgm:prSet presAssocID="{D6960FE6-109D-41E3-917C-62FB3E736C1F}" presName="connectorText" presStyleLbl="sibTrans2D1" presStyleIdx="4" presStyleCnt="5"/>
      <dgm:spPr/>
      <dgm:t>
        <a:bodyPr/>
        <a:lstStyle/>
        <a:p>
          <a:endParaRPr lang="en-US"/>
        </a:p>
      </dgm:t>
    </dgm:pt>
    <dgm:pt modelId="{4BF36AD7-FA78-4377-861B-4293750AF589}" type="pres">
      <dgm:prSet presAssocID="{F9E14A00-D34C-4277-AC3D-0EDD3BDA3D7F}" presName="node" presStyleLbl="node1" presStyleIdx="5" presStyleCnt="6">
        <dgm:presLayoutVars>
          <dgm:bulletEnabled val="1"/>
        </dgm:presLayoutVars>
      </dgm:prSet>
      <dgm:spPr/>
      <dgm:t>
        <a:bodyPr/>
        <a:lstStyle/>
        <a:p>
          <a:endParaRPr lang="en-US"/>
        </a:p>
      </dgm:t>
    </dgm:pt>
  </dgm:ptLst>
  <dgm:cxnLst>
    <dgm:cxn modelId="{314D5B24-C666-499D-B04A-88DA7A26B181}" type="presOf" srcId="{9EEA8286-AB90-49C5-86C9-A169DBF67FFA}" destId="{6FB20446-B136-47D4-A9C4-86D0BAB55652}" srcOrd="0" destOrd="0" presId="urn:microsoft.com/office/officeart/2005/8/layout/process1"/>
    <dgm:cxn modelId="{0CE9D7BF-5C81-43F0-A1EF-C823F3ED4712}" srcId="{9D78029D-4A68-417E-9647-713CCC231B8D}" destId="{F9E14A00-D34C-4277-AC3D-0EDD3BDA3D7F}" srcOrd="5" destOrd="0" parTransId="{2532629D-20FE-4FE9-928E-DFBEA1706FF8}" sibTransId="{F6EEAEAD-811E-4BB7-8A1F-A9D199DA6A2D}"/>
    <dgm:cxn modelId="{88CE582D-3883-4896-BF31-93DC5C8854C8}" type="presOf" srcId="{D6960FE6-109D-41E3-917C-62FB3E736C1F}" destId="{423BCD25-2D59-45D3-A8F5-7A27D0ABAD78}" srcOrd="0" destOrd="0" presId="urn:microsoft.com/office/officeart/2005/8/layout/process1"/>
    <dgm:cxn modelId="{4B654732-93C6-4B37-B8D5-003B1B6EB2BB}" type="presOf" srcId="{79719C66-5D80-4CC7-9774-BC6279844BA9}" destId="{F2B6DD7F-A5E4-43E9-9FF0-3C2F09E4C5E3}" srcOrd="0" destOrd="0" presId="urn:microsoft.com/office/officeart/2005/8/layout/process1"/>
    <dgm:cxn modelId="{32CEE8E8-C9EA-4AA0-9871-394A29121971}" srcId="{9D78029D-4A68-417E-9647-713CCC231B8D}" destId="{99959AEB-82B6-4E04-8125-EFF6A3B98F71}" srcOrd="3" destOrd="0" parTransId="{581F1F32-9B66-4E4C-860F-7EAFAB59B40E}" sibTransId="{6BDD3EDF-2CEF-4177-91C8-D40042321686}"/>
    <dgm:cxn modelId="{88C6A032-998B-4547-B4F5-89DA3E412A1B}" type="presOf" srcId="{99959AEB-82B6-4E04-8125-EFF6A3B98F71}" destId="{56F2D263-15DC-450A-96BD-F5736487B5B6}" srcOrd="0" destOrd="0" presId="urn:microsoft.com/office/officeart/2005/8/layout/process1"/>
    <dgm:cxn modelId="{94091EB0-8F87-4786-BE85-2F08C2E6766B}" type="presOf" srcId="{F3918CF3-52AD-48E0-91E6-33F30CA5EB85}" destId="{444233BE-3D55-4FB1-BE7C-2566E203096B}" srcOrd="0" destOrd="0" presId="urn:microsoft.com/office/officeart/2005/8/layout/process1"/>
    <dgm:cxn modelId="{2E47FB2A-E2E7-4408-809F-DAED679FA7ED}" type="presOf" srcId="{F9E14A00-D34C-4277-AC3D-0EDD3BDA3D7F}" destId="{4BF36AD7-FA78-4377-861B-4293750AF589}" srcOrd="0" destOrd="0" presId="urn:microsoft.com/office/officeart/2005/8/layout/process1"/>
    <dgm:cxn modelId="{DBC8CBE5-92A2-4A10-A8BC-A031A462F718}" type="presOf" srcId="{6279A5AE-BD62-4609-84A4-76B8C6980F37}" destId="{86188688-A989-40A4-B2D5-AD6B4C31DCD9}" srcOrd="1" destOrd="0" presId="urn:microsoft.com/office/officeart/2005/8/layout/process1"/>
    <dgm:cxn modelId="{E3DE7B37-C932-4460-9DA2-7F37B6BBA6FF}" type="presOf" srcId="{02C73E98-80BF-4E82-B77D-0350D17D61A6}" destId="{88193459-B428-4DBA-96A3-6CFE99AA256A}" srcOrd="0" destOrd="0" presId="urn:microsoft.com/office/officeart/2005/8/layout/process1"/>
    <dgm:cxn modelId="{02E2FAB6-CFC8-4321-9763-0E954BCA5B31}" type="presOf" srcId="{79719C66-5D80-4CC7-9774-BC6279844BA9}" destId="{D233E92D-E5A1-440D-B2EA-349A78D42A87}" srcOrd="1" destOrd="0" presId="urn:microsoft.com/office/officeart/2005/8/layout/process1"/>
    <dgm:cxn modelId="{F3E42EB1-FF67-428F-9BCB-3D2010E13683}" type="presOf" srcId="{6BDD3EDF-2CEF-4177-91C8-D40042321686}" destId="{AD116A99-A4DE-4D35-B136-402FF3674103}" srcOrd="1" destOrd="0" presId="urn:microsoft.com/office/officeart/2005/8/layout/process1"/>
    <dgm:cxn modelId="{A52D821A-79F4-4FB6-8217-30CDE3B7126A}" srcId="{9D78029D-4A68-417E-9647-713CCC231B8D}" destId="{02C73E98-80BF-4E82-B77D-0350D17D61A6}" srcOrd="1" destOrd="0" parTransId="{7C9ADC6C-3585-4D85-83AF-E2FE1DA84265}" sibTransId="{79719C66-5D80-4CC7-9774-BC6279844BA9}"/>
    <dgm:cxn modelId="{8BAFA798-BBEC-4DF3-8E22-40F52BF6024A}" type="presOf" srcId="{6279A5AE-BD62-4609-84A4-76B8C6980F37}" destId="{138AA0E6-6450-4133-8B4A-EA3CA902C54A}" srcOrd="0" destOrd="0" presId="urn:microsoft.com/office/officeart/2005/8/layout/process1"/>
    <dgm:cxn modelId="{183DB1DC-AEBA-44BC-A66B-9448BB745241}" type="presOf" srcId="{9D78029D-4A68-417E-9647-713CCC231B8D}" destId="{FC315C21-986F-4D7E-8933-26269F4910BC}" srcOrd="0" destOrd="0" presId="urn:microsoft.com/office/officeart/2005/8/layout/process1"/>
    <dgm:cxn modelId="{D4FF51D9-4218-4EA3-9CC7-7DB88E3EB37A}" srcId="{9D78029D-4A68-417E-9647-713CCC231B8D}" destId="{AC9A6116-F731-4583-8FD0-91FF416F7FC9}" srcOrd="0" destOrd="0" parTransId="{4EE21FC7-722F-444F-AA14-924BF611A3D5}" sibTransId="{EB495329-8078-40DF-B19A-BB63ECDA4C5E}"/>
    <dgm:cxn modelId="{BE4B803C-CD27-4F59-9235-062AFDFD750B}" type="presOf" srcId="{AC9A6116-F731-4583-8FD0-91FF416F7FC9}" destId="{8F2B1588-7A11-4EF2-8C3F-32315B1B9507}" srcOrd="0" destOrd="0" presId="urn:microsoft.com/office/officeart/2005/8/layout/process1"/>
    <dgm:cxn modelId="{78AEC6DA-1484-4CCB-B662-8FCF3C12FCFF}" type="presOf" srcId="{6BDD3EDF-2CEF-4177-91C8-D40042321686}" destId="{171AF2B1-9441-4E29-ADF5-0E9C68B3FF68}" srcOrd="0" destOrd="0" presId="urn:microsoft.com/office/officeart/2005/8/layout/process1"/>
    <dgm:cxn modelId="{B2323E5E-9866-4BAB-8680-7E076BD508D9}" type="presOf" srcId="{EB495329-8078-40DF-B19A-BB63ECDA4C5E}" destId="{8392E861-7C25-487F-A4B9-A96A6394AB4D}" srcOrd="1" destOrd="0" presId="urn:microsoft.com/office/officeart/2005/8/layout/process1"/>
    <dgm:cxn modelId="{B093EC04-8699-4D18-AC61-B0DEB4B95D64}" srcId="{9D78029D-4A68-417E-9647-713CCC231B8D}" destId="{9EEA8286-AB90-49C5-86C9-A169DBF67FFA}" srcOrd="2" destOrd="0" parTransId="{BE47B3BA-2DDE-4051-A6EF-6EAFDD1B4777}" sibTransId="{6279A5AE-BD62-4609-84A4-76B8C6980F37}"/>
    <dgm:cxn modelId="{180FA170-E2E5-4ABB-94E0-2B3551D0DA47}" type="presOf" srcId="{EB495329-8078-40DF-B19A-BB63ECDA4C5E}" destId="{4D747EE2-BEA3-4D13-A3B9-06357A65A4CE}" srcOrd="0" destOrd="0" presId="urn:microsoft.com/office/officeart/2005/8/layout/process1"/>
    <dgm:cxn modelId="{881499C4-FEB0-4B79-9AD4-779379FACB9A}" srcId="{9D78029D-4A68-417E-9647-713CCC231B8D}" destId="{F3918CF3-52AD-48E0-91E6-33F30CA5EB85}" srcOrd="4" destOrd="0" parTransId="{F08018FA-3DCD-4FD0-93FF-7C60977B511B}" sibTransId="{D6960FE6-109D-41E3-917C-62FB3E736C1F}"/>
    <dgm:cxn modelId="{2635EDA7-6099-4602-A2AB-29C9E62BAD96}" type="presOf" srcId="{D6960FE6-109D-41E3-917C-62FB3E736C1F}" destId="{02B8F46D-7872-4284-984D-13EF05B14154}" srcOrd="1" destOrd="0" presId="urn:microsoft.com/office/officeart/2005/8/layout/process1"/>
    <dgm:cxn modelId="{B65EB8D2-1BD4-48B5-AE02-25CDE99272B8}" type="presParOf" srcId="{FC315C21-986F-4D7E-8933-26269F4910BC}" destId="{8F2B1588-7A11-4EF2-8C3F-32315B1B9507}" srcOrd="0" destOrd="0" presId="urn:microsoft.com/office/officeart/2005/8/layout/process1"/>
    <dgm:cxn modelId="{ECF1C213-F737-40BF-9FCC-53DB694C1439}" type="presParOf" srcId="{FC315C21-986F-4D7E-8933-26269F4910BC}" destId="{4D747EE2-BEA3-4D13-A3B9-06357A65A4CE}" srcOrd="1" destOrd="0" presId="urn:microsoft.com/office/officeart/2005/8/layout/process1"/>
    <dgm:cxn modelId="{089EA1D7-2480-43CB-9C79-3A5A287B23E3}" type="presParOf" srcId="{4D747EE2-BEA3-4D13-A3B9-06357A65A4CE}" destId="{8392E861-7C25-487F-A4B9-A96A6394AB4D}" srcOrd="0" destOrd="0" presId="urn:microsoft.com/office/officeart/2005/8/layout/process1"/>
    <dgm:cxn modelId="{3642EB40-BFC7-4CA8-856D-A33866A95224}" type="presParOf" srcId="{FC315C21-986F-4D7E-8933-26269F4910BC}" destId="{88193459-B428-4DBA-96A3-6CFE99AA256A}" srcOrd="2" destOrd="0" presId="urn:microsoft.com/office/officeart/2005/8/layout/process1"/>
    <dgm:cxn modelId="{5793392C-1F7E-4FF2-98CD-A14D7A81AC29}" type="presParOf" srcId="{FC315C21-986F-4D7E-8933-26269F4910BC}" destId="{F2B6DD7F-A5E4-43E9-9FF0-3C2F09E4C5E3}" srcOrd="3" destOrd="0" presId="urn:microsoft.com/office/officeart/2005/8/layout/process1"/>
    <dgm:cxn modelId="{3D236769-4D51-45D3-A025-71E7C84830A9}" type="presParOf" srcId="{F2B6DD7F-A5E4-43E9-9FF0-3C2F09E4C5E3}" destId="{D233E92D-E5A1-440D-B2EA-349A78D42A87}" srcOrd="0" destOrd="0" presId="urn:microsoft.com/office/officeart/2005/8/layout/process1"/>
    <dgm:cxn modelId="{338A6F55-08B8-4327-967F-0578F73E0628}" type="presParOf" srcId="{FC315C21-986F-4D7E-8933-26269F4910BC}" destId="{6FB20446-B136-47D4-A9C4-86D0BAB55652}" srcOrd="4" destOrd="0" presId="urn:microsoft.com/office/officeart/2005/8/layout/process1"/>
    <dgm:cxn modelId="{111514B7-2D9E-4529-921F-B6A42E3F9418}" type="presParOf" srcId="{FC315C21-986F-4D7E-8933-26269F4910BC}" destId="{138AA0E6-6450-4133-8B4A-EA3CA902C54A}" srcOrd="5" destOrd="0" presId="urn:microsoft.com/office/officeart/2005/8/layout/process1"/>
    <dgm:cxn modelId="{35A62595-078C-466A-91C0-A3095F245316}" type="presParOf" srcId="{138AA0E6-6450-4133-8B4A-EA3CA902C54A}" destId="{86188688-A989-40A4-B2D5-AD6B4C31DCD9}" srcOrd="0" destOrd="0" presId="urn:microsoft.com/office/officeart/2005/8/layout/process1"/>
    <dgm:cxn modelId="{FE00BBCB-AA91-46C9-B7DB-0E0B5CDA6197}" type="presParOf" srcId="{FC315C21-986F-4D7E-8933-26269F4910BC}" destId="{56F2D263-15DC-450A-96BD-F5736487B5B6}" srcOrd="6" destOrd="0" presId="urn:microsoft.com/office/officeart/2005/8/layout/process1"/>
    <dgm:cxn modelId="{7647E6AE-70F6-4CE5-BE70-365BEA5FC194}" type="presParOf" srcId="{FC315C21-986F-4D7E-8933-26269F4910BC}" destId="{171AF2B1-9441-4E29-ADF5-0E9C68B3FF68}" srcOrd="7" destOrd="0" presId="urn:microsoft.com/office/officeart/2005/8/layout/process1"/>
    <dgm:cxn modelId="{EABD1EAF-8497-4B34-8410-F712FDA3E8F5}" type="presParOf" srcId="{171AF2B1-9441-4E29-ADF5-0E9C68B3FF68}" destId="{AD116A99-A4DE-4D35-B136-402FF3674103}" srcOrd="0" destOrd="0" presId="urn:microsoft.com/office/officeart/2005/8/layout/process1"/>
    <dgm:cxn modelId="{4AC06117-D69E-4E70-BA77-632B86B4FCF7}" type="presParOf" srcId="{FC315C21-986F-4D7E-8933-26269F4910BC}" destId="{444233BE-3D55-4FB1-BE7C-2566E203096B}" srcOrd="8" destOrd="0" presId="urn:microsoft.com/office/officeart/2005/8/layout/process1"/>
    <dgm:cxn modelId="{ED1B4931-DE3D-45A3-AD77-E3E5673EBF00}" type="presParOf" srcId="{FC315C21-986F-4D7E-8933-26269F4910BC}" destId="{423BCD25-2D59-45D3-A8F5-7A27D0ABAD78}" srcOrd="9" destOrd="0" presId="urn:microsoft.com/office/officeart/2005/8/layout/process1"/>
    <dgm:cxn modelId="{E88D19F1-E664-4A20-B57B-B9A36E8F3FD2}" type="presParOf" srcId="{423BCD25-2D59-45D3-A8F5-7A27D0ABAD78}" destId="{02B8F46D-7872-4284-984D-13EF05B14154}" srcOrd="0" destOrd="0" presId="urn:microsoft.com/office/officeart/2005/8/layout/process1"/>
    <dgm:cxn modelId="{F99B30DA-A5AE-486F-A36F-B4571254BDA7}" type="presParOf" srcId="{FC315C21-986F-4D7E-8933-26269F4910BC}" destId="{4BF36AD7-FA78-4377-861B-4293750AF589}" srcOrd="1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D381D-E426-4006-BB19-454DDA9609BE}" type="doc">
      <dgm:prSet loTypeId="urn:microsoft.com/office/officeart/2005/8/layout/vProcess5" loCatId="process" qsTypeId="urn:microsoft.com/office/officeart/2005/8/quickstyle/simple1#2" qsCatId="simple" csTypeId="urn:microsoft.com/office/officeart/2005/8/colors/accent1_2#2" csCatId="accent1" phldr="1"/>
      <dgm:spPr/>
      <dgm:t>
        <a:bodyPr/>
        <a:lstStyle/>
        <a:p>
          <a:endParaRPr lang="en-US"/>
        </a:p>
      </dgm:t>
    </dgm:pt>
    <dgm:pt modelId="{5F438F19-EEF6-4A0F-9973-50B8C650589A}">
      <dgm:prSet phldrT="[Text]"/>
      <dgm:spPr/>
      <dgm:t>
        <a:bodyPr/>
        <a:lstStyle/>
        <a:p>
          <a:r>
            <a:rPr lang="en-US" dirty="0" smtClean="0"/>
            <a:t>Spinning machine</a:t>
          </a:r>
          <a:endParaRPr lang="en-US" dirty="0"/>
        </a:p>
      </dgm:t>
    </dgm:pt>
    <dgm:pt modelId="{2F329942-9DD4-47E3-AF90-4A0BEE75828E}" type="parTrans" cxnId="{B0F4E785-A230-4D0A-AC03-05A12942EF46}">
      <dgm:prSet/>
      <dgm:spPr/>
      <dgm:t>
        <a:bodyPr/>
        <a:lstStyle/>
        <a:p>
          <a:endParaRPr lang="en-US"/>
        </a:p>
      </dgm:t>
    </dgm:pt>
    <dgm:pt modelId="{F6AD0D3F-C9CF-405C-80B6-4BF78B80D602}" type="sibTrans" cxnId="{B0F4E785-A230-4D0A-AC03-05A12942EF46}">
      <dgm:prSet/>
      <dgm:spPr/>
      <dgm:t>
        <a:bodyPr/>
        <a:lstStyle/>
        <a:p>
          <a:endParaRPr lang="en-US"/>
        </a:p>
      </dgm:t>
    </dgm:pt>
    <dgm:pt modelId="{A102ACB2-421B-49CF-9F5A-5D8901E8C08E}">
      <dgm:prSet phldrT="[Text]"/>
      <dgm:spPr/>
      <dgm:t>
        <a:bodyPr/>
        <a:lstStyle/>
        <a:p>
          <a:r>
            <a:rPr lang="en-US" dirty="0" smtClean="0"/>
            <a:t>Need to speed up weaving</a:t>
          </a:r>
        </a:p>
      </dgm:t>
    </dgm:pt>
    <dgm:pt modelId="{66F08180-3525-4D74-BE88-ADDA5353C42C}" type="parTrans" cxnId="{F42029AB-5737-44E6-A3BD-35BCEC03858E}">
      <dgm:prSet/>
      <dgm:spPr/>
      <dgm:t>
        <a:bodyPr/>
        <a:lstStyle/>
        <a:p>
          <a:endParaRPr lang="en-US"/>
        </a:p>
      </dgm:t>
    </dgm:pt>
    <dgm:pt modelId="{2B5F8085-A29A-4867-BE52-031816C1FFF0}" type="sibTrans" cxnId="{F42029AB-5737-44E6-A3BD-35BCEC03858E}">
      <dgm:prSet/>
      <dgm:spPr/>
      <dgm:t>
        <a:bodyPr/>
        <a:lstStyle/>
        <a:p>
          <a:endParaRPr lang="en-US"/>
        </a:p>
      </dgm:t>
    </dgm:pt>
    <dgm:pt modelId="{06FDB7AD-6FBC-4CB6-BEED-BE8F9FDBB7A9}">
      <dgm:prSet phldrT="[Text]"/>
      <dgm:spPr/>
      <dgm:t>
        <a:bodyPr/>
        <a:lstStyle/>
        <a:p>
          <a:r>
            <a:rPr lang="en-US" dirty="0" smtClean="0"/>
            <a:t>Power loom created</a:t>
          </a:r>
          <a:endParaRPr lang="en-US" dirty="0"/>
        </a:p>
      </dgm:t>
    </dgm:pt>
    <dgm:pt modelId="{92C99EA5-FA37-4530-A202-5A78144D1ADC}" type="parTrans" cxnId="{D5165715-43B9-40C7-B5D8-548040A9C68C}">
      <dgm:prSet/>
      <dgm:spPr/>
      <dgm:t>
        <a:bodyPr/>
        <a:lstStyle/>
        <a:p>
          <a:endParaRPr lang="en-US"/>
        </a:p>
      </dgm:t>
    </dgm:pt>
    <dgm:pt modelId="{6D97DB0D-681C-4EF1-89FB-9E47E7AFB24D}" type="sibTrans" cxnId="{D5165715-43B9-40C7-B5D8-548040A9C68C}">
      <dgm:prSet/>
      <dgm:spPr/>
      <dgm:t>
        <a:bodyPr/>
        <a:lstStyle/>
        <a:p>
          <a:endParaRPr lang="en-US"/>
        </a:p>
      </dgm:t>
    </dgm:pt>
    <dgm:pt modelId="{D3E49369-1FF8-472F-98BD-8B61298A4968}" type="pres">
      <dgm:prSet presAssocID="{F7BD381D-E426-4006-BB19-454DDA9609BE}" presName="outerComposite" presStyleCnt="0">
        <dgm:presLayoutVars>
          <dgm:chMax val="5"/>
          <dgm:dir/>
          <dgm:resizeHandles val="exact"/>
        </dgm:presLayoutVars>
      </dgm:prSet>
      <dgm:spPr/>
      <dgm:t>
        <a:bodyPr/>
        <a:lstStyle/>
        <a:p>
          <a:endParaRPr lang="en-US"/>
        </a:p>
      </dgm:t>
    </dgm:pt>
    <dgm:pt modelId="{5C34A394-1762-4D3B-9F29-9AD9B42CC671}" type="pres">
      <dgm:prSet presAssocID="{F7BD381D-E426-4006-BB19-454DDA9609BE}" presName="dummyMaxCanvas" presStyleCnt="0">
        <dgm:presLayoutVars/>
      </dgm:prSet>
      <dgm:spPr/>
    </dgm:pt>
    <dgm:pt modelId="{A46A9DC7-DACD-4ADA-A0D0-128337E1ABB3}" type="pres">
      <dgm:prSet presAssocID="{F7BD381D-E426-4006-BB19-454DDA9609BE}" presName="ThreeNodes_1" presStyleLbl="node1" presStyleIdx="0" presStyleCnt="3">
        <dgm:presLayoutVars>
          <dgm:bulletEnabled val="1"/>
        </dgm:presLayoutVars>
      </dgm:prSet>
      <dgm:spPr/>
      <dgm:t>
        <a:bodyPr/>
        <a:lstStyle/>
        <a:p>
          <a:endParaRPr lang="en-US"/>
        </a:p>
      </dgm:t>
    </dgm:pt>
    <dgm:pt modelId="{5938A31F-D14E-4A59-9EA2-B5A5AA96C5CE}" type="pres">
      <dgm:prSet presAssocID="{F7BD381D-E426-4006-BB19-454DDA9609BE}" presName="ThreeNodes_2" presStyleLbl="node1" presStyleIdx="1" presStyleCnt="3">
        <dgm:presLayoutVars>
          <dgm:bulletEnabled val="1"/>
        </dgm:presLayoutVars>
      </dgm:prSet>
      <dgm:spPr/>
      <dgm:t>
        <a:bodyPr/>
        <a:lstStyle/>
        <a:p>
          <a:endParaRPr lang="en-US"/>
        </a:p>
      </dgm:t>
    </dgm:pt>
    <dgm:pt modelId="{4E387A86-B59B-4B06-97BA-7418F07AA8A2}" type="pres">
      <dgm:prSet presAssocID="{F7BD381D-E426-4006-BB19-454DDA9609BE}" presName="ThreeNodes_3" presStyleLbl="node1" presStyleIdx="2" presStyleCnt="3">
        <dgm:presLayoutVars>
          <dgm:bulletEnabled val="1"/>
        </dgm:presLayoutVars>
      </dgm:prSet>
      <dgm:spPr/>
      <dgm:t>
        <a:bodyPr/>
        <a:lstStyle/>
        <a:p>
          <a:endParaRPr lang="en-US"/>
        </a:p>
      </dgm:t>
    </dgm:pt>
    <dgm:pt modelId="{8CB2590E-049C-4A89-9C9F-A2AD4177F525}" type="pres">
      <dgm:prSet presAssocID="{F7BD381D-E426-4006-BB19-454DDA9609BE}" presName="ThreeConn_1-2" presStyleLbl="fgAccFollowNode1" presStyleIdx="0" presStyleCnt="2">
        <dgm:presLayoutVars>
          <dgm:bulletEnabled val="1"/>
        </dgm:presLayoutVars>
      </dgm:prSet>
      <dgm:spPr/>
      <dgm:t>
        <a:bodyPr/>
        <a:lstStyle/>
        <a:p>
          <a:endParaRPr lang="en-US"/>
        </a:p>
      </dgm:t>
    </dgm:pt>
    <dgm:pt modelId="{18684D5E-369A-40B2-89DC-3601540BBB0B}" type="pres">
      <dgm:prSet presAssocID="{F7BD381D-E426-4006-BB19-454DDA9609BE}" presName="ThreeConn_2-3" presStyleLbl="fgAccFollowNode1" presStyleIdx="1" presStyleCnt="2">
        <dgm:presLayoutVars>
          <dgm:bulletEnabled val="1"/>
        </dgm:presLayoutVars>
      </dgm:prSet>
      <dgm:spPr/>
      <dgm:t>
        <a:bodyPr/>
        <a:lstStyle/>
        <a:p>
          <a:endParaRPr lang="en-US"/>
        </a:p>
      </dgm:t>
    </dgm:pt>
    <dgm:pt modelId="{BCE3271C-E48E-4693-962F-FE7D9EBA2F31}" type="pres">
      <dgm:prSet presAssocID="{F7BD381D-E426-4006-BB19-454DDA9609BE}" presName="ThreeNodes_1_text" presStyleLbl="node1" presStyleIdx="2" presStyleCnt="3">
        <dgm:presLayoutVars>
          <dgm:bulletEnabled val="1"/>
        </dgm:presLayoutVars>
      </dgm:prSet>
      <dgm:spPr/>
      <dgm:t>
        <a:bodyPr/>
        <a:lstStyle/>
        <a:p>
          <a:endParaRPr lang="en-US"/>
        </a:p>
      </dgm:t>
    </dgm:pt>
    <dgm:pt modelId="{D12DE346-2299-4D88-98E3-B5421170FBB7}" type="pres">
      <dgm:prSet presAssocID="{F7BD381D-E426-4006-BB19-454DDA9609BE}" presName="ThreeNodes_2_text" presStyleLbl="node1" presStyleIdx="2" presStyleCnt="3">
        <dgm:presLayoutVars>
          <dgm:bulletEnabled val="1"/>
        </dgm:presLayoutVars>
      </dgm:prSet>
      <dgm:spPr/>
      <dgm:t>
        <a:bodyPr/>
        <a:lstStyle/>
        <a:p>
          <a:endParaRPr lang="en-US"/>
        </a:p>
      </dgm:t>
    </dgm:pt>
    <dgm:pt modelId="{C8A53FC7-C767-4D5E-91FD-DD1B4B22736A}" type="pres">
      <dgm:prSet presAssocID="{F7BD381D-E426-4006-BB19-454DDA9609BE}" presName="ThreeNodes_3_text" presStyleLbl="node1" presStyleIdx="2" presStyleCnt="3">
        <dgm:presLayoutVars>
          <dgm:bulletEnabled val="1"/>
        </dgm:presLayoutVars>
      </dgm:prSet>
      <dgm:spPr/>
      <dgm:t>
        <a:bodyPr/>
        <a:lstStyle/>
        <a:p>
          <a:endParaRPr lang="en-US"/>
        </a:p>
      </dgm:t>
    </dgm:pt>
  </dgm:ptLst>
  <dgm:cxnLst>
    <dgm:cxn modelId="{E5286564-8554-4237-9E82-82C8E262FEC8}" type="presOf" srcId="{06FDB7AD-6FBC-4CB6-BEED-BE8F9FDBB7A9}" destId="{4E387A86-B59B-4B06-97BA-7418F07AA8A2}" srcOrd="0" destOrd="0" presId="urn:microsoft.com/office/officeart/2005/8/layout/vProcess5"/>
    <dgm:cxn modelId="{B0F4E785-A230-4D0A-AC03-05A12942EF46}" srcId="{F7BD381D-E426-4006-BB19-454DDA9609BE}" destId="{5F438F19-EEF6-4A0F-9973-50B8C650589A}" srcOrd="0" destOrd="0" parTransId="{2F329942-9DD4-47E3-AF90-4A0BEE75828E}" sibTransId="{F6AD0D3F-C9CF-405C-80B6-4BF78B80D602}"/>
    <dgm:cxn modelId="{DBF2B584-7EDA-4225-A374-4712A71921E4}" type="presOf" srcId="{F6AD0D3F-C9CF-405C-80B6-4BF78B80D602}" destId="{8CB2590E-049C-4A89-9C9F-A2AD4177F525}" srcOrd="0" destOrd="0" presId="urn:microsoft.com/office/officeart/2005/8/layout/vProcess5"/>
    <dgm:cxn modelId="{025C3530-CD38-4F14-8DC6-DFDB21DEBFF3}" type="presOf" srcId="{A102ACB2-421B-49CF-9F5A-5D8901E8C08E}" destId="{5938A31F-D14E-4A59-9EA2-B5A5AA96C5CE}" srcOrd="0" destOrd="0" presId="urn:microsoft.com/office/officeart/2005/8/layout/vProcess5"/>
    <dgm:cxn modelId="{FD411156-723E-4A6D-83B8-5350D94AD399}" type="presOf" srcId="{F7BD381D-E426-4006-BB19-454DDA9609BE}" destId="{D3E49369-1FF8-472F-98BD-8B61298A4968}" srcOrd="0" destOrd="0" presId="urn:microsoft.com/office/officeart/2005/8/layout/vProcess5"/>
    <dgm:cxn modelId="{9F903340-7F03-43ED-B6AA-24B6B98CD5F8}" type="presOf" srcId="{5F438F19-EEF6-4A0F-9973-50B8C650589A}" destId="{A46A9DC7-DACD-4ADA-A0D0-128337E1ABB3}" srcOrd="0" destOrd="0" presId="urn:microsoft.com/office/officeart/2005/8/layout/vProcess5"/>
    <dgm:cxn modelId="{A2897D80-3FC9-492B-8AD5-7680F76FE379}" type="presOf" srcId="{5F438F19-EEF6-4A0F-9973-50B8C650589A}" destId="{BCE3271C-E48E-4693-962F-FE7D9EBA2F31}" srcOrd="1" destOrd="0" presId="urn:microsoft.com/office/officeart/2005/8/layout/vProcess5"/>
    <dgm:cxn modelId="{F42029AB-5737-44E6-A3BD-35BCEC03858E}" srcId="{F7BD381D-E426-4006-BB19-454DDA9609BE}" destId="{A102ACB2-421B-49CF-9F5A-5D8901E8C08E}" srcOrd="1" destOrd="0" parTransId="{66F08180-3525-4D74-BE88-ADDA5353C42C}" sibTransId="{2B5F8085-A29A-4867-BE52-031816C1FFF0}"/>
    <dgm:cxn modelId="{0FCE080D-8B55-48ED-9749-40382E526626}" type="presOf" srcId="{06FDB7AD-6FBC-4CB6-BEED-BE8F9FDBB7A9}" destId="{C8A53FC7-C767-4D5E-91FD-DD1B4B22736A}" srcOrd="1" destOrd="0" presId="urn:microsoft.com/office/officeart/2005/8/layout/vProcess5"/>
    <dgm:cxn modelId="{0C1F7D08-DC27-4A44-B030-80A2A83F420F}" type="presOf" srcId="{2B5F8085-A29A-4867-BE52-031816C1FFF0}" destId="{18684D5E-369A-40B2-89DC-3601540BBB0B}" srcOrd="0" destOrd="0" presId="urn:microsoft.com/office/officeart/2005/8/layout/vProcess5"/>
    <dgm:cxn modelId="{D5165715-43B9-40C7-B5D8-548040A9C68C}" srcId="{F7BD381D-E426-4006-BB19-454DDA9609BE}" destId="{06FDB7AD-6FBC-4CB6-BEED-BE8F9FDBB7A9}" srcOrd="2" destOrd="0" parTransId="{92C99EA5-FA37-4530-A202-5A78144D1ADC}" sibTransId="{6D97DB0D-681C-4EF1-89FB-9E47E7AFB24D}"/>
    <dgm:cxn modelId="{B415AF97-5978-420E-A745-E6B0BEC7519F}" type="presOf" srcId="{A102ACB2-421B-49CF-9F5A-5D8901E8C08E}" destId="{D12DE346-2299-4D88-98E3-B5421170FBB7}" srcOrd="1" destOrd="0" presId="urn:microsoft.com/office/officeart/2005/8/layout/vProcess5"/>
    <dgm:cxn modelId="{9F475B03-9D7D-4ADB-8A90-87152EAB72E6}" type="presParOf" srcId="{D3E49369-1FF8-472F-98BD-8B61298A4968}" destId="{5C34A394-1762-4D3B-9F29-9AD9B42CC671}" srcOrd="0" destOrd="0" presId="urn:microsoft.com/office/officeart/2005/8/layout/vProcess5"/>
    <dgm:cxn modelId="{C6F5C338-B8BA-4CBC-8A27-687BAC4ED9C0}" type="presParOf" srcId="{D3E49369-1FF8-472F-98BD-8B61298A4968}" destId="{A46A9DC7-DACD-4ADA-A0D0-128337E1ABB3}" srcOrd="1" destOrd="0" presId="urn:microsoft.com/office/officeart/2005/8/layout/vProcess5"/>
    <dgm:cxn modelId="{D5F20763-8BB8-4BAB-9460-7357208D5E87}" type="presParOf" srcId="{D3E49369-1FF8-472F-98BD-8B61298A4968}" destId="{5938A31F-D14E-4A59-9EA2-B5A5AA96C5CE}" srcOrd="2" destOrd="0" presId="urn:microsoft.com/office/officeart/2005/8/layout/vProcess5"/>
    <dgm:cxn modelId="{2C50B156-017E-4722-A35A-A84A13661397}" type="presParOf" srcId="{D3E49369-1FF8-472F-98BD-8B61298A4968}" destId="{4E387A86-B59B-4B06-97BA-7418F07AA8A2}" srcOrd="3" destOrd="0" presId="urn:microsoft.com/office/officeart/2005/8/layout/vProcess5"/>
    <dgm:cxn modelId="{3B8951DE-CFB0-4FAC-A40F-345BEBB242B6}" type="presParOf" srcId="{D3E49369-1FF8-472F-98BD-8B61298A4968}" destId="{8CB2590E-049C-4A89-9C9F-A2AD4177F525}" srcOrd="4" destOrd="0" presId="urn:microsoft.com/office/officeart/2005/8/layout/vProcess5"/>
    <dgm:cxn modelId="{3FAA7F76-68B7-496A-ABA5-2C7FC456942E}" type="presParOf" srcId="{D3E49369-1FF8-472F-98BD-8B61298A4968}" destId="{18684D5E-369A-40B2-89DC-3601540BBB0B}" srcOrd="5" destOrd="0" presId="urn:microsoft.com/office/officeart/2005/8/layout/vProcess5"/>
    <dgm:cxn modelId="{DE0AEA72-7D44-4EAB-A09A-DA36535CC699}" type="presParOf" srcId="{D3E49369-1FF8-472F-98BD-8B61298A4968}" destId="{BCE3271C-E48E-4693-962F-FE7D9EBA2F31}" srcOrd="6" destOrd="0" presId="urn:microsoft.com/office/officeart/2005/8/layout/vProcess5"/>
    <dgm:cxn modelId="{086A002B-E213-4710-981D-3CE9C292C15A}" type="presParOf" srcId="{D3E49369-1FF8-472F-98BD-8B61298A4968}" destId="{D12DE346-2299-4D88-98E3-B5421170FBB7}" srcOrd="7" destOrd="0" presId="urn:microsoft.com/office/officeart/2005/8/layout/vProcess5"/>
    <dgm:cxn modelId="{2427D122-3619-4AF4-8E73-04AD4DDFDDDC}" type="presParOf" srcId="{D3E49369-1FF8-472F-98BD-8B61298A4968}" destId="{C8A53FC7-C767-4D5E-91FD-DD1B4B22736A}"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F801E1D-18A8-4DAC-AE15-FB5AEC2A85A8}" type="doc">
      <dgm:prSet loTypeId="urn:microsoft.com/office/officeart/2005/8/layout/vList5" loCatId="list" qsTypeId="urn:microsoft.com/office/officeart/2005/8/quickstyle/simple1#20" qsCatId="simple" csTypeId="urn:microsoft.com/office/officeart/2005/8/colors/accent1_2#20" csCatId="accent1" phldr="1"/>
      <dgm:spPr/>
      <dgm:t>
        <a:bodyPr/>
        <a:lstStyle/>
        <a:p>
          <a:endParaRPr lang="en-US"/>
        </a:p>
      </dgm:t>
    </dgm:pt>
    <dgm:pt modelId="{10ACEBE0-02EC-41DF-96E7-973357C0340D}">
      <dgm:prSet phldrT="[Text]"/>
      <dgm:spPr/>
      <dgm:t>
        <a:bodyPr/>
        <a:lstStyle/>
        <a:p>
          <a:r>
            <a:rPr lang="en-US" dirty="0" smtClean="0"/>
            <a:t>Europe</a:t>
          </a:r>
          <a:endParaRPr lang="en-US" dirty="0"/>
        </a:p>
      </dgm:t>
    </dgm:pt>
    <dgm:pt modelId="{83D38F2D-8A2D-4A2C-A928-77B5492233F6}" type="parTrans" cxnId="{1348C881-C609-4139-A73D-D63D2C907F23}">
      <dgm:prSet/>
      <dgm:spPr/>
      <dgm:t>
        <a:bodyPr/>
        <a:lstStyle/>
        <a:p>
          <a:endParaRPr lang="en-US"/>
        </a:p>
      </dgm:t>
    </dgm:pt>
    <dgm:pt modelId="{0F4194C4-E6DB-455A-81D4-63DF36F469D1}" type="sibTrans" cxnId="{1348C881-C609-4139-A73D-D63D2C907F23}">
      <dgm:prSet/>
      <dgm:spPr/>
      <dgm:t>
        <a:bodyPr/>
        <a:lstStyle/>
        <a:p>
          <a:endParaRPr lang="en-US"/>
        </a:p>
      </dgm:t>
    </dgm:pt>
    <dgm:pt modelId="{F9AAA081-EAC9-4715-8130-DF4AC17B7E93}">
      <dgm:prSet phldrT="[Text]"/>
      <dgm:spPr/>
      <dgm:t>
        <a:bodyPr/>
        <a:lstStyle/>
        <a:p>
          <a:r>
            <a:rPr lang="en-US" dirty="0" smtClean="0"/>
            <a:t>1750 – 144,000,000</a:t>
          </a:r>
          <a:endParaRPr lang="en-US" dirty="0"/>
        </a:p>
      </dgm:t>
    </dgm:pt>
    <dgm:pt modelId="{3ED3B7AF-F931-417D-8E86-A178184FC0AE}" type="parTrans" cxnId="{44DF000F-488E-4531-8E87-B138A12A3EDF}">
      <dgm:prSet/>
      <dgm:spPr/>
      <dgm:t>
        <a:bodyPr/>
        <a:lstStyle/>
        <a:p>
          <a:endParaRPr lang="en-US"/>
        </a:p>
      </dgm:t>
    </dgm:pt>
    <dgm:pt modelId="{F250FF6F-3B85-4B2F-B5D2-0A69C170717F}" type="sibTrans" cxnId="{44DF000F-488E-4531-8E87-B138A12A3EDF}">
      <dgm:prSet/>
      <dgm:spPr/>
      <dgm:t>
        <a:bodyPr/>
        <a:lstStyle/>
        <a:p>
          <a:endParaRPr lang="en-US"/>
        </a:p>
      </dgm:t>
    </dgm:pt>
    <dgm:pt modelId="{32A2C857-6113-4107-B454-F192CC4ECACE}">
      <dgm:prSet phldrT="[Text]"/>
      <dgm:spPr/>
      <dgm:t>
        <a:bodyPr/>
        <a:lstStyle/>
        <a:p>
          <a:r>
            <a:rPr lang="en-US" dirty="0" smtClean="0"/>
            <a:t>1900 – 325,000,000</a:t>
          </a:r>
          <a:endParaRPr lang="en-US" dirty="0"/>
        </a:p>
      </dgm:t>
    </dgm:pt>
    <dgm:pt modelId="{7555D15A-BC7F-4360-8211-319A57512CD9}" type="parTrans" cxnId="{AB3A39AE-E999-43BE-B3D9-D86DB02C9848}">
      <dgm:prSet/>
      <dgm:spPr/>
      <dgm:t>
        <a:bodyPr/>
        <a:lstStyle/>
        <a:p>
          <a:endParaRPr lang="en-US"/>
        </a:p>
      </dgm:t>
    </dgm:pt>
    <dgm:pt modelId="{F221DEA1-DBDD-4186-8D29-586EF11EFC00}" type="sibTrans" cxnId="{AB3A39AE-E999-43BE-B3D9-D86DB02C9848}">
      <dgm:prSet/>
      <dgm:spPr/>
      <dgm:t>
        <a:bodyPr/>
        <a:lstStyle/>
        <a:p>
          <a:endParaRPr lang="en-US"/>
        </a:p>
      </dgm:t>
    </dgm:pt>
    <dgm:pt modelId="{8E1030E7-AAE2-408C-880E-DF0E9F4D09A6}">
      <dgm:prSet phldrT="[Text]"/>
      <dgm:spPr/>
      <dgm:t>
        <a:bodyPr/>
        <a:lstStyle/>
        <a:p>
          <a:r>
            <a:rPr lang="en-US" dirty="0" smtClean="0"/>
            <a:t>England</a:t>
          </a:r>
          <a:endParaRPr lang="en-US" dirty="0"/>
        </a:p>
      </dgm:t>
    </dgm:pt>
    <dgm:pt modelId="{BDE93FD8-933F-44A8-87D5-D192E3EB51CA}" type="parTrans" cxnId="{798569D2-D611-424A-934C-FB21E914A465}">
      <dgm:prSet/>
      <dgm:spPr/>
      <dgm:t>
        <a:bodyPr/>
        <a:lstStyle/>
        <a:p>
          <a:endParaRPr lang="en-US"/>
        </a:p>
      </dgm:t>
    </dgm:pt>
    <dgm:pt modelId="{09DBFB85-9FC5-4E08-9B68-B84A3EDF2029}" type="sibTrans" cxnId="{798569D2-D611-424A-934C-FB21E914A465}">
      <dgm:prSet/>
      <dgm:spPr/>
      <dgm:t>
        <a:bodyPr/>
        <a:lstStyle/>
        <a:p>
          <a:endParaRPr lang="en-US"/>
        </a:p>
      </dgm:t>
    </dgm:pt>
    <dgm:pt modelId="{C323BEE2-9D08-4F81-8C65-67C1FFC5635A}">
      <dgm:prSet phldrT="[Text]"/>
      <dgm:spPr/>
      <dgm:t>
        <a:bodyPr/>
        <a:lstStyle/>
        <a:p>
          <a:r>
            <a:rPr lang="en-US" dirty="0" smtClean="0"/>
            <a:t>1750 - 11,000,000</a:t>
          </a:r>
          <a:endParaRPr lang="en-US" dirty="0"/>
        </a:p>
      </dgm:t>
    </dgm:pt>
    <dgm:pt modelId="{0765C7AA-89C9-481E-B068-1C26F6404084}" type="parTrans" cxnId="{5E16AE1F-16E3-477D-90F7-280FB7D862EA}">
      <dgm:prSet/>
      <dgm:spPr/>
      <dgm:t>
        <a:bodyPr/>
        <a:lstStyle/>
        <a:p>
          <a:endParaRPr lang="en-US"/>
        </a:p>
      </dgm:t>
    </dgm:pt>
    <dgm:pt modelId="{BD3A55C7-4189-466C-ACBC-53DE22A9016D}" type="sibTrans" cxnId="{5E16AE1F-16E3-477D-90F7-280FB7D862EA}">
      <dgm:prSet/>
      <dgm:spPr/>
      <dgm:t>
        <a:bodyPr/>
        <a:lstStyle/>
        <a:p>
          <a:endParaRPr lang="en-US"/>
        </a:p>
      </dgm:t>
    </dgm:pt>
    <dgm:pt modelId="{726A4273-DD2E-4147-A3B0-A503DDDD975F}">
      <dgm:prSet phldrT="[Text]"/>
      <dgm:spPr/>
      <dgm:t>
        <a:bodyPr/>
        <a:lstStyle/>
        <a:p>
          <a:r>
            <a:rPr lang="en-US" dirty="0" smtClean="0"/>
            <a:t>1900 - 30,000,000</a:t>
          </a:r>
          <a:endParaRPr lang="en-US" dirty="0"/>
        </a:p>
      </dgm:t>
    </dgm:pt>
    <dgm:pt modelId="{F660C603-4AFC-479B-844E-898E9973053E}" type="parTrans" cxnId="{6B731D72-01C1-4244-8B57-D75558ACB4D5}">
      <dgm:prSet/>
      <dgm:spPr/>
      <dgm:t>
        <a:bodyPr/>
        <a:lstStyle/>
        <a:p>
          <a:endParaRPr lang="en-US"/>
        </a:p>
      </dgm:t>
    </dgm:pt>
    <dgm:pt modelId="{9786140A-F1CB-428A-9CCA-211BBAC44779}" type="sibTrans" cxnId="{6B731D72-01C1-4244-8B57-D75558ACB4D5}">
      <dgm:prSet/>
      <dgm:spPr/>
      <dgm:t>
        <a:bodyPr/>
        <a:lstStyle/>
        <a:p>
          <a:endParaRPr lang="en-US"/>
        </a:p>
      </dgm:t>
    </dgm:pt>
    <dgm:pt modelId="{007FCD63-9588-46E6-A642-4A03DDF3FF0D}" type="pres">
      <dgm:prSet presAssocID="{5F801E1D-18A8-4DAC-AE15-FB5AEC2A85A8}" presName="Name0" presStyleCnt="0">
        <dgm:presLayoutVars>
          <dgm:dir/>
          <dgm:animLvl val="lvl"/>
          <dgm:resizeHandles val="exact"/>
        </dgm:presLayoutVars>
      </dgm:prSet>
      <dgm:spPr/>
      <dgm:t>
        <a:bodyPr/>
        <a:lstStyle/>
        <a:p>
          <a:endParaRPr lang="en-US"/>
        </a:p>
      </dgm:t>
    </dgm:pt>
    <dgm:pt modelId="{64BB542D-87E5-48BE-AC1A-7F8CF97FCC73}" type="pres">
      <dgm:prSet presAssocID="{10ACEBE0-02EC-41DF-96E7-973357C0340D}" presName="linNode" presStyleCnt="0"/>
      <dgm:spPr/>
    </dgm:pt>
    <dgm:pt modelId="{78F30890-6C14-46BF-B69E-D72D50E53A44}" type="pres">
      <dgm:prSet presAssocID="{10ACEBE0-02EC-41DF-96E7-973357C0340D}" presName="parentText" presStyleLbl="node1" presStyleIdx="0" presStyleCnt="2">
        <dgm:presLayoutVars>
          <dgm:chMax val="1"/>
          <dgm:bulletEnabled val="1"/>
        </dgm:presLayoutVars>
      </dgm:prSet>
      <dgm:spPr/>
      <dgm:t>
        <a:bodyPr/>
        <a:lstStyle/>
        <a:p>
          <a:endParaRPr lang="en-US"/>
        </a:p>
      </dgm:t>
    </dgm:pt>
    <dgm:pt modelId="{8BA7110D-5555-4463-B166-13BA78028767}" type="pres">
      <dgm:prSet presAssocID="{10ACEBE0-02EC-41DF-96E7-973357C0340D}" presName="descendantText" presStyleLbl="alignAccFollowNode1" presStyleIdx="0" presStyleCnt="2">
        <dgm:presLayoutVars>
          <dgm:bulletEnabled val="1"/>
        </dgm:presLayoutVars>
      </dgm:prSet>
      <dgm:spPr/>
      <dgm:t>
        <a:bodyPr/>
        <a:lstStyle/>
        <a:p>
          <a:endParaRPr lang="en-US"/>
        </a:p>
      </dgm:t>
    </dgm:pt>
    <dgm:pt modelId="{1F5FBF8E-81B8-4A66-BF51-FC9E894515EC}" type="pres">
      <dgm:prSet presAssocID="{0F4194C4-E6DB-455A-81D4-63DF36F469D1}" presName="sp" presStyleCnt="0"/>
      <dgm:spPr/>
    </dgm:pt>
    <dgm:pt modelId="{5B7119E6-E613-4907-90C0-665E3023CEB2}" type="pres">
      <dgm:prSet presAssocID="{8E1030E7-AAE2-408C-880E-DF0E9F4D09A6}" presName="linNode" presStyleCnt="0"/>
      <dgm:spPr/>
    </dgm:pt>
    <dgm:pt modelId="{694A826F-D3D0-4FD1-ACE9-73C96FC7EE2B}" type="pres">
      <dgm:prSet presAssocID="{8E1030E7-AAE2-408C-880E-DF0E9F4D09A6}" presName="parentText" presStyleLbl="node1" presStyleIdx="1" presStyleCnt="2">
        <dgm:presLayoutVars>
          <dgm:chMax val="1"/>
          <dgm:bulletEnabled val="1"/>
        </dgm:presLayoutVars>
      </dgm:prSet>
      <dgm:spPr/>
      <dgm:t>
        <a:bodyPr/>
        <a:lstStyle/>
        <a:p>
          <a:endParaRPr lang="en-US"/>
        </a:p>
      </dgm:t>
    </dgm:pt>
    <dgm:pt modelId="{598CBA91-C948-4DF9-82E0-BB72ECD1E41A}" type="pres">
      <dgm:prSet presAssocID="{8E1030E7-AAE2-408C-880E-DF0E9F4D09A6}" presName="descendantText" presStyleLbl="alignAccFollowNode1" presStyleIdx="1" presStyleCnt="2">
        <dgm:presLayoutVars>
          <dgm:bulletEnabled val="1"/>
        </dgm:presLayoutVars>
      </dgm:prSet>
      <dgm:spPr/>
      <dgm:t>
        <a:bodyPr/>
        <a:lstStyle/>
        <a:p>
          <a:endParaRPr lang="en-US"/>
        </a:p>
      </dgm:t>
    </dgm:pt>
  </dgm:ptLst>
  <dgm:cxnLst>
    <dgm:cxn modelId="{3F51C274-5B23-417F-AEE0-8D49FC0EBF2F}" type="presOf" srcId="{32A2C857-6113-4107-B454-F192CC4ECACE}" destId="{8BA7110D-5555-4463-B166-13BA78028767}" srcOrd="0" destOrd="1" presId="urn:microsoft.com/office/officeart/2005/8/layout/vList5"/>
    <dgm:cxn modelId="{5E16AE1F-16E3-477D-90F7-280FB7D862EA}" srcId="{8E1030E7-AAE2-408C-880E-DF0E9F4D09A6}" destId="{C323BEE2-9D08-4F81-8C65-67C1FFC5635A}" srcOrd="0" destOrd="0" parTransId="{0765C7AA-89C9-481E-B068-1C26F6404084}" sibTransId="{BD3A55C7-4189-466C-ACBC-53DE22A9016D}"/>
    <dgm:cxn modelId="{1348C881-C609-4139-A73D-D63D2C907F23}" srcId="{5F801E1D-18A8-4DAC-AE15-FB5AEC2A85A8}" destId="{10ACEBE0-02EC-41DF-96E7-973357C0340D}" srcOrd="0" destOrd="0" parTransId="{83D38F2D-8A2D-4A2C-A928-77B5492233F6}" sibTransId="{0F4194C4-E6DB-455A-81D4-63DF36F469D1}"/>
    <dgm:cxn modelId="{21DA6ABF-5064-4206-8BE5-5CD392FD5C50}" type="presOf" srcId="{8E1030E7-AAE2-408C-880E-DF0E9F4D09A6}" destId="{694A826F-D3D0-4FD1-ACE9-73C96FC7EE2B}" srcOrd="0" destOrd="0" presId="urn:microsoft.com/office/officeart/2005/8/layout/vList5"/>
    <dgm:cxn modelId="{E6E77A8A-FC9B-4FD5-B584-FA5607F01401}" type="presOf" srcId="{F9AAA081-EAC9-4715-8130-DF4AC17B7E93}" destId="{8BA7110D-5555-4463-B166-13BA78028767}" srcOrd="0" destOrd="0" presId="urn:microsoft.com/office/officeart/2005/8/layout/vList5"/>
    <dgm:cxn modelId="{6B731D72-01C1-4244-8B57-D75558ACB4D5}" srcId="{8E1030E7-AAE2-408C-880E-DF0E9F4D09A6}" destId="{726A4273-DD2E-4147-A3B0-A503DDDD975F}" srcOrd="1" destOrd="0" parTransId="{F660C603-4AFC-479B-844E-898E9973053E}" sibTransId="{9786140A-F1CB-428A-9CCA-211BBAC44779}"/>
    <dgm:cxn modelId="{91DE73BF-20FF-42E6-AA46-E2015800DC1D}" type="presOf" srcId="{C323BEE2-9D08-4F81-8C65-67C1FFC5635A}" destId="{598CBA91-C948-4DF9-82E0-BB72ECD1E41A}" srcOrd="0" destOrd="0" presId="urn:microsoft.com/office/officeart/2005/8/layout/vList5"/>
    <dgm:cxn modelId="{44D1B75A-E5EA-4C06-9B2E-85511BD76688}" type="presOf" srcId="{10ACEBE0-02EC-41DF-96E7-973357C0340D}" destId="{78F30890-6C14-46BF-B69E-D72D50E53A44}" srcOrd="0" destOrd="0" presId="urn:microsoft.com/office/officeart/2005/8/layout/vList5"/>
    <dgm:cxn modelId="{AB3A39AE-E999-43BE-B3D9-D86DB02C9848}" srcId="{10ACEBE0-02EC-41DF-96E7-973357C0340D}" destId="{32A2C857-6113-4107-B454-F192CC4ECACE}" srcOrd="1" destOrd="0" parTransId="{7555D15A-BC7F-4360-8211-319A57512CD9}" sibTransId="{F221DEA1-DBDD-4186-8D29-586EF11EFC00}"/>
    <dgm:cxn modelId="{AF8AD2CD-4EB7-4D85-830F-AE7198E2A0F3}" type="presOf" srcId="{726A4273-DD2E-4147-A3B0-A503DDDD975F}" destId="{598CBA91-C948-4DF9-82E0-BB72ECD1E41A}" srcOrd="0" destOrd="1" presId="urn:microsoft.com/office/officeart/2005/8/layout/vList5"/>
    <dgm:cxn modelId="{44DF000F-488E-4531-8E87-B138A12A3EDF}" srcId="{10ACEBE0-02EC-41DF-96E7-973357C0340D}" destId="{F9AAA081-EAC9-4715-8130-DF4AC17B7E93}" srcOrd="0" destOrd="0" parTransId="{3ED3B7AF-F931-417D-8E86-A178184FC0AE}" sibTransId="{F250FF6F-3B85-4B2F-B5D2-0A69C170717F}"/>
    <dgm:cxn modelId="{798569D2-D611-424A-934C-FB21E914A465}" srcId="{5F801E1D-18A8-4DAC-AE15-FB5AEC2A85A8}" destId="{8E1030E7-AAE2-408C-880E-DF0E9F4D09A6}" srcOrd="1" destOrd="0" parTransId="{BDE93FD8-933F-44A8-87D5-D192E3EB51CA}" sibTransId="{09DBFB85-9FC5-4E08-9B68-B84A3EDF2029}"/>
    <dgm:cxn modelId="{7E9BABE8-AADC-4C98-93E4-DAC137083698}" type="presOf" srcId="{5F801E1D-18A8-4DAC-AE15-FB5AEC2A85A8}" destId="{007FCD63-9588-46E6-A642-4A03DDF3FF0D}" srcOrd="0" destOrd="0" presId="urn:microsoft.com/office/officeart/2005/8/layout/vList5"/>
    <dgm:cxn modelId="{ED897A11-E6C3-43CE-B161-5186D2FFAF8C}" type="presParOf" srcId="{007FCD63-9588-46E6-A642-4A03DDF3FF0D}" destId="{64BB542D-87E5-48BE-AC1A-7F8CF97FCC73}" srcOrd="0" destOrd="0" presId="urn:microsoft.com/office/officeart/2005/8/layout/vList5"/>
    <dgm:cxn modelId="{83B45A81-A1F8-408C-82EB-8B9A3D17CA77}" type="presParOf" srcId="{64BB542D-87E5-48BE-AC1A-7F8CF97FCC73}" destId="{78F30890-6C14-46BF-B69E-D72D50E53A44}" srcOrd="0" destOrd="0" presId="urn:microsoft.com/office/officeart/2005/8/layout/vList5"/>
    <dgm:cxn modelId="{6FD40CBE-9674-4F54-BB0C-A762C8A2A812}" type="presParOf" srcId="{64BB542D-87E5-48BE-AC1A-7F8CF97FCC73}" destId="{8BA7110D-5555-4463-B166-13BA78028767}" srcOrd="1" destOrd="0" presId="urn:microsoft.com/office/officeart/2005/8/layout/vList5"/>
    <dgm:cxn modelId="{78D9C071-6BED-4990-95E3-0EE51D5EC4F4}" type="presParOf" srcId="{007FCD63-9588-46E6-A642-4A03DDF3FF0D}" destId="{1F5FBF8E-81B8-4A66-BF51-FC9E894515EC}" srcOrd="1" destOrd="0" presId="urn:microsoft.com/office/officeart/2005/8/layout/vList5"/>
    <dgm:cxn modelId="{D12215DD-FD63-4172-947D-46EC92AF14E6}" type="presParOf" srcId="{007FCD63-9588-46E6-A642-4A03DDF3FF0D}" destId="{5B7119E6-E613-4907-90C0-665E3023CEB2}" srcOrd="2" destOrd="0" presId="urn:microsoft.com/office/officeart/2005/8/layout/vList5"/>
    <dgm:cxn modelId="{AF9A7397-1726-4B12-8930-A06A38DF08BC}" type="presParOf" srcId="{5B7119E6-E613-4907-90C0-665E3023CEB2}" destId="{694A826F-D3D0-4FD1-ACE9-73C96FC7EE2B}" srcOrd="0" destOrd="0" presId="urn:microsoft.com/office/officeart/2005/8/layout/vList5"/>
    <dgm:cxn modelId="{C81C7355-FA74-4690-BD02-43EBA2BD7369}" type="presParOf" srcId="{5B7119E6-E613-4907-90C0-665E3023CEB2}" destId="{598CBA91-C948-4DF9-82E0-BB72ECD1E41A}" srcOrd="1"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523F852-EF19-4905-B7A1-637C5C866CF7}" type="doc">
      <dgm:prSet loTypeId="urn:microsoft.com/office/officeart/2005/8/layout/hList1" loCatId="list" qsTypeId="urn:microsoft.com/office/officeart/2005/8/quickstyle/simple1#21" qsCatId="simple" csTypeId="urn:microsoft.com/office/officeart/2005/8/colors/accent1_2#21" csCatId="accent1" phldr="1"/>
      <dgm:spPr/>
      <dgm:t>
        <a:bodyPr/>
        <a:lstStyle/>
        <a:p>
          <a:endParaRPr lang="en-US"/>
        </a:p>
      </dgm:t>
    </dgm:pt>
    <dgm:pt modelId="{143E2EF8-4E04-4D0E-BD24-102BF5283232}">
      <dgm:prSet phldrT="[Text]"/>
      <dgm:spPr/>
      <dgm:t>
        <a:bodyPr/>
        <a:lstStyle/>
        <a:p>
          <a:r>
            <a:rPr lang="en-US" dirty="0" smtClean="0"/>
            <a:t>Weapons Used by Employers</a:t>
          </a:r>
          <a:endParaRPr lang="en-US" dirty="0"/>
        </a:p>
      </dgm:t>
    </dgm:pt>
    <dgm:pt modelId="{AFEE6607-E76B-4907-A978-6D506A9AFE6C}" type="parTrans" cxnId="{7AFF49DC-B083-483F-8BB3-F0914BF1A5B5}">
      <dgm:prSet/>
      <dgm:spPr/>
      <dgm:t>
        <a:bodyPr/>
        <a:lstStyle/>
        <a:p>
          <a:endParaRPr lang="en-US"/>
        </a:p>
      </dgm:t>
    </dgm:pt>
    <dgm:pt modelId="{9E0B78A3-1351-4077-93A2-51FC39C0E9EE}" type="sibTrans" cxnId="{7AFF49DC-B083-483F-8BB3-F0914BF1A5B5}">
      <dgm:prSet/>
      <dgm:spPr/>
      <dgm:t>
        <a:bodyPr/>
        <a:lstStyle/>
        <a:p>
          <a:endParaRPr lang="en-US"/>
        </a:p>
      </dgm:t>
    </dgm:pt>
    <dgm:pt modelId="{F5322DC8-30C0-44B8-AC90-581895171D53}">
      <dgm:prSet phldrT="[Text]"/>
      <dgm:spPr/>
      <dgm:t>
        <a:bodyPr/>
        <a:lstStyle/>
        <a:p>
          <a:r>
            <a:rPr lang="en-US" dirty="0" smtClean="0"/>
            <a:t>At-will employment</a:t>
          </a:r>
          <a:endParaRPr lang="en-US" dirty="0"/>
        </a:p>
      </dgm:t>
    </dgm:pt>
    <dgm:pt modelId="{FCF8FEC0-9C26-4965-BA38-D76FB01998FE}" type="parTrans" cxnId="{B888C345-81E8-439D-88B0-EF361516EE1F}">
      <dgm:prSet/>
      <dgm:spPr/>
      <dgm:t>
        <a:bodyPr/>
        <a:lstStyle/>
        <a:p>
          <a:endParaRPr lang="en-US"/>
        </a:p>
      </dgm:t>
    </dgm:pt>
    <dgm:pt modelId="{036CAFF0-6954-4A72-A432-9B9D4D690846}" type="sibTrans" cxnId="{B888C345-81E8-439D-88B0-EF361516EE1F}">
      <dgm:prSet/>
      <dgm:spPr/>
      <dgm:t>
        <a:bodyPr/>
        <a:lstStyle/>
        <a:p>
          <a:endParaRPr lang="en-US"/>
        </a:p>
      </dgm:t>
    </dgm:pt>
    <dgm:pt modelId="{87C13F99-2B0A-4D6E-928C-68386C5A3EC9}">
      <dgm:prSet phldrT="[Text]"/>
      <dgm:spPr/>
      <dgm:t>
        <a:bodyPr/>
        <a:lstStyle/>
        <a:p>
          <a:r>
            <a:rPr lang="en-US" dirty="0" smtClean="0"/>
            <a:t>Company unions</a:t>
          </a:r>
          <a:endParaRPr lang="en-US" dirty="0"/>
        </a:p>
      </dgm:t>
    </dgm:pt>
    <dgm:pt modelId="{EE282B34-3ADE-4D99-B3B3-90FE83CF80F7}" type="parTrans" cxnId="{EAF88806-C113-4B13-AAAD-93C1D0D8BC10}">
      <dgm:prSet/>
      <dgm:spPr/>
      <dgm:t>
        <a:bodyPr/>
        <a:lstStyle/>
        <a:p>
          <a:endParaRPr lang="en-US"/>
        </a:p>
      </dgm:t>
    </dgm:pt>
    <dgm:pt modelId="{3A079354-21A2-4612-BD45-3A048748B460}" type="sibTrans" cxnId="{EAF88806-C113-4B13-AAAD-93C1D0D8BC10}">
      <dgm:prSet/>
      <dgm:spPr/>
      <dgm:t>
        <a:bodyPr/>
        <a:lstStyle/>
        <a:p>
          <a:endParaRPr lang="en-US"/>
        </a:p>
      </dgm:t>
    </dgm:pt>
    <dgm:pt modelId="{A16B291B-6099-4DBB-B1B2-A7A65E9BE7B1}">
      <dgm:prSet phldrT="[Text]"/>
      <dgm:spPr/>
      <dgm:t>
        <a:bodyPr/>
        <a:lstStyle/>
        <a:p>
          <a:r>
            <a:rPr lang="en-US" dirty="0" smtClean="0"/>
            <a:t>Weapons Used by Unions</a:t>
          </a:r>
          <a:endParaRPr lang="en-US" dirty="0"/>
        </a:p>
      </dgm:t>
    </dgm:pt>
    <dgm:pt modelId="{323594E7-82E2-4898-8E9F-1C0B0BD1EA2B}" type="parTrans" cxnId="{9CF5E472-F410-4604-9F87-4A20B6F2C0E2}">
      <dgm:prSet/>
      <dgm:spPr/>
      <dgm:t>
        <a:bodyPr/>
        <a:lstStyle/>
        <a:p>
          <a:endParaRPr lang="en-US"/>
        </a:p>
      </dgm:t>
    </dgm:pt>
    <dgm:pt modelId="{E8E2FF14-14B3-44B9-B92A-5771EF02B2EF}" type="sibTrans" cxnId="{9CF5E472-F410-4604-9F87-4A20B6F2C0E2}">
      <dgm:prSet/>
      <dgm:spPr/>
      <dgm:t>
        <a:bodyPr/>
        <a:lstStyle/>
        <a:p>
          <a:endParaRPr lang="en-US"/>
        </a:p>
      </dgm:t>
    </dgm:pt>
    <dgm:pt modelId="{9505B95A-EA98-4825-8FD6-25DADDE5DDC3}">
      <dgm:prSet phldrT="[Text]"/>
      <dgm:spPr/>
      <dgm:t>
        <a:bodyPr/>
        <a:lstStyle/>
        <a:p>
          <a:r>
            <a:rPr lang="en-US" dirty="0" smtClean="0"/>
            <a:t>Boycotts</a:t>
          </a:r>
          <a:endParaRPr lang="en-US" dirty="0"/>
        </a:p>
      </dgm:t>
    </dgm:pt>
    <dgm:pt modelId="{74927A20-D7E5-424D-A386-582E412E0DBE}" type="parTrans" cxnId="{58E95CA9-0CB8-4D97-BBFF-0BB962E9001A}">
      <dgm:prSet/>
      <dgm:spPr/>
      <dgm:t>
        <a:bodyPr/>
        <a:lstStyle/>
        <a:p>
          <a:endParaRPr lang="en-US"/>
        </a:p>
      </dgm:t>
    </dgm:pt>
    <dgm:pt modelId="{B673FBFC-CFFB-4E9F-8789-A379CBFAD759}" type="sibTrans" cxnId="{58E95CA9-0CB8-4D97-BBFF-0BB962E9001A}">
      <dgm:prSet/>
      <dgm:spPr/>
      <dgm:t>
        <a:bodyPr/>
        <a:lstStyle/>
        <a:p>
          <a:endParaRPr lang="en-US"/>
        </a:p>
      </dgm:t>
    </dgm:pt>
    <dgm:pt modelId="{B3985A2A-71D9-4BFC-BD61-0DCAAC1732A8}">
      <dgm:prSet phldrT="[Text]"/>
      <dgm:spPr/>
      <dgm:t>
        <a:bodyPr/>
        <a:lstStyle/>
        <a:p>
          <a:r>
            <a:rPr lang="en-US" dirty="0" smtClean="0"/>
            <a:t>Check-offs</a:t>
          </a:r>
          <a:endParaRPr lang="en-US" dirty="0"/>
        </a:p>
      </dgm:t>
    </dgm:pt>
    <dgm:pt modelId="{B87BE2F7-67F7-47A2-8251-E0AD6DBBB8F4}" type="parTrans" cxnId="{F9F47C01-E32A-49DC-BBF8-D1A9D013ECFF}">
      <dgm:prSet/>
      <dgm:spPr/>
      <dgm:t>
        <a:bodyPr/>
        <a:lstStyle/>
        <a:p>
          <a:endParaRPr lang="en-US"/>
        </a:p>
      </dgm:t>
    </dgm:pt>
    <dgm:pt modelId="{6C956B53-5742-4585-B689-8E9F68FD9CC5}" type="sibTrans" cxnId="{F9F47C01-E32A-49DC-BBF8-D1A9D013ECFF}">
      <dgm:prSet/>
      <dgm:spPr/>
      <dgm:t>
        <a:bodyPr/>
        <a:lstStyle/>
        <a:p>
          <a:endParaRPr lang="en-US"/>
        </a:p>
      </dgm:t>
    </dgm:pt>
    <dgm:pt modelId="{C28CF84A-90CF-4498-91B2-68DF2F771018}">
      <dgm:prSet phldrT="[Text]"/>
      <dgm:spPr/>
      <dgm:t>
        <a:bodyPr/>
        <a:lstStyle/>
        <a:p>
          <a:r>
            <a:rPr lang="en-US" dirty="0" smtClean="0"/>
            <a:t>Individual bargaining</a:t>
          </a:r>
          <a:endParaRPr lang="en-US" dirty="0"/>
        </a:p>
      </dgm:t>
    </dgm:pt>
    <dgm:pt modelId="{291339C1-1C7F-4E82-908B-30723F67EF6E}" type="parTrans" cxnId="{7268D910-3D45-4673-BE97-721C3E33C302}">
      <dgm:prSet/>
      <dgm:spPr/>
      <dgm:t>
        <a:bodyPr/>
        <a:lstStyle/>
        <a:p>
          <a:endParaRPr lang="en-US"/>
        </a:p>
      </dgm:t>
    </dgm:pt>
    <dgm:pt modelId="{BD711F98-EF7F-43F5-BA52-58A05D6B4423}" type="sibTrans" cxnId="{7268D910-3D45-4673-BE97-721C3E33C302}">
      <dgm:prSet/>
      <dgm:spPr/>
      <dgm:t>
        <a:bodyPr/>
        <a:lstStyle/>
        <a:p>
          <a:endParaRPr lang="en-US"/>
        </a:p>
      </dgm:t>
    </dgm:pt>
    <dgm:pt modelId="{C5229BDD-162C-4071-B2FB-95F2418AC823}">
      <dgm:prSet phldrT="[Text]"/>
      <dgm:spPr/>
      <dgm:t>
        <a:bodyPr/>
        <a:lstStyle/>
        <a:p>
          <a:r>
            <a:rPr lang="en-US" dirty="0" smtClean="0"/>
            <a:t>Injunctions</a:t>
          </a:r>
          <a:endParaRPr lang="en-US" dirty="0"/>
        </a:p>
      </dgm:t>
    </dgm:pt>
    <dgm:pt modelId="{556F5B59-CBD7-4433-A684-FC8EE2878BBA}" type="parTrans" cxnId="{A13901D6-2DFB-4A17-914C-99E2914E4DCD}">
      <dgm:prSet/>
      <dgm:spPr/>
      <dgm:t>
        <a:bodyPr/>
        <a:lstStyle/>
        <a:p>
          <a:endParaRPr lang="en-US"/>
        </a:p>
      </dgm:t>
    </dgm:pt>
    <dgm:pt modelId="{0F59700B-261E-4AA4-A228-0B29381C19A2}" type="sibTrans" cxnId="{A13901D6-2DFB-4A17-914C-99E2914E4DCD}">
      <dgm:prSet/>
      <dgm:spPr/>
      <dgm:t>
        <a:bodyPr/>
        <a:lstStyle/>
        <a:p>
          <a:endParaRPr lang="en-US"/>
        </a:p>
      </dgm:t>
    </dgm:pt>
    <dgm:pt modelId="{60481E97-0E65-4943-8480-169319F49BC8}">
      <dgm:prSet phldrT="[Text]"/>
      <dgm:spPr/>
      <dgm:t>
        <a:bodyPr/>
        <a:lstStyle/>
        <a:p>
          <a:r>
            <a:rPr lang="en-US" dirty="0" smtClean="0"/>
            <a:t>Laws that limit union activities</a:t>
          </a:r>
          <a:endParaRPr lang="en-US" dirty="0"/>
        </a:p>
      </dgm:t>
    </dgm:pt>
    <dgm:pt modelId="{DCE5F627-E58A-46F6-92E1-4D9E914E17B3}" type="parTrans" cxnId="{DD567B1E-5210-4E32-9D82-CBDAA300BD24}">
      <dgm:prSet/>
      <dgm:spPr/>
      <dgm:t>
        <a:bodyPr/>
        <a:lstStyle/>
        <a:p>
          <a:endParaRPr lang="en-US"/>
        </a:p>
      </dgm:t>
    </dgm:pt>
    <dgm:pt modelId="{D1D9C6EA-E9AD-4E9F-A628-F5207D6FBBDE}" type="sibTrans" cxnId="{DD567B1E-5210-4E32-9D82-CBDAA300BD24}">
      <dgm:prSet/>
      <dgm:spPr/>
      <dgm:t>
        <a:bodyPr/>
        <a:lstStyle/>
        <a:p>
          <a:endParaRPr lang="en-US"/>
        </a:p>
      </dgm:t>
    </dgm:pt>
    <dgm:pt modelId="{B0432454-F962-44A4-B7D8-43D0B995E017}">
      <dgm:prSet phldrT="[Text]"/>
      <dgm:spPr/>
      <dgm:t>
        <a:bodyPr/>
        <a:lstStyle/>
        <a:p>
          <a:r>
            <a:rPr lang="en-US" dirty="0" smtClean="0"/>
            <a:t>Lockouts</a:t>
          </a:r>
          <a:endParaRPr lang="en-US" dirty="0"/>
        </a:p>
      </dgm:t>
    </dgm:pt>
    <dgm:pt modelId="{CE48E244-E8D3-4728-ACC5-6F23194A1AA5}" type="parTrans" cxnId="{90363F6A-527F-4602-9C78-DF120FB00BA3}">
      <dgm:prSet/>
      <dgm:spPr/>
      <dgm:t>
        <a:bodyPr/>
        <a:lstStyle/>
        <a:p>
          <a:endParaRPr lang="en-US"/>
        </a:p>
      </dgm:t>
    </dgm:pt>
    <dgm:pt modelId="{95EAA400-3831-4AC8-B177-6FBD75218E87}" type="sibTrans" cxnId="{90363F6A-527F-4602-9C78-DF120FB00BA3}">
      <dgm:prSet/>
      <dgm:spPr/>
      <dgm:t>
        <a:bodyPr/>
        <a:lstStyle/>
        <a:p>
          <a:endParaRPr lang="en-US"/>
        </a:p>
      </dgm:t>
    </dgm:pt>
    <dgm:pt modelId="{2469A1D0-09D4-4FCE-9AE5-87F4AB9CC38D}">
      <dgm:prSet phldrT="[Text]"/>
      <dgm:spPr/>
      <dgm:t>
        <a:bodyPr/>
        <a:lstStyle/>
        <a:p>
          <a:r>
            <a:rPr lang="en-US" dirty="0" smtClean="0"/>
            <a:t>Open shops</a:t>
          </a:r>
          <a:endParaRPr lang="en-US" dirty="0"/>
        </a:p>
      </dgm:t>
    </dgm:pt>
    <dgm:pt modelId="{172B28C7-9588-4676-8B45-6D01744D58C6}" type="parTrans" cxnId="{81E14D7D-B973-4546-AFB9-E0BD2D69845B}">
      <dgm:prSet/>
      <dgm:spPr/>
      <dgm:t>
        <a:bodyPr/>
        <a:lstStyle/>
        <a:p>
          <a:endParaRPr lang="en-US"/>
        </a:p>
      </dgm:t>
    </dgm:pt>
    <dgm:pt modelId="{928861B6-72F4-495D-B63E-2019692B0B2F}" type="sibTrans" cxnId="{81E14D7D-B973-4546-AFB9-E0BD2D69845B}">
      <dgm:prSet/>
      <dgm:spPr/>
      <dgm:t>
        <a:bodyPr/>
        <a:lstStyle/>
        <a:p>
          <a:endParaRPr lang="en-US"/>
        </a:p>
      </dgm:t>
    </dgm:pt>
    <dgm:pt modelId="{97CB1E89-FA73-4D39-BAE2-C0A127CD51FF}">
      <dgm:prSet phldrT="[Text]"/>
      <dgm:spPr/>
      <dgm:t>
        <a:bodyPr/>
        <a:lstStyle/>
        <a:p>
          <a:r>
            <a:rPr lang="en-US" dirty="0" smtClean="0"/>
            <a:t>Right-to-work laws</a:t>
          </a:r>
          <a:endParaRPr lang="en-US" dirty="0"/>
        </a:p>
      </dgm:t>
    </dgm:pt>
    <dgm:pt modelId="{23BFF16F-7B54-4710-8D43-E8A84C09C9BC}" type="parTrans" cxnId="{647BCCD0-D547-4789-9A26-C5A54059DA1D}">
      <dgm:prSet/>
      <dgm:spPr/>
      <dgm:t>
        <a:bodyPr/>
        <a:lstStyle/>
        <a:p>
          <a:endParaRPr lang="en-US"/>
        </a:p>
      </dgm:t>
    </dgm:pt>
    <dgm:pt modelId="{D9ED16FC-FD5E-4D03-94BD-824B5946F5DF}" type="sibTrans" cxnId="{647BCCD0-D547-4789-9A26-C5A54059DA1D}">
      <dgm:prSet/>
      <dgm:spPr/>
      <dgm:t>
        <a:bodyPr/>
        <a:lstStyle/>
        <a:p>
          <a:endParaRPr lang="en-US"/>
        </a:p>
      </dgm:t>
    </dgm:pt>
    <dgm:pt modelId="{7D298CB5-ED24-4E27-8F0D-DB575DC1DA92}">
      <dgm:prSet phldrT="[Text]"/>
      <dgm:spPr/>
      <dgm:t>
        <a:bodyPr/>
        <a:lstStyle/>
        <a:p>
          <a:r>
            <a:rPr lang="en-US" dirty="0" smtClean="0"/>
            <a:t>Welfare capitalism</a:t>
          </a:r>
          <a:endParaRPr lang="en-US" dirty="0"/>
        </a:p>
      </dgm:t>
    </dgm:pt>
    <dgm:pt modelId="{4865C9D4-E238-4E69-BFA1-D908A8132079}" type="parTrans" cxnId="{D52A4D05-D787-40FE-B0B6-651B39D04CAB}">
      <dgm:prSet/>
      <dgm:spPr/>
      <dgm:t>
        <a:bodyPr/>
        <a:lstStyle/>
        <a:p>
          <a:endParaRPr lang="en-US"/>
        </a:p>
      </dgm:t>
    </dgm:pt>
    <dgm:pt modelId="{E4B65513-9670-4300-899E-712935897B0E}" type="sibTrans" cxnId="{D52A4D05-D787-40FE-B0B6-651B39D04CAB}">
      <dgm:prSet/>
      <dgm:spPr/>
      <dgm:t>
        <a:bodyPr/>
        <a:lstStyle/>
        <a:p>
          <a:endParaRPr lang="en-US"/>
        </a:p>
      </dgm:t>
    </dgm:pt>
    <dgm:pt modelId="{A20B4974-B79A-461E-BEF8-8BAAF419CE89}">
      <dgm:prSet phldrT="[Text]"/>
      <dgm:spPr/>
      <dgm:t>
        <a:bodyPr/>
        <a:lstStyle/>
        <a:p>
          <a:r>
            <a:rPr lang="en-US" dirty="0" smtClean="0"/>
            <a:t>Yellow-dog contracts</a:t>
          </a:r>
          <a:endParaRPr lang="en-US" dirty="0"/>
        </a:p>
      </dgm:t>
    </dgm:pt>
    <dgm:pt modelId="{D1E2C775-B7A8-4CC9-8BC8-83BE15B889CE}" type="parTrans" cxnId="{01BCBEE8-0F2F-4E7C-86B8-4FF985D02D9E}">
      <dgm:prSet/>
      <dgm:spPr/>
      <dgm:t>
        <a:bodyPr/>
        <a:lstStyle/>
        <a:p>
          <a:endParaRPr lang="en-US"/>
        </a:p>
      </dgm:t>
    </dgm:pt>
    <dgm:pt modelId="{B730C41F-088C-4B63-9A86-75A0629ABA38}" type="sibTrans" cxnId="{01BCBEE8-0F2F-4E7C-86B8-4FF985D02D9E}">
      <dgm:prSet/>
      <dgm:spPr/>
      <dgm:t>
        <a:bodyPr/>
        <a:lstStyle/>
        <a:p>
          <a:endParaRPr lang="en-US"/>
        </a:p>
      </dgm:t>
    </dgm:pt>
    <dgm:pt modelId="{8285E49E-8C8E-4EB1-AA3C-DBD31E1E8F3D}">
      <dgm:prSet phldrT="[Text]"/>
      <dgm:spPr/>
      <dgm:t>
        <a:bodyPr/>
        <a:lstStyle/>
        <a:p>
          <a:r>
            <a:rPr lang="en-US" dirty="0" smtClean="0"/>
            <a:t>Closed shops</a:t>
          </a:r>
          <a:endParaRPr lang="en-US" dirty="0"/>
        </a:p>
      </dgm:t>
    </dgm:pt>
    <dgm:pt modelId="{A4B0EA6F-A7B1-4FBA-971B-6736304FF278}" type="parTrans" cxnId="{BA85840F-3305-4FEB-9712-05724CCEAC6F}">
      <dgm:prSet/>
      <dgm:spPr/>
      <dgm:t>
        <a:bodyPr/>
        <a:lstStyle/>
        <a:p>
          <a:endParaRPr lang="en-US"/>
        </a:p>
      </dgm:t>
    </dgm:pt>
    <dgm:pt modelId="{410504E3-42DF-4B89-87AD-E11D979E9BF6}" type="sibTrans" cxnId="{BA85840F-3305-4FEB-9712-05724CCEAC6F}">
      <dgm:prSet/>
      <dgm:spPr/>
      <dgm:t>
        <a:bodyPr/>
        <a:lstStyle/>
        <a:p>
          <a:endParaRPr lang="en-US"/>
        </a:p>
      </dgm:t>
    </dgm:pt>
    <dgm:pt modelId="{D51AE9D1-99E6-423D-8689-AB6D9BA785DE}">
      <dgm:prSet phldrT="[Text]"/>
      <dgm:spPr/>
      <dgm:t>
        <a:bodyPr/>
        <a:lstStyle/>
        <a:p>
          <a:r>
            <a:rPr lang="en-US" dirty="0" smtClean="0"/>
            <a:t>Collective bargaining</a:t>
          </a:r>
          <a:endParaRPr lang="en-US" dirty="0"/>
        </a:p>
      </dgm:t>
    </dgm:pt>
    <dgm:pt modelId="{7A9EA9D5-C710-4947-AA2A-72BC2E316B8D}" type="parTrans" cxnId="{C2E22E15-36E9-407C-889A-F74B6391BDA6}">
      <dgm:prSet/>
      <dgm:spPr/>
      <dgm:t>
        <a:bodyPr/>
        <a:lstStyle/>
        <a:p>
          <a:endParaRPr lang="en-US"/>
        </a:p>
      </dgm:t>
    </dgm:pt>
    <dgm:pt modelId="{473724BE-0D16-418F-A5A1-F75638AE680D}" type="sibTrans" cxnId="{C2E22E15-36E9-407C-889A-F74B6391BDA6}">
      <dgm:prSet/>
      <dgm:spPr/>
      <dgm:t>
        <a:bodyPr/>
        <a:lstStyle/>
        <a:p>
          <a:endParaRPr lang="en-US"/>
        </a:p>
      </dgm:t>
    </dgm:pt>
    <dgm:pt modelId="{8036F1EC-5BD1-4D4A-8266-DFDA4F368C75}">
      <dgm:prSet phldrT="[Text]"/>
      <dgm:spPr/>
      <dgm:t>
        <a:bodyPr/>
        <a:lstStyle/>
        <a:p>
          <a:r>
            <a:rPr lang="en-US" dirty="0" smtClean="0"/>
            <a:t>Direct political action</a:t>
          </a:r>
          <a:endParaRPr lang="en-US" dirty="0"/>
        </a:p>
      </dgm:t>
    </dgm:pt>
    <dgm:pt modelId="{9F345515-7442-4289-8CDB-B54BF35AB2F2}" type="parTrans" cxnId="{E2D2636E-1CA3-4803-B28E-7B84C0F8BBD4}">
      <dgm:prSet/>
      <dgm:spPr/>
      <dgm:t>
        <a:bodyPr/>
        <a:lstStyle/>
        <a:p>
          <a:endParaRPr lang="en-US"/>
        </a:p>
      </dgm:t>
    </dgm:pt>
    <dgm:pt modelId="{9B18E147-6D11-4D03-9EE3-AF1B5F39AA1D}" type="sibTrans" cxnId="{E2D2636E-1CA3-4803-B28E-7B84C0F8BBD4}">
      <dgm:prSet/>
      <dgm:spPr/>
      <dgm:t>
        <a:bodyPr/>
        <a:lstStyle/>
        <a:p>
          <a:endParaRPr lang="en-US"/>
        </a:p>
      </dgm:t>
    </dgm:pt>
    <dgm:pt modelId="{F55140E5-38AE-4688-B0A3-32EDD417701E}">
      <dgm:prSet phldrT="[Text]"/>
      <dgm:spPr/>
      <dgm:t>
        <a:bodyPr/>
        <a:lstStyle/>
        <a:p>
          <a:r>
            <a:rPr lang="en-US" dirty="0" smtClean="0"/>
            <a:t>Favorable labor legislation</a:t>
          </a:r>
          <a:endParaRPr lang="en-US" dirty="0"/>
        </a:p>
      </dgm:t>
    </dgm:pt>
    <dgm:pt modelId="{186D95F5-BB0E-41E9-B37A-E85D7A896165}" type="parTrans" cxnId="{C2569AAF-6C33-4B64-BB5C-7E8160DD5AE5}">
      <dgm:prSet/>
      <dgm:spPr/>
      <dgm:t>
        <a:bodyPr/>
        <a:lstStyle/>
        <a:p>
          <a:endParaRPr lang="en-US"/>
        </a:p>
      </dgm:t>
    </dgm:pt>
    <dgm:pt modelId="{2E276384-CB36-4891-8DD7-2206E2ED9108}" type="sibTrans" cxnId="{C2569AAF-6C33-4B64-BB5C-7E8160DD5AE5}">
      <dgm:prSet/>
      <dgm:spPr/>
      <dgm:t>
        <a:bodyPr/>
        <a:lstStyle/>
        <a:p>
          <a:endParaRPr lang="en-US"/>
        </a:p>
      </dgm:t>
    </dgm:pt>
    <dgm:pt modelId="{F5ADAADD-A36A-465B-AD21-1D6BD5AB48B0}">
      <dgm:prSet phldrT="[Text]"/>
      <dgm:spPr/>
      <dgm:t>
        <a:bodyPr/>
        <a:lstStyle/>
        <a:p>
          <a:r>
            <a:rPr lang="en-US" dirty="0" smtClean="0"/>
            <a:t>Feather-bedding</a:t>
          </a:r>
          <a:endParaRPr lang="en-US" dirty="0"/>
        </a:p>
      </dgm:t>
    </dgm:pt>
    <dgm:pt modelId="{F65C9FAA-D1EC-4D89-A6DD-FAB4B9BCEAF8}" type="parTrans" cxnId="{0F254F01-D5C5-4159-810A-AC775AC77550}">
      <dgm:prSet/>
      <dgm:spPr/>
      <dgm:t>
        <a:bodyPr/>
        <a:lstStyle/>
        <a:p>
          <a:endParaRPr lang="en-US"/>
        </a:p>
      </dgm:t>
    </dgm:pt>
    <dgm:pt modelId="{D43866C5-8C94-4C8D-84A0-EDF1258058E8}" type="sibTrans" cxnId="{0F254F01-D5C5-4159-810A-AC775AC77550}">
      <dgm:prSet/>
      <dgm:spPr/>
      <dgm:t>
        <a:bodyPr/>
        <a:lstStyle/>
        <a:p>
          <a:endParaRPr lang="en-US"/>
        </a:p>
      </dgm:t>
    </dgm:pt>
    <dgm:pt modelId="{C49A69E5-5A47-4665-B800-C47FE613247F}">
      <dgm:prSet phldrT="[Text]"/>
      <dgm:spPr/>
      <dgm:t>
        <a:bodyPr/>
        <a:lstStyle/>
        <a:p>
          <a:r>
            <a:rPr lang="en-US" dirty="0" smtClean="0"/>
            <a:t>Lobbying</a:t>
          </a:r>
          <a:endParaRPr lang="en-US" dirty="0"/>
        </a:p>
      </dgm:t>
    </dgm:pt>
    <dgm:pt modelId="{2B6325F4-D47C-4CB9-A0AE-1A6E28D2CBEF}" type="parTrans" cxnId="{650A7AE0-B508-425E-87D4-9706E397871D}">
      <dgm:prSet/>
      <dgm:spPr/>
      <dgm:t>
        <a:bodyPr/>
        <a:lstStyle/>
        <a:p>
          <a:endParaRPr lang="en-US"/>
        </a:p>
      </dgm:t>
    </dgm:pt>
    <dgm:pt modelId="{DD723571-63CE-4373-9009-B4A269B7E2DD}" type="sibTrans" cxnId="{650A7AE0-B508-425E-87D4-9706E397871D}">
      <dgm:prSet/>
      <dgm:spPr/>
      <dgm:t>
        <a:bodyPr/>
        <a:lstStyle/>
        <a:p>
          <a:endParaRPr lang="en-US"/>
        </a:p>
      </dgm:t>
    </dgm:pt>
    <dgm:pt modelId="{895253BB-9929-40DB-BCCF-92FF36654ADC}">
      <dgm:prSet phldrT="[Text]"/>
      <dgm:spPr/>
      <dgm:t>
        <a:bodyPr/>
        <a:lstStyle/>
        <a:p>
          <a:r>
            <a:rPr lang="en-US" dirty="0" smtClean="0"/>
            <a:t>Picketing</a:t>
          </a:r>
          <a:endParaRPr lang="en-US" dirty="0"/>
        </a:p>
      </dgm:t>
    </dgm:pt>
    <dgm:pt modelId="{53C35881-AC51-4EAC-B0B6-3BDA8DD1D4EC}" type="parTrans" cxnId="{7029404D-FA7C-4D9C-92AF-5A94A7EBF21B}">
      <dgm:prSet/>
      <dgm:spPr/>
      <dgm:t>
        <a:bodyPr/>
        <a:lstStyle/>
        <a:p>
          <a:endParaRPr lang="en-US"/>
        </a:p>
      </dgm:t>
    </dgm:pt>
    <dgm:pt modelId="{10FD43FF-1452-45DC-8970-267C51BF674B}" type="sibTrans" cxnId="{7029404D-FA7C-4D9C-92AF-5A94A7EBF21B}">
      <dgm:prSet/>
      <dgm:spPr/>
      <dgm:t>
        <a:bodyPr/>
        <a:lstStyle/>
        <a:p>
          <a:endParaRPr lang="en-US"/>
        </a:p>
      </dgm:t>
    </dgm:pt>
    <dgm:pt modelId="{7A549FC5-E43C-4831-800C-CDF4864D2DAD}">
      <dgm:prSet phldrT="[Text]"/>
      <dgm:spPr/>
      <dgm:t>
        <a:bodyPr/>
        <a:lstStyle/>
        <a:p>
          <a:r>
            <a:rPr lang="en-US" dirty="0" smtClean="0"/>
            <a:t>Sabotage</a:t>
          </a:r>
          <a:endParaRPr lang="en-US" dirty="0"/>
        </a:p>
      </dgm:t>
    </dgm:pt>
    <dgm:pt modelId="{FED48A62-42FF-44D6-8376-88DF3302B318}" type="parTrans" cxnId="{B8E7DDAD-0B26-4F6A-AC0C-7FDFB10167E4}">
      <dgm:prSet/>
      <dgm:spPr/>
      <dgm:t>
        <a:bodyPr/>
        <a:lstStyle/>
        <a:p>
          <a:endParaRPr lang="en-US"/>
        </a:p>
      </dgm:t>
    </dgm:pt>
    <dgm:pt modelId="{3B28D986-ED4C-44CD-B024-E6D1F2F439E9}" type="sibTrans" cxnId="{B8E7DDAD-0B26-4F6A-AC0C-7FDFB10167E4}">
      <dgm:prSet/>
      <dgm:spPr/>
      <dgm:t>
        <a:bodyPr/>
        <a:lstStyle/>
        <a:p>
          <a:endParaRPr lang="en-US"/>
        </a:p>
      </dgm:t>
    </dgm:pt>
    <dgm:pt modelId="{6DAB89B3-A972-4D8E-8098-1D57077E74F3}">
      <dgm:prSet phldrT="[Text]"/>
      <dgm:spPr/>
      <dgm:t>
        <a:bodyPr/>
        <a:lstStyle/>
        <a:p>
          <a:r>
            <a:rPr lang="en-US" dirty="0" smtClean="0"/>
            <a:t>Strikes</a:t>
          </a:r>
          <a:endParaRPr lang="en-US" dirty="0"/>
        </a:p>
      </dgm:t>
    </dgm:pt>
    <dgm:pt modelId="{C6C839D2-E9B8-4B5D-9DE6-9212308CFEE3}" type="parTrans" cxnId="{E0B0B068-1485-45A2-B20A-919181C5B454}">
      <dgm:prSet/>
      <dgm:spPr/>
      <dgm:t>
        <a:bodyPr/>
        <a:lstStyle/>
        <a:p>
          <a:endParaRPr lang="en-US"/>
        </a:p>
      </dgm:t>
    </dgm:pt>
    <dgm:pt modelId="{ECA0F1F4-CA21-4241-BAD4-53377E36B2DC}" type="sibTrans" cxnId="{E0B0B068-1485-45A2-B20A-919181C5B454}">
      <dgm:prSet/>
      <dgm:spPr/>
      <dgm:t>
        <a:bodyPr/>
        <a:lstStyle/>
        <a:p>
          <a:endParaRPr lang="en-US"/>
        </a:p>
      </dgm:t>
    </dgm:pt>
    <dgm:pt modelId="{5205DB30-78B5-4420-A17B-240B5C3866CC}">
      <dgm:prSet phldrT="[Text]"/>
      <dgm:spPr/>
      <dgm:t>
        <a:bodyPr/>
        <a:lstStyle/>
        <a:p>
          <a:r>
            <a:rPr lang="en-US" dirty="0" smtClean="0"/>
            <a:t>Union label</a:t>
          </a:r>
          <a:endParaRPr lang="en-US" dirty="0"/>
        </a:p>
      </dgm:t>
    </dgm:pt>
    <dgm:pt modelId="{23E0AFC2-4F7F-4C49-B31C-7F563D51026E}" type="parTrans" cxnId="{A4CF741B-9453-4F88-A963-BA7C81396077}">
      <dgm:prSet/>
      <dgm:spPr/>
      <dgm:t>
        <a:bodyPr/>
        <a:lstStyle/>
        <a:p>
          <a:endParaRPr lang="en-US"/>
        </a:p>
      </dgm:t>
    </dgm:pt>
    <dgm:pt modelId="{5225444C-5A3D-4A29-AE48-C5B48CAB1F91}" type="sibTrans" cxnId="{A4CF741B-9453-4F88-A963-BA7C81396077}">
      <dgm:prSet/>
      <dgm:spPr/>
      <dgm:t>
        <a:bodyPr/>
        <a:lstStyle/>
        <a:p>
          <a:endParaRPr lang="en-US"/>
        </a:p>
      </dgm:t>
    </dgm:pt>
    <dgm:pt modelId="{58F7A798-E602-4D35-8168-3D35F8615DF8}">
      <dgm:prSet phldrT="[Text]"/>
      <dgm:spPr/>
      <dgm:t>
        <a:bodyPr/>
        <a:lstStyle/>
        <a:p>
          <a:r>
            <a:rPr lang="en-US" dirty="0" smtClean="0"/>
            <a:t>Union shops</a:t>
          </a:r>
          <a:endParaRPr lang="en-US" dirty="0"/>
        </a:p>
      </dgm:t>
    </dgm:pt>
    <dgm:pt modelId="{BB176C7C-90A3-49DF-829C-268FCB57A292}" type="parTrans" cxnId="{1D8CB0F8-CB2C-402F-9574-452743258A34}">
      <dgm:prSet/>
      <dgm:spPr/>
      <dgm:t>
        <a:bodyPr/>
        <a:lstStyle/>
        <a:p>
          <a:endParaRPr lang="en-US"/>
        </a:p>
      </dgm:t>
    </dgm:pt>
    <dgm:pt modelId="{51248DFB-5BFB-486F-9CE7-18232B7A50EF}" type="sibTrans" cxnId="{1D8CB0F8-CB2C-402F-9574-452743258A34}">
      <dgm:prSet/>
      <dgm:spPr/>
      <dgm:t>
        <a:bodyPr/>
        <a:lstStyle/>
        <a:p>
          <a:endParaRPr lang="en-US"/>
        </a:p>
      </dgm:t>
    </dgm:pt>
    <dgm:pt modelId="{1DB6DEFF-2F1D-43BA-B829-BFB7E718D526}">
      <dgm:prSet phldrT="[Text]"/>
      <dgm:spPr/>
      <dgm:t>
        <a:bodyPr/>
        <a:lstStyle/>
        <a:p>
          <a:r>
            <a:rPr lang="en-US" dirty="0" smtClean="0"/>
            <a:t>Relocation</a:t>
          </a:r>
          <a:endParaRPr lang="en-US" dirty="0"/>
        </a:p>
      </dgm:t>
    </dgm:pt>
    <dgm:pt modelId="{E2A8133E-96B9-4A29-BB45-E1E68AD85EE8}" type="parTrans" cxnId="{A2C7AACA-4E9C-4F12-A459-B0F1AFD24E17}">
      <dgm:prSet/>
      <dgm:spPr/>
      <dgm:t>
        <a:bodyPr/>
        <a:lstStyle/>
        <a:p>
          <a:endParaRPr lang="en-US"/>
        </a:p>
      </dgm:t>
    </dgm:pt>
    <dgm:pt modelId="{3E28B6E0-D107-4072-A650-F81BB0D3029A}" type="sibTrans" cxnId="{A2C7AACA-4E9C-4F12-A459-B0F1AFD24E17}">
      <dgm:prSet/>
      <dgm:spPr/>
      <dgm:t>
        <a:bodyPr/>
        <a:lstStyle/>
        <a:p>
          <a:endParaRPr lang="en-US"/>
        </a:p>
      </dgm:t>
    </dgm:pt>
    <dgm:pt modelId="{CBE9AEC0-1A39-4415-A68A-D9095C9A7B32}">
      <dgm:prSet phldrT="[Text]"/>
      <dgm:spPr/>
      <dgm:t>
        <a:bodyPr/>
        <a:lstStyle/>
        <a:p>
          <a:r>
            <a:rPr lang="en-US" dirty="0" smtClean="0"/>
            <a:t>Blacklists</a:t>
          </a:r>
          <a:endParaRPr lang="en-US" dirty="0"/>
        </a:p>
      </dgm:t>
    </dgm:pt>
    <dgm:pt modelId="{80ABE443-3F22-411E-AF2B-8D6045B1044B}" type="parTrans" cxnId="{67576985-6F88-4C7D-BE87-74A2B98CAA01}">
      <dgm:prSet/>
      <dgm:spPr/>
    </dgm:pt>
    <dgm:pt modelId="{B67F36C4-972B-41DD-A375-CDDCF838088C}" type="sibTrans" cxnId="{67576985-6F88-4C7D-BE87-74A2B98CAA01}">
      <dgm:prSet/>
      <dgm:spPr/>
    </dgm:pt>
    <dgm:pt modelId="{D904AF15-6ADB-49CD-95B1-F440F7FA5A73}">
      <dgm:prSet phldrT="[Text]"/>
      <dgm:spPr/>
      <dgm:t>
        <a:bodyPr/>
        <a:lstStyle/>
        <a:p>
          <a:r>
            <a:rPr lang="en-US" dirty="0" smtClean="0"/>
            <a:t>Threat of foreign competition</a:t>
          </a:r>
          <a:endParaRPr lang="en-US" dirty="0"/>
        </a:p>
      </dgm:t>
    </dgm:pt>
    <dgm:pt modelId="{761F23FF-E838-4E41-B454-BD99FD43F7A9}" type="parTrans" cxnId="{07E93905-D8E5-4663-8176-E7B5D7D4CD8E}">
      <dgm:prSet/>
      <dgm:spPr/>
    </dgm:pt>
    <dgm:pt modelId="{77A5B4C6-944D-43CC-89D4-1435044AA24D}" type="sibTrans" cxnId="{07E93905-D8E5-4663-8176-E7B5D7D4CD8E}">
      <dgm:prSet/>
      <dgm:spPr/>
    </dgm:pt>
    <dgm:pt modelId="{9E644675-7EB1-4727-B18D-18934A9434B9}">
      <dgm:prSet phldrT="[Text]"/>
      <dgm:spPr/>
      <dgm:t>
        <a:bodyPr/>
        <a:lstStyle/>
        <a:p>
          <a:r>
            <a:rPr lang="en-US" dirty="0" smtClean="0"/>
            <a:t>Outsourcing</a:t>
          </a:r>
          <a:endParaRPr lang="en-US" dirty="0"/>
        </a:p>
      </dgm:t>
    </dgm:pt>
    <dgm:pt modelId="{A98CE0D5-194E-4393-9D98-FC7B793EB683}" type="parTrans" cxnId="{E9778A60-28F3-4B14-BB6C-A078CC5BF9EE}">
      <dgm:prSet/>
      <dgm:spPr/>
    </dgm:pt>
    <dgm:pt modelId="{11579956-9B27-48DC-B322-329C837DE853}" type="sibTrans" cxnId="{E9778A60-28F3-4B14-BB6C-A078CC5BF9EE}">
      <dgm:prSet/>
      <dgm:spPr/>
    </dgm:pt>
    <dgm:pt modelId="{234464EE-982C-4B5A-8853-E45108DC3CD3}" type="pres">
      <dgm:prSet presAssocID="{3523F852-EF19-4905-B7A1-637C5C866CF7}" presName="Name0" presStyleCnt="0">
        <dgm:presLayoutVars>
          <dgm:dir/>
          <dgm:animLvl val="lvl"/>
          <dgm:resizeHandles val="exact"/>
        </dgm:presLayoutVars>
      </dgm:prSet>
      <dgm:spPr/>
      <dgm:t>
        <a:bodyPr/>
        <a:lstStyle/>
        <a:p>
          <a:endParaRPr lang="en-US"/>
        </a:p>
      </dgm:t>
    </dgm:pt>
    <dgm:pt modelId="{C5343BB2-9486-44CF-A6A7-17EF7CA0E832}" type="pres">
      <dgm:prSet presAssocID="{143E2EF8-4E04-4D0E-BD24-102BF5283232}" presName="composite" presStyleCnt="0"/>
      <dgm:spPr/>
    </dgm:pt>
    <dgm:pt modelId="{A50E021F-A1FF-4AF9-B0A8-1221806ABB86}" type="pres">
      <dgm:prSet presAssocID="{143E2EF8-4E04-4D0E-BD24-102BF5283232}" presName="parTx" presStyleLbl="alignNode1" presStyleIdx="0" presStyleCnt="2">
        <dgm:presLayoutVars>
          <dgm:chMax val="0"/>
          <dgm:chPref val="0"/>
          <dgm:bulletEnabled val="1"/>
        </dgm:presLayoutVars>
      </dgm:prSet>
      <dgm:spPr/>
      <dgm:t>
        <a:bodyPr/>
        <a:lstStyle/>
        <a:p>
          <a:endParaRPr lang="en-US"/>
        </a:p>
      </dgm:t>
    </dgm:pt>
    <dgm:pt modelId="{A81E2A79-3B8B-46EB-A79B-BEB30C9AD431}" type="pres">
      <dgm:prSet presAssocID="{143E2EF8-4E04-4D0E-BD24-102BF5283232}" presName="desTx" presStyleLbl="alignAccFollowNode1" presStyleIdx="0" presStyleCnt="2">
        <dgm:presLayoutVars>
          <dgm:bulletEnabled val="1"/>
        </dgm:presLayoutVars>
      </dgm:prSet>
      <dgm:spPr/>
      <dgm:t>
        <a:bodyPr/>
        <a:lstStyle/>
        <a:p>
          <a:endParaRPr lang="en-US"/>
        </a:p>
      </dgm:t>
    </dgm:pt>
    <dgm:pt modelId="{5C3AB390-4802-4254-999A-5F7C733CFBDC}" type="pres">
      <dgm:prSet presAssocID="{9E0B78A3-1351-4077-93A2-51FC39C0E9EE}" presName="space" presStyleCnt="0"/>
      <dgm:spPr/>
    </dgm:pt>
    <dgm:pt modelId="{DEDE4261-69EF-4EF9-9A84-8A14AD611D49}" type="pres">
      <dgm:prSet presAssocID="{A16B291B-6099-4DBB-B1B2-A7A65E9BE7B1}" presName="composite" presStyleCnt="0"/>
      <dgm:spPr/>
    </dgm:pt>
    <dgm:pt modelId="{DA96200B-7794-4A6E-89A8-054A47707EA0}" type="pres">
      <dgm:prSet presAssocID="{A16B291B-6099-4DBB-B1B2-A7A65E9BE7B1}" presName="parTx" presStyleLbl="alignNode1" presStyleIdx="1" presStyleCnt="2">
        <dgm:presLayoutVars>
          <dgm:chMax val="0"/>
          <dgm:chPref val="0"/>
          <dgm:bulletEnabled val="1"/>
        </dgm:presLayoutVars>
      </dgm:prSet>
      <dgm:spPr/>
      <dgm:t>
        <a:bodyPr/>
        <a:lstStyle/>
        <a:p>
          <a:endParaRPr lang="en-US"/>
        </a:p>
      </dgm:t>
    </dgm:pt>
    <dgm:pt modelId="{D1B85F5F-33DF-4ADF-95A3-C9CC2E0E786B}" type="pres">
      <dgm:prSet presAssocID="{A16B291B-6099-4DBB-B1B2-A7A65E9BE7B1}" presName="desTx" presStyleLbl="alignAccFollowNode1" presStyleIdx="1" presStyleCnt="2">
        <dgm:presLayoutVars>
          <dgm:bulletEnabled val="1"/>
        </dgm:presLayoutVars>
      </dgm:prSet>
      <dgm:spPr/>
      <dgm:t>
        <a:bodyPr/>
        <a:lstStyle/>
        <a:p>
          <a:endParaRPr lang="en-US"/>
        </a:p>
      </dgm:t>
    </dgm:pt>
  </dgm:ptLst>
  <dgm:cxnLst>
    <dgm:cxn modelId="{647BCCD0-D547-4789-9A26-C5A54059DA1D}" srcId="{143E2EF8-4E04-4D0E-BD24-102BF5283232}" destId="{97CB1E89-FA73-4D39-BAE2-C0A127CD51FF}" srcOrd="10" destOrd="0" parTransId="{23BFF16F-7B54-4710-8D43-E8A84C09C9BC}" sibTransId="{D9ED16FC-FD5E-4D03-94BD-824B5946F5DF}"/>
    <dgm:cxn modelId="{FC5DCCD4-46B5-4965-BA5A-20A5BD07BF96}" type="presOf" srcId="{6DAB89B3-A972-4D8E-8098-1D57077E74F3}" destId="{D1B85F5F-33DF-4ADF-95A3-C9CC2E0E786B}" srcOrd="0" destOrd="10" presId="urn:microsoft.com/office/officeart/2005/8/layout/hList1"/>
    <dgm:cxn modelId="{1D8CB0F8-CB2C-402F-9574-452743258A34}" srcId="{A16B291B-6099-4DBB-B1B2-A7A65E9BE7B1}" destId="{58F7A798-E602-4D35-8168-3D35F8615DF8}" srcOrd="12" destOrd="0" parTransId="{BB176C7C-90A3-49DF-829C-268FCB57A292}" sibTransId="{51248DFB-5BFB-486F-9CE7-18232B7A50EF}"/>
    <dgm:cxn modelId="{A2C7AACA-4E9C-4F12-A459-B0F1AFD24E17}" srcId="{143E2EF8-4E04-4D0E-BD24-102BF5283232}" destId="{1DB6DEFF-2F1D-43BA-B829-BFB7E718D526}" srcOrd="9" destOrd="0" parTransId="{E2A8133E-96B9-4A29-BB45-E1E68AD85EE8}" sibTransId="{3E28B6E0-D107-4072-A650-F81BB0D3029A}"/>
    <dgm:cxn modelId="{B5F14B43-D98E-4E66-AD16-BFDAFCF3EB08}" type="presOf" srcId="{8036F1EC-5BD1-4D4A-8266-DFDA4F368C75}" destId="{D1B85F5F-33DF-4ADF-95A3-C9CC2E0E786B}" srcOrd="0" destOrd="4" presId="urn:microsoft.com/office/officeart/2005/8/layout/hList1"/>
    <dgm:cxn modelId="{A4CF741B-9453-4F88-A963-BA7C81396077}" srcId="{A16B291B-6099-4DBB-B1B2-A7A65E9BE7B1}" destId="{5205DB30-78B5-4420-A17B-240B5C3866CC}" srcOrd="11" destOrd="0" parTransId="{23E0AFC2-4F7F-4C49-B31C-7F563D51026E}" sibTransId="{5225444C-5A3D-4A29-AE48-C5B48CAB1F91}"/>
    <dgm:cxn modelId="{B0EEECEB-6AC5-4951-A84C-8EBF8A49BDB1}" type="presOf" srcId="{B0432454-F962-44A4-B7D8-43D0B995E017}" destId="{A81E2A79-3B8B-46EB-A79B-BEB30C9AD431}" srcOrd="0" destOrd="6" presId="urn:microsoft.com/office/officeart/2005/8/layout/hList1"/>
    <dgm:cxn modelId="{44766674-5052-49E5-9F9B-F9679819F1B5}" type="presOf" srcId="{9E644675-7EB1-4727-B18D-18934A9434B9}" destId="{A81E2A79-3B8B-46EB-A79B-BEB30C9AD431}" srcOrd="0" destOrd="8" presId="urn:microsoft.com/office/officeart/2005/8/layout/hList1"/>
    <dgm:cxn modelId="{9CF5E472-F410-4604-9F87-4A20B6F2C0E2}" srcId="{3523F852-EF19-4905-B7A1-637C5C866CF7}" destId="{A16B291B-6099-4DBB-B1B2-A7A65E9BE7B1}" srcOrd="1" destOrd="0" parTransId="{323594E7-82E2-4898-8E9F-1C0B0BD1EA2B}" sibTransId="{E8E2FF14-14B3-44B9-B92A-5771EF02B2EF}"/>
    <dgm:cxn modelId="{E0B0B068-1485-45A2-B20A-919181C5B454}" srcId="{A16B291B-6099-4DBB-B1B2-A7A65E9BE7B1}" destId="{6DAB89B3-A972-4D8E-8098-1D57077E74F3}" srcOrd="10" destOrd="0" parTransId="{C6C839D2-E9B8-4B5D-9DE6-9212308CFEE3}" sibTransId="{ECA0F1F4-CA21-4241-BAD4-53377E36B2DC}"/>
    <dgm:cxn modelId="{67576985-6F88-4C7D-BE87-74A2B98CAA01}" srcId="{143E2EF8-4E04-4D0E-BD24-102BF5283232}" destId="{CBE9AEC0-1A39-4415-A68A-D9095C9A7B32}" srcOrd="1" destOrd="0" parTransId="{80ABE443-3F22-411E-AF2B-8D6045B1044B}" sibTransId="{B67F36C4-972B-41DD-A375-CDDCF838088C}"/>
    <dgm:cxn modelId="{9E75EC43-54DB-4802-815D-43B5E3FBB5D0}" type="presOf" srcId="{C49A69E5-5A47-4665-B800-C47FE613247F}" destId="{D1B85F5F-33DF-4ADF-95A3-C9CC2E0E786B}" srcOrd="0" destOrd="7" presId="urn:microsoft.com/office/officeart/2005/8/layout/hList1"/>
    <dgm:cxn modelId="{07E93905-D8E5-4663-8176-E7B5D7D4CD8E}" srcId="{143E2EF8-4E04-4D0E-BD24-102BF5283232}" destId="{D904AF15-6ADB-49CD-95B1-F440F7FA5A73}" srcOrd="11" destOrd="0" parTransId="{761F23FF-E838-4E41-B454-BD99FD43F7A9}" sibTransId="{77A5B4C6-944D-43CC-89D4-1435044AA24D}"/>
    <dgm:cxn modelId="{DACD613F-102A-4364-8D06-170A6F93A6BB}" type="presOf" srcId="{CBE9AEC0-1A39-4415-A68A-D9095C9A7B32}" destId="{A81E2A79-3B8B-46EB-A79B-BEB30C9AD431}" srcOrd="0" destOrd="1" presId="urn:microsoft.com/office/officeart/2005/8/layout/hList1"/>
    <dgm:cxn modelId="{630E53E5-D302-49AF-9241-BC0D57B40993}" type="presOf" srcId="{C5229BDD-162C-4071-B2FB-95F2418AC823}" destId="{A81E2A79-3B8B-46EB-A79B-BEB30C9AD431}" srcOrd="0" destOrd="4" presId="urn:microsoft.com/office/officeart/2005/8/layout/hList1"/>
    <dgm:cxn modelId="{B8E7DDAD-0B26-4F6A-AC0C-7FDFB10167E4}" srcId="{A16B291B-6099-4DBB-B1B2-A7A65E9BE7B1}" destId="{7A549FC5-E43C-4831-800C-CDF4864D2DAD}" srcOrd="9" destOrd="0" parTransId="{FED48A62-42FF-44D6-8376-88DF3302B318}" sibTransId="{3B28D986-ED4C-44CD-B024-E6D1F2F439E9}"/>
    <dgm:cxn modelId="{D0D836FA-CE40-4BA9-B71A-E0C7088D2B73}" type="presOf" srcId="{A16B291B-6099-4DBB-B1B2-A7A65E9BE7B1}" destId="{DA96200B-7794-4A6E-89A8-054A47707EA0}" srcOrd="0" destOrd="0" presId="urn:microsoft.com/office/officeart/2005/8/layout/hList1"/>
    <dgm:cxn modelId="{C509C276-5DBD-467B-A07F-F5690F2496B4}" type="presOf" srcId="{58F7A798-E602-4D35-8168-3D35F8615DF8}" destId="{D1B85F5F-33DF-4ADF-95A3-C9CC2E0E786B}" srcOrd="0" destOrd="12" presId="urn:microsoft.com/office/officeart/2005/8/layout/hList1"/>
    <dgm:cxn modelId="{58E95CA9-0CB8-4D97-BBFF-0BB962E9001A}" srcId="{A16B291B-6099-4DBB-B1B2-A7A65E9BE7B1}" destId="{9505B95A-EA98-4825-8FD6-25DADDE5DDC3}" srcOrd="0" destOrd="0" parTransId="{74927A20-D7E5-424D-A386-582E412E0DBE}" sibTransId="{B673FBFC-CFFB-4E9F-8789-A379CBFAD759}"/>
    <dgm:cxn modelId="{81E14D7D-B973-4546-AFB9-E0BD2D69845B}" srcId="{143E2EF8-4E04-4D0E-BD24-102BF5283232}" destId="{2469A1D0-09D4-4FCE-9AE5-87F4AB9CC38D}" srcOrd="7" destOrd="0" parTransId="{172B28C7-9588-4676-8B45-6D01744D58C6}" sibTransId="{928861B6-72F4-495D-B63E-2019692B0B2F}"/>
    <dgm:cxn modelId="{0F254F01-D5C5-4159-810A-AC775AC77550}" srcId="{A16B291B-6099-4DBB-B1B2-A7A65E9BE7B1}" destId="{F5ADAADD-A36A-465B-AD21-1D6BD5AB48B0}" srcOrd="6" destOrd="0" parTransId="{F65C9FAA-D1EC-4D89-A6DD-FAB4B9BCEAF8}" sibTransId="{D43866C5-8C94-4C8D-84A0-EDF1258058E8}"/>
    <dgm:cxn modelId="{7268D910-3D45-4673-BE97-721C3E33C302}" srcId="{143E2EF8-4E04-4D0E-BD24-102BF5283232}" destId="{C28CF84A-90CF-4498-91B2-68DF2F771018}" srcOrd="3" destOrd="0" parTransId="{291339C1-1C7F-4E82-908B-30723F67EF6E}" sibTransId="{BD711F98-EF7F-43F5-BA52-58A05D6B4423}"/>
    <dgm:cxn modelId="{B47B6413-84D7-4E2B-8570-028F039F792A}" type="presOf" srcId="{D51AE9D1-99E6-423D-8689-AB6D9BA785DE}" destId="{D1B85F5F-33DF-4ADF-95A3-C9CC2E0E786B}" srcOrd="0" destOrd="3" presId="urn:microsoft.com/office/officeart/2005/8/layout/hList1"/>
    <dgm:cxn modelId="{53816A14-B9CA-4644-9D64-9D78B2BF350E}" type="presOf" srcId="{D904AF15-6ADB-49CD-95B1-F440F7FA5A73}" destId="{A81E2A79-3B8B-46EB-A79B-BEB30C9AD431}" srcOrd="0" destOrd="11" presId="urn:microsoft.com/office/officeart/2005/8/layout/hList1"/>
    <dgm:cxn modelId="{D010C770-00C9-4E51-A554-1ABE99B3CF97}" type="presOf" srcId="{F55140E5-38AE-4688-B0A3-32EDD417701E}" destId="{D1B85F5F-33DF-4ADF-95A3-C9CC2E0E786B}" srcOrd="0" destOrd="5" presId="urn:microsoft.com/office/officeart/2005/8/layout/hList1"/>
    <dgm:cxn modelId="{FB9438B2-ADF7-4429-B4B6-E03D0C47619C}" type="presOf" srcId="{895253BB-9929-40DB-BCCF-92FF36654ADC}" destId="{D1B85F5F-33DF-4ADF-95A3-C9CC2E0E786B}" srcOrd="0" destOrd="8" presId="urn:microsoft.com/office/officeart/2005/8/layout/hList1"/>
    <dgm:cxn modelId="{7BAC87E5-BCAD-40D3-8F9E-E911E33D4492}" type="presOf" srcId="{C28CF84A-90CF-4498-91B2-68DF2F771018}" destId="{A81E2A79-3B8B-46EB-A79B-BEB30C9AD431}" srcOrd="0" destOrd="3" presId="urn:microsoft.com/office/officeart/2005/8/layout/hList1"/>
    <dgm:cxn modelId="{ED091833-78B1-4DEE-B0F9-B1BF565BB19D}" type="presOf" srcId="{5205DB30-78B5-4420-A17B-240B5C3866CC}" destId="{D1B85F5F-33DF-4ADF-95A3-C9CC2E0E786B}" srcOrd="0" destOrd="11" presId="urn:microsoft.com/office/officeart/2005/8/layout/hList1"/>
    <dgm:cxn modelId="{01BCBEE8-0F2F-4E7C-86B8-4FF985D02D9E}" srcId="{143E2EF8-4E04-4D0E-BD24-102BF5283232}" destId="{A20B4974-B79A-461E-BEF8-8BAAF419CE89}" srcOrd="13" destOrd="0" parTransId="{D1E2C775-B7A8-4CC9-8BC8-83BE15B889CE}" sibTransId="{B730C41F-088C-4B63-9A86-75A0629ABA38}"/>
    <dgm:cxn modelId="{30447247-8EEA-4F85-AB66-134F44582D81}" type="presOf" srcId="{60481E97-0E65-4943-8480-169319F49BC8}" destId="{A81E2A79-3B8B-46EB-A79B-BEB30C9AD431}" srcOrd="0" destOrd="5" presId="urn:microsoft.com/office/officeart/2005/8/layout/hList1"/>
    <dgm:cxn modelId="{8FE1AB80-A876-4AD9-ADBA-6668D0C040FB}" type="presOf" srcId="{F5ADAADD-A36A-465B-AD21-1D6BD5AB48B0}" destId="{D1B85F5F-33DF-4ADF-95A3-C9CC2E0E786B}" srcOrd="0" destOrd="6" presId="urn:microsoft.com/office/officeart/2005/8/layout/hList1"/>
    <dgm:cxn modelId="{1A04C6B4-0629-4A64-A81F-0FC5FF173475}" type="presOf" srcId="{A20B4974-B79A-461E-BEF8-8BAAF419CE89}" destId="{A81E2A79-3B8B-46EB-A79B-BEB30C9AD431}" srcOrd="0" destOrd="13" presId="urn:microsoft.com/office/officeart/2005/8/layout/hList1"/>
    <dgm:cxn modelId="{EAF88806-C113-4B13-AAAD-93C1D0D8BC10}" srcId="{143E2EF8-4E04-4D0E-BD24-102BF5283232}" destId="{87C13F99-2B0A-4D6E-928C-68386C5A3EC9}" srcOrd="2" destOrd="0" parTransId="{EE282B34-3ADE-4D99-B3B3-90FE83CF80F7}" sibTransId="{3A079354-21A2-4612-BD45-3A048748B460}"/>
    <dgm:cxn modelId="{B888C345-81E8-439D-88B0-EF361516EE1F}" srcId="{143E2EF8-4E04-4D0E-BD24-102BF5283232}" destId="{F5322DC8-30C0-44B8-AC90-581895171D53}" srcOrd="0" destOrd="0" parTransId="{FCF8FEC0-9C26-4965-BA38-D76FB01998FE}" sibTransId="{036CAFF0-6954-4A72-A432-9B9D4D690846}"/>
    <dgm:cxn modelId="{C2E22E15-36E9-407C-889A-F74B6391BDA6}" srcId="{A16B291B-6099-4DBB-B1B2-A7A65E9BE7B1}" destId="{D51AE9D1-99E6-423D-8689-AB6D9BA785DE}" srcOrd="3" destOrd="0" parTransId="{7A9EA9D5-C710-4947-AA2A-72BC2E316B8D}" sibTransId="{473724BE-0D16-418F-A5A1-F75638AE680D}"/>
    <dgm:cxn modelId="{2A996EC7-D3E3-4229-8262-C6B9D03B0590}" type="presOf" srcId="{B3985A2A-71D9-4BFC-BD61-0DCAAC1732A8}" destId="{D1B85F5F-33DF-4ADF-95A3-C9CC2E0E786B}" srcOrd="0" destOrd="1" presId="urn:microsoft.com/office/officeart/2005/8/layout/hList1"/>
    <dgm:cxn modelId="{F9F47C01-E32A-49DC-BBF8-D1A9D013ECFF}" srcId="{A16B291B-6099-4DBB-B1B2-A7A65E9BE7B1}" destId="{B3985A2A-71D9-4BFC-BD61-0DCAAC1732A8}" srcOrd="1" destOrd="0" parTransId="{B87BE2F7-67F7-47A2-8251-E0AD6DBBB8F4}" sibTransId="{6C956B53-5742-4585-B689-8E9F68FD9CC5}"/>
    <dgm:cxn modelId="{37EE33D1-F430-41C6-88A5-BCEA3762FEFB}" type="presOf" srcId="{143E2EF8-4E04-4D0E-BD24-102BF5283232}" destId="{A50E021F-A1FF-4AF9-B0A8-1221806ABB86}" srcOrd="0" destOrd="0" presId="urn:microsoft.com/office/officeart/2005/8/layout/hList1"/>
    <dgm:cxn modelId="{90363F6A-527F-4602-9C78-DF120FB00BA3}" srcId="{143E2EF8-4E04-4D0E-BD24-102BF5283232}" destId="{B0432454-F962-44A4-B7D8-43D0B995E017}" srcOrd="6" destOrd="0" parTransId="{CE48E244-E8D3-4728-ACC5-6F23194A1AA5}" sibTransId="{95EAA400-3831-4AC8-B177-6FBD75218E87}"/>
    <dgm:cxn modelId="{BA85840F-3305-4FEB-9712-05724CCEAC6F}" srcId="{A16B291B-6099-4DBB-B1B2-A7A65E9BE7B1}" destId="{8285E49E-8C8E-4EB1-AA3C-DBD31E1E8F3D}" srcOrd="2" destOrd="0" parTransId="{A4B0EA6F-A7B1-4FBA-971B-6736304FF278}" sibTransId="{410504E3-42DF-4B89-87AD-E11D979E9BF6}"/>
    <dgm:cxn modelId="{D52A4D05-D787-40FE-B0B6-651B39D04CAB}" srcId="{143E2EF8-4E04-4D0E-BD24-102BF5283232}" destId="{7D298CB5-ED24-4E27-8F0D-DB575DC1DA92}" srcOrd="12" destOrd="0" parTransId="{4865C9D4-E238-4E69-BFA1-D908A8132079}" sibTransId="{E4B65513-9670-4300-899E-712935897B0E}"/>
    <dgm:cxn modelId="{E2D2636E-1CA3-4803-B28E-7B84C0F8BBD4}" srcId="{A16B291B-6099-4DBB-B1B2-A7A65E9BE7B1}" destId="{8036F1EC-5BD1-4D4A-8266-DFDA4F368C75}" srcOrd="4" destOrd="0" parTransId="{9F345515-7442-4289-8CDB-B54BF35AB2F2}" sibTransId="{9B18E147-6D11-4D03-9EE3-AF1B5F39AA1D}"/>
    <dgm:cxn modelId="{DD567B1E-5210-4E32-9D82-CBDAA300BD24}" srcId="{143E2EF8-4E04-4D0E-BD24-102BF5283232}" destId="{60481E97-0E65-4943-8480-169319F49BC8}" srcOrd="5" destOrd="0" parTransId="{DCE5F627-E58A-46F6-92E1-4D9E914E17B3}" sibTransId="{D1D9C6EA-E9AD-4E9F-A628-F5207D6FBBDE}"/>
    <dgm:cxn modelId="{B8D6AAD1-11ED-401D-A542-25047A039157}" type="presOf" srcId="{87C13F99-2B0A-4D6E-928C-68386C5A3EC9}" destId="{A81E2A79-3B8B-46EB-A79B-BEB30C9AD431}" srcOrd="0" destOrd="2" presId="urn:microsoft.com/office/officeart/2005/8/layout/hList1"/>
    <dgm:cxn modelId="{132C448F-6F76-41B5-8466-8F2B8CD9E864}" type="presOf" srcId="{7A549FC5-E43C-4831-800C-CDF4864D2DAD}" destId="{D1B85F5F-33DF-4ADF-95A3-C9CC2E0E786B}" srcOrd="0" destOrd="9" presId="urn:microsoft.com/office/officeart/2005/8/layout/hList1"/>
    <dgm:cxn modelId="{0545D4C2-CC19-4A8F-9509-A8A5825C3516}" type="presOf" srcId="{F5322DC8-30C0-44B8-AC90-581895171D53}" destId="{A81E2A79-3B8B-46EB-A79B-BEB30C9AD431}" srcOrd="0" destOrd="0" presId="urn:microsoft.com/office/officeart/2005/8/layout/hList1"/>
    <dgm:cxn modelId="{C2569AAF-6C33-4B64-BB5C-7E8160DD5AE5}" srcId="{A16B291B-6099-4DBB-B1B2-A7A65E9BE7B1}" destId="{F55140E5-38AE-4688-B0A3-32EDD417701E}" srcOrd="5" destOrd="0" parTransId="{186D95F5-BB0E-41E9-B37A-E85D7A896165}" sibTransId="{2E276384-CB36-4891-8DD7-2206E2ED9108}"/>
    <dgm:cxn modelId="{069DEB9D-ACC0-40A3-9561-2E047D45838F}" type="presOf" srcId="{97CB1E89-FA73-4D39-BAE2-C0A127CD51FF}" destId="{A81E2A79-3B8B-46EB-A79B-BEB30C9AD431}" srcOrd="0" destOrd="10" presId="urn:microsoft.com/office/officeart/2005/8/layout/hList1"/>
    <dgm:cxn modelId="{7029404D-FA7C-4D9C-92AF-5A94A7EBF21B}" srcId="{A16B291B-6099-4DBB-B1B2-A7A65E9BE7B1}" destId="{895253BB-9929-40DB-BCCF-92FF36654ADC}" srcOrd="8" destOrd="0" parTransId="{53C35881-AC51-4EAC-B0B6-3BDA8DD1D4EC}" sibTransId="{10FD43FF-1452-45DC-8970-267C51BF674B}"/>
    <dgm:cxn modelId="{68B0B39F-EC74-4ADF-802E-D466DC37362D}" type="presOf" srcId="{3523F852-EF19-4905-B7A1-637C5C866CF7}" destId="{234464EE-982C-4B5A-8853-E45108DC3CD3}" srcOrd="0" destOrd="0" presId="urn:microsoft.com/office/officeart/2005/8/layout/hList1"/>
    <dgm:cxn modelId="{A13901D6-2DFB-4A17-914C-99E2914E4DCD}" srcId="{143E2EF8-4E04-4D0E-BD24-102BF5283232}" destId="{C5229BDD-162C-4071-B2FB-95F2418AC823}" srcOrd="4" destOrd="0" parTransId="{556F5B59-CBD7-4433-A684-FC8EE2878BBA}" sibTransId="{0F59700B-261E-4AA4-A228-0B29381C19A2}"/>
    <dgm:cxn modelId="{4E1AAA9F-847E-46CD-8240-8239C9B8A15D}" type="presOf" srcId="{1DB6DEFF-2F1D-43BA-B829-BFB7E718D526}" destId="{A81E2A79-3B8B-46EB-A79B-BEB30C9AD431}" srcOrd="0" destOrd="9" presId="urn:microsoft.com/office/officeart/2005/8/layout/hList1"/>
    <dgm:cxn modelId="{82B0BBD6-3218-4451-B1BE-D20FC8E8194D}" type="presOf" srcId="{8285E49E-8C8E-4EB1-AA3C-DBD31E1E8F3D}" destId="{D1B85F5F-33DF-4ADF-95A3-C9CC2E0E786B}" srcOrd="0" destOrd="2" presId="urn:microsoft.com/office/officeart/2005/8/layout/hList1"/>
    <dgm:cxn modelId="{E9778A60-28F3-4B14-BB6C-A078CC5BF9EE}" srcId="{143E2EF8-4E04-4D0E-BD24-102BF5283232}" destId="{9E644675-7EB1-4727-B18D-18934A9434B9}" srcOrd="8" destOrd="0" parTransId="{A98CE0D5-194E-4393-9D98-FC7B793EB683}" sibTransId="{11579956-9B27-48DC-B322-329C837DE853}"/>
    <dgm:cxn modelId="{534EB84D-A400-4F42-A721-3D9F54D253ED}" type="presOf" srcId="{2469A1D0-09D4-4FCE-9AE5-87F4AB9CC38D}" destId="{A81E2A79-3B8B-46EB-A79B-BEB30C9AD431}" srcOrd="0" destOrd="7" presId="urn:microsoft.com/office/officeart/2005/8/layout/hList1"/>
    <dgm:cxn modelId="{1808BDAE-2391-42AD-AF44-584A016D681F}" type="presOf" srcId="{7D298CB5-ED24-4E27-8F0D-DB575DC1DA92}" destId="{A81E2A79-3B8B-46EB-A79B-BEB30C9AD431}" srcOrd="0" destOrd="12" presId="urn:microsoft.com/office/officeart/2005/8/layout/hList1"/>
    <dgm:cxn modelId="{7AFF49DC-B083-483F-8BB3-F0914BF1A5B5}" srcId="{3523F852-EF19-4905-B7A1-637C5C866CF7}" destId="{143E2EF8-4E04-4D0E-BD24-102BF5283232}" srcOrd="0" destOrd="0" parTransId="{AFEE6607-E76B-4907-A978-6D506A9AFE6C}" sibTransId="{9E0B78A3-1351-4077-93A2-51FC39C0E9EE}"/>
    <dgm:cxn modelId="{496D77FD-35A5-4665-8FE0-0752EADA2B4A}" type="presOf" srcId="{9505B95A-EA98-4825-8FD6-25DADDE5DDC3}" destId="{D1B85F5F-33DF-4ADF-95A3-C9CC2E0E786B}" srcOrd="0" destOrd="0" presId="urn:microsoft.com/office/officeart/2005/8/layout/hList1"/>
    <dgm:cxn modelId="{650A7AE0-B508-425E-87D4-9706E397871D}" srcId="{A16B291B-6099-4DBB-B1B2-A7A65E9BE7B1}" destId="{C49A69E5-5A47-4665-B800-C47FE613247F}" srcOrd="7" destOrd="0" parTransId="{2B6325F4-D47C-4CB9-A0AE-1A6E28D2CBEF}" sibTransId="{DD723571-63CE-4373-9009-B4A269B7E2DD}"/>
    <dgm:cxn modelId="{0FE8D521-49A9-4C77-80E2-B7CEB8F39832}" type="presParOf" srcId="{234464EE-982C-4B5A-8853-E45108DC3CD3}" destId="{C5343BB2-9486-44CF-A6A7-17EF7CA0E832}" srcOrd="0" destOrd="0" presId="urn:microsoft.com/office/officeart/2005/8/layout/hList1"/>
    <dgm:cxn modelId="{4C0E8970-1150-41D8-8472-ABF58B21CEF2}" type="presParOf" srcId="{C5343BB2-9486-44CF-A6A7-17EF7CA0E832}" destId="{A50E021F-A1FF-4AF9-B0A8-1221806ABB86}" srcOrd="0" destOrd="0" presId="urn:microsoft.com/office/officeart/2005/8/layout/hList1"/>
    <dgm:cxn modelId="{E312BADE-DE85-4C67-84AA-CC34F006A76A}" type="presParOf" srcId="{C5343BB2-9486-44CF-A6A7-17EF7CA0E832}" destId="{A81E2A79-3B8B-46EB-A79B-BEB30C9AD431}" srcOrd="1" destOrd="0" presId="urn:microsoft.com/office/officeart/2005/8/layout/hList1"/>
    <dgm:cxn modelId="{79FFAC5E-3796-4746-9E3D-C3CD61342CCB}" type="presParOf" srcId="{234464EE-982C-4B5A-8853-E45108DC3CD3}" destId="{5C3AB390-4802-4254-999A-5F7C733CFBDC}" srcOrd="1" destOrd="0" presId="urn:microsoft.com/office/officeart/2005/8/layout/hList1"/>
    <dgm:cxn modelId="{7709467E-5A51-42CF-AA6B-073F71A58E86}" type="presParOf" srcId="{234464EE-982C-4B5A-8853-E45108DC3CD3}" destId="{DEDE4261-69EF-4EF9-9A84-8A14AD611D49}" srcOrd="2" destOrd="0" presId="urn:microsoft.com/office/officeart/2005/8/layout/hList1"/>
    <dgm:cxn modelId="{856850BE-A6E6-4294-B1C1-56C17C06C1BA}" type="presParOf" srcId="{DEDE4261-69EF-4EF9-9A84-8A14AD611D49}" destId="{DA96200B-7794-4A6E-89A8-054A47707EA0}" srcOrd="0" destOrd="0" presId="urn:microsoft.com/office/officeart/2005/8/layout/hList1"/>
    <dgm:cxn modelId="{A4D3F776-780A-46F1-9AAB-8BA10DE3A7F6}" type="presParOf" srcId="{DEDE4261-69EF-4EF9-9A84-8A14AD611D49}" destId="{D1B85F5F-33DF-4ADF-95A3-C9CC2E0E786B}"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2B015DE-1F2E-4343-BA19-33251E51666E}" type="doc">
      <dgm:prSet loTypeId="urn:microsoft.com/office/officeart/2005/8/layout/vList5" loCatId="list" qsTypeId="urn:microsoft.com/office/officeart/2005/8/quickstyle/simple1#22" qsCatId="simple" csTypeId="urn:microsoft.com/office/officeart/2005/8/colors/accent1_2#22" csCatId="accent1" phldr="1"/>
      <dgm:spPr/>
      <dgm:t>
        <a:bodyPr/>
        <a:lstStyle/>
        <a:p>
          <a:endParaRPr lang="en-US"/>
        </a:p>
      </dgm:t>
    </dgm:pt>
    <dgm:pt modelId="{4CE764D8-C45C-4D9E-90EC-41BBAECED43C}">
      <dgm:prSet phldrT="[Text]"/>
      <dgm:spPr/>
      <dgm:t>
        <a:bodyPr/>
        <a:lstStyle/>
        <a:p>
          <a:r>
            <a:rPr lang="en-US" dirty="0" smtClean="0"/>
            <a:t>Economic Interpretation of History</a:t>
          </a:r>
          <a:endParaRPr lang="en-US" dirty="0"/>
        </a:p>
      </dgm:t>
    </dgm:pt>
    <dgm:pt modelId="{C5CDD797-211B-43A4-BBC8-8E7BF0191126}" type="parTrans" cxnId="{C9B338C4-6B90-40D1-9651-E9E69FF25872}">
      <dgm:prSet/>
      <dgm:spPr/>
      <dgm:t>
        <a:bodyPr/>
        <a:lstStyle/>
        <a:p>
          <a:endParaRPr lang="en-US"/>
        </a:p>
      </dgm:t>
    </dgm:pt>
    <dgm:pt modelId="{5AC52777-BF5D-4484-AFFD-4236C4594F57}" type="sibTrans" cxnId="{C9B338C4-6B90-40D1-9651-E9E69FF25872}">
      <dgm:prSet/>
      <dgm:spPr/>
      <dgm:t>
        <a:bodyPr/>
        <a:lstStyle/>
        <a:p>
          <a:endParaRPr lang="en-US"/>
        </a:p>
      </dgm:t>
    </dgm:pt>
    <dgm:pt modelId="{F1459074-83E1-4A94-B3CB-C0C1B154CBF8}">
      <dgm:prSet phldrT="[Text]"/>
      <dgm:spPr/>
      <dgm:t>
        <a:bodyPr/>
        <a:lstStyle/>
        <a:p>
          <a:r>
            <a:rPr lang="en-US" dirty="0" smtClean="0"/>
            <a:t>Economic changes lead to historical changes.</a:t>
          </a:r>
          <a:endParaRPr lang="en-US" dirty="0"/>
        </a:p>
      </dgm:t>
    </dgm:pt>
    <dgm:pt modelId="{5CBEBEE3-F919-42FE-B2DC-4E83A86E97C2}" type="parTrans" cxnId="{6778C4FC-47DC-411C-AEA2-8AEED04D7CBC}">
      <dgm:prSet/>
      <dgm:spPr/>
      <dgm:t>
        <a:bodyPr/>
        <a:lstStyle/>
        <a:p>
          <a:endParaRPr lang="en-US"/>
        </a:p>
      </dgm:t>
    </dgm:pt>
    <dgm:pt modelId="{E5200CEF-81D9-4A8E-ACA5-297D53E034E8}" type="sibTrans" cxnId="{6778C4FC-47DC-411C-AEA2-8AEED04D7CBC}">
      <dgm:prSet/>
      <dgm:spPr/>
      <dgm:t>
        <a:bodyPr/>
        <a:lstStyle/>
        <a:p>
          <a:endParaRPr lang="en-US"/>
        </a:p>
      </dgm:t>
    </dgm:pt>
    <dgm:pt modelId="{44206574-1607-4E5A-BAB5-352243DCCAA6}">
      <dgm:prSet phldrT="[Text]"/>
      <dgm:spPr/>
      <dgm:t>
        <a:bodyPr/>
        <a:lstStyle/>
        <a:p>
          <a:r>
            <a:rPr lang="en-US" dirty="0" smtClean="0"/>
            <a:t>Historically, the wealthy classes have held all power.</a:t>
          </a:r>
          <a:endParaRPr lang="en-US" dirty="0"/>
        </a:p>
      </dgm:t>
    </dgm:pt>
    <dgm:pt modelId="{2356D2D7-20BB-47B9-A069-B446F009C277}" type="parTrans" cxnId="{F116E34F-63DE-4391-8A42-273E5BDEA0A1}">
      <dgm:prSet/>
      <dgm:spPr/>
      <dgm:t>
        <a:bodyPr/>
        <a:lstStyle/>
        <a:p>
          <a:endParaRPr lang="en-US"/>
        </a:p>
      </dgm:t>
    </dgm:pt>
    <dgm:pt modelId="{E85FF6B2-89F9-41F8-8731-268652449310}" type="sibTrans" cxnId="{F116E34F-63DE-4391-8A42-273E5BDEA0A1}">
      <dgm:prSet/>
      <dgm:spPr/>
      <dgm:t>
        <a:bodyPr/>
        <a:lstStyle/>
        <a:p>
          <a:endParaRPr lang="en-US"/>
        </a:p>
      </dgm:t>
    </dgm:pt>
    <dgm:pt modelId="{FF8FE9F7-34C6-4BD1-BED9-CEA4015FDBE8}">
      <dgm:prSet phldrT="[Text]"/>
      <dgm:spPr/>
      <dgm:t>
        <a:bodyPr/>
        <a:lstStyle/>
        <a:p>
          <a:r>
            <a:rPr lang="en-US" dirty="0" smtClean="0"/>
            <a:t>Class Struggle</a:t>
          </a:r>
          <a:endParaRPr lang="en-US" dirty="0"/>
        </a:p>
      </dgm:t>
    </dgm:pt>
    <dgm:pt modelId="{9D33B4DD-CB84-4F55-8EFD-3605525A1698}" type="parTrans" cxnId="{112B5658-3C4C-482D-9EEC-355E9A293268}">
      <dgm:prSet/>
      <dgm:spPr/>
      <dgm:t>
        <a:bodyPr/>
        <a:lstStyle/>
        <a:p>
          <a:endParaRPr lang="en-US"/>
        </a:p>
      </dgm:t>
    </dgm:pt>
    <dgm:pt modelId="{C3791DD5-3735-4B4C-9DBB-C950E9E62326}" type="sibTrans" cxnId="{112B5658-3C4C-482D-9EEC-355E9A293268}">
      <dgm:prSet/>
      <dgm:spPr/>
      <dgm:t>
        <a:bodyPr/>
        <a:lstStyle/>
        <a:p>
          <a:endParaRPr lang="en-US"/>
        </a:p>
      </dgm:t>
    </dgm:pt>
    <dgm:pt modelId="{CAFD7F57-F5F7-401E-8AE6-D052E0026D55}">
      <dgm:prSet phldrT="[Text]"/>
      <dgm:spPr/>
      <dgm:t>
        <a:bodyPr/>
        <a:lstStyle/>
        <a:p>
          <a:r>
            <a:rPr lang="en-US" dirty="0" smtClean="0"/>
            <a:t>History has been a struggle between the rich and the poor.</a:t>
          </a:r>
          <a:endParaRPr lang="en-US" dirty="0"/>
        </a:p>
      </dgm:t>
    </dgm:pt>
    <dgm:pt modelId="{7B2B9124-C799-4EC7-8ACA-08009FFA5BAC}" type="parTrans" cxnId="{86B3F0B4-9985-4116-85C4-031F638AF3E0}">
      <dgm:prSet/>
      <dgm:spPr/>
      <dgm:t>
        <a:bodyPr/>
        <a:lstStyle/>
        <a:p>
          <a:endParaRPr lang="en-US"/>
        </a:p>
      </dgm:t>
    </dgm:pt>
    <dgm:pt modelId="{814228B7-334C-4DF2-8F11-49B31EEC9337}" type="sibTrans" cxnId="{86B3F0B4-9985-4116-85C4-031F638AF3E0}">
      <dgm:prSet/>
      <dgm:spPr/>
      <dgm:t>
        <a:bodyPr/>
        <a:lstStyle/>
        <a:p>
          <a:endParaRPr lang="en-US"/>
        </a:p>
      </dgm:t>
    </dgm:pt>
    <dgm:pt modelId="{EB6BF147-10C5-427A-98B3-591A1E8451DB}">
      <dgm:prSet phldrT="[Text]"/>
      <dgm:spPr/>
      <dgm:t>
        <a:bodyPr/>
        <a:lstStyle/>
        <a:p>
          <a:r>
            <a:rPr lang="en-US" dirty="0" smtClean="0"/>
            <a:t>Surplus Value</a:t>
          </a:r>
          <a:endParaRPr lang="en-US" dirty="0"/>
        </a:p>
      </dgm:t>
    </dgm:pt>
    <dgm:pt modelId="{26B17FF4-55FC-49C2-A2E9-60090534598B}" type="parTrans" cxnId="{10A3AF48-C5DF-4CDC-B6EE-9085D4F3512A}">
      <dgm:prSet/>
      <dgm:spPr/>
      <dgm:t>
        <a:bodyPr/>
        <a:lstStyle/>
        <a:p>
          <a:endParaRPr lang="en-US"/>
        </a:p>
      </dgm:t>
    </dgm:pt>
    <dgm:pt modelId="{49457E64-9349-466A-9680-C3947DA2677B}" type="sibTrans" cxnId="{10A3AF48-C5DF-4CDC-B6EE-9085D4F3512A}">
      <dgm:prSet/>
      <dgm:spPr/>
      <dgm:t>
        <a:bodyPr/>
        <a:lstStyle/>
        <a:p>
          <a:endParaRPr lang="en-US"/>
        </a:p>
      </dgm:t>
    </dgm:pt>
    <dgm:pt modelId="{A40DCE78-F8EA-43CA-B941-068221667271}">
      <dgm:prSet phldrT="[Text]"/>
      <dgm:spPr/>
      <dgm:t>
        <a:bodyPr/>
        <a:lstStyle/>
        <a:p>
          <a:r>
            <a:rPr lang="en-US" dirty="0" smtClean="0"/>
            <a:t>Workers produce all wealth but receive only enough to survive.</a:t>
          </a:r>
          <a:endParaRPr lang="en-US" dirty="0"/>
        </a:p>
      </dgm:t>
    </dgm:pt>
    <dgm:pt modelId="{45D5025B-E085-4DD2-8747-F93768876CB3}" type="parTrans" cxnId="{98F47330-2D8A-44F7-921A-ED6088DA861D}">
      <dgm:prSet/>
      <dgm:spPr/>
      <dgm:t>
        <a:bodyPr/>
        <a:lstStyle/>
        <a:p>
          <a:endParaRPr lang="en-US"/>
        </a:p>
      </dgm:t>
    </dgm:pt>
    <dgm:pt modelId="{9267B982-2F8F-49AE-9DB7-22F09F477F5A}" type="sibTrans" cxnId="{98F47330-2D8A-44F7-921A-ED6088DA861D}">
      <dgm:prSet/>
      <dgm:spPr/>
      <dgm:t>
        <a:bodyPr/>
        <a:lstStyle/>
        <a:p>
          <a:endParaRPr lang="en-US"/>
        </a:p>
      </dgm:t>
    </dgm:pt>
    <dgm:pt modelId="{F060641B-E559-4835-8D3E-B76652BB8F6C}">
      <dgm:prSet phldrT="[Text]"/>
      <dgm:spPr/>
      <dgm:t>
        <a:bodyPr/>
        <a:lstStyle/>
        <a:p>
          <a:r>
            <a:rPr lang="en-US" dirty="0" smtClean="0"/>
            <a:t>Inevitability of Socialism</a:t>
          </a:r>
          <a:endParaRPr lang="en-US" dirty="0"/>
        </a:p>
      </dgm:t>
    </dgm:pt>
    <dgm:pt modelId="{F17B0DB4-E7C3-4424-9B69-3C62C51B9F7A}" type="parTrans" cxnId="{96C8005A-1998-4A32-B88B-F04C366C5EA4}">
      <dgm:prSet/>
      <dgm:spPr/>
      <dgm:t>
        <a:bodyPr/>
        <a:lstStyle/>
        <a:p>
          <a:endParaRPr lang="en-US"/>
        </a:p>
      </dgm:t>
    </dgm:pt>
    <dgm:pt modelId="{3DB7CAAF-6F16-458D-91ED-73A6002B21E4}" type="sibTrans" cxnId="{96C8005A-1998-4A32-B88B-F04C366C5EA4}">
      <dgm:prSet/>
      <dgm:spPr/>
      <dgm:t>
        <a:bodyPr/>
        <a:lstStyle/>
        <a:p>
          <a:endParaRPr lang="en-US"/>
        </a:p>
      </dgm:t>
    </dgm:pt>
    <dgm:pt modelId="{05657C1D-3AED-43BF-BF85-E5C084AE9113}">
      <dgm:prSet phldrT="[Text]"/>
      <dgm:spPr/>
      <dgm:t>
        <a:bodyPr/>
        <a:lstStyle/>
        <a:p>
          <a:r>
            <a:rPr lang="en-US" dirty="0" smtClean="0"/>
            <a:t>In the Industrial Revolution, the struggle is between the capitalists (owners of the means of production) and the proletariat (workers).</a:t>
          </a:r>
          <a:endParaRPr lang="en-US" dirty="0"/>
        </a:p>
      </dgm:t>
    </dgm:pt>
    <dgm:pt modelId="{92157A83-A582-4D7F-983F-8264182EA3D1}" type="parTrans" cxnId="{E01C1E3A-0E49-4F87-A303-AC0B11900DC7}">
      <dgm:prSet/>
      <dgm:spPr/>
      <dgm:t>
        <a:bodyPr/>
        <a:lstStyle/>
        <a:p>
          <a:endParaRPr lang="en-US"/>
        </a:p>
      </dgm:t>
    </dgm:pt>
    <dgm:pt modelId="{0852C010-4105-405E-9A18-B5F68BF8F3DD}" type="sibTrans" cxnId="{E01C1E3A-0E49-4F87-A303-AC0B11900DC7}">
      <dgm:prSet/>
      <dgm:spPr/>
      <dgm:t>
        <a:bodyPr/>
        <a:lstStyle/>
        <a:p>
          <a:endParaRPr lang="en-US"/>
        </a:p>
      </dgm:t>
    </dgm:pt>
    <dgm:pt modelId="{CFA52398-10B8-4EC0-B292-B8AC13C50350}">
      <dgm:prSet phldrT="[Text]"/>
      <dgm:spPr/>
      <dgm:t>
        <a:bodyPr/>
        <a:lstStyle/>
        <a:p>
          <a:r>
            <a:rPr lang="en-US" dirty="0" smtClean="0"/>
            <a:t>“Surplus value” (profit) of the workers’ labor goes to the capitalists.</a:t>
          </a:r>
          <a:endParaRPr lang="en-US" dirty="0"/>
        </a:p>
      </dgm:t>
    </dgm:pt>
    <dgm:pt modelId="{7E7D1F8A-E2EF-4AF7-80E8-BE9CC0432B93}" type="parTrans" cxnId="{5A4BF10D-33DE-44F7-96A4-3EA8D7547695}">
      <dgm:prSet/>
      <dgm:spPr/>
      <dgm:t>
        <a:bodyPr/>
        <a:lstStyle/>
        <a:p>
          <a:endParaRPr lang="en-US"/>
        </a:p>
      </dgm:t>
    </dgm:pt>
    <dgm:pt modelId="{7938D077-CB6F-45E9-9280-A42A7042D66F}" type="sibTrans" cxnId="{5A4BF10D-33DE-44F7-96A4-3EA8D7547695}">
      <dgm:prSet/>
      <dgm:spPr/>
      <dgm:t>
        <a:bodyPr/>
        <a:lstStyle/>
        <a:p>
          <a:endParaRPr lang="en-US"/>
        </a:p>
      </dgm:t>
    </dgm:pt>
    <dgm:pt modelId="{1F7DEEF2-9776-44B4-BA1F-D7D6A128EF00}">
      <dgm:prSet phldrT="[Text]"/>
      <dgm:spPr/>
      <dgm:t>
        <a:bodyPr/>
        <a:lstStyle/>
        <a:p>
          <a:r>
            <a:rPr lang="en-US" dirty="0" smtClean="0"/>
            <a:t>Industrial wealth leads to the concentration of wealth among fewer and fewer capitalists, while the living and working conditions of the proletariat grow worse.</a:t>
          </a:r>
          <a:endParaRPr lang="en-US" dirty="0"/>
        </a:p>
      </dgm:t>
    </dgm:pt>
    <dgm:pt modelId="{380D1A49-1085-4D62-81C5-319F6DE4D9DD}" type="parTrans" cxnId="{67831A35-1360-435C-BBE7-F362E140FF2A}">
      <dgm:prSet/>
      <dgm:spPr/>
      <dgm:t>
        <a:bodyPr/>
        <a:lstStyle/>
        <a:p>
          <a:endParaRPr lang="en-US"/>
        </a:p>
      </dgm:t>
    </dgm:pt>
    <dgm:pt modelId="{E0A7F7B1-9DD3-4D32-ADDD-BA8841389288}" type="sibTrans" cxnId="{67831A35-1360-435C-BBE7-F362E140FF2A}">
      <dgm:prSet/>
      <dgm:spPr/>
      <dgm:t>
        <a:bodyPr/>
        <a:lstStyle/>
        <a:p>
          <a:endParaRPr lang="en-US"/>
        </a:p>
      </dgm:t>
    </dgm:pt>
    <dgm:pt modelId="{140460EE-BFF1-40E2-B264-1F8EC651FE2A}">
      <dgm:prSet phldrT="[Text]"/>
      <dgm:spPr/>
      <dgm:t>
        <a:bodyPr/>
        <a:lstStyle/>
        <a:p>
          <a:r>
            <a:rPr lang="en-US" dirty="0" smtClean="0"/>
            <a:t>The proletariat will eventually rebel and create a socialist state.</a:t>
          </a:r>
          <a:endParaRPr lang="en-US" dirty="0"/>
        </a:p>
      </dgm:t>
    </dgm:pt>
    <dgm:pt modelId="{2A7D6021-DC83-4C18-BC68-A1117C3D7C1E}" type="parTrans" cxnId="{BBFF753E-5087-44D5-95E6-C2126D1DED02}">
      <dgm:prSet/>
      <dgm:spPr/>
      <dgm:t>
        <a:bodyPr/>
        <a:lstStyle/>
        <a:p>
          <a:endParaRPr lang="en-US"/>
        </a:p>
      </dgm:t>
    </dgm:pt>
    <dgm:pt modelId="{F66A7C64-97BF-4B29-9D95-31243F5AD989}" type="sibTrans" cxnId="{BBFF753E-5087-44D5-95E6-C2126D1DED02}">
      <dgm:prSet/>
      <dgm:spPr/>
      <dgm:t>
        <a:bodyPr/>
        <a:lstStyle/>
        <a:p>
          <a:endParaRPr lang="en-US"/>
        </a:p>
      </dgm:t>
    </dgm:pt>
    <dgm:pt modelId="{53AAF0F9-CF92-4D43-8ED2-7C92816238E8}" type="pres">
      <dgm:prSet presAssocID="{22B015DE-1F2E-4343-BA19-33251E51666E}" presName="Name0" presStyleCnt="0">
        <dgm:presLayoutVars>
          <dgm:dir/>
          <dgm:animLvl val="lvl"/>
          <dgm:resizeHandles val="exact"/>
        </dgm:presLayoutVars>
      </dgm:prSet>
      <dgm:spPr/>
      <dgm:t>
        <a:bodyPr/>
        <a:lstStyle/>
        <a:p>
          <a:endParaRPr lang="en-US"/>
        </a:p>
      </dgm:t>
    </dgm:pt>
    <dgm:pt modelId="{25388F42-F21B-4E31-A2C8-08A9226EC1EF}" type="pres">
      <dgm:prSet presAssocID="{4CE764D8-C45C-4D9E-90EC-41BBAECED43C}" presName="linNode" presStyleCnt="0"/>
      <dgm:spPr/>
    </dgm:pt>
    <dgm:pt modelId="{485815EB-3F59-4B38-872E-8E831880352E}" type="pres">
      <dgm:prSet presAssocID="{4CE764D8-C45C-4D9E-90EC-41BBAECED43C}" presName="parentText" presStyleLbl="node1" presStyleIdx="0" presStyleCnt="4">
        <dgm:presLayoutVars>
          <dgm:chMax val="1"/>
          <dgm:bulletEnabled val="1"/>
        </dgm:presLayoutVars>
      </dgm:prSet>
      <dgm:spPr/>
      <dgm:t>
        <a:bodyPr/>
        <a:lstStyle/>
        <a:p>
          <a:endParaRPr lang="en-US"/>
        </a:p>
      </dgm:t>
    </dgm:pt>
    <dgm:pt modelId="{D0DF390E-BE41-4047-B109-3B95C8A33A77}" type="pres">
      <dgm:prSet presAssocID="{4CE764D8-C45C-4D9E-90EC-41BBAECED43C}" presName="descendantText" presStyleLbl="alignAccFollowNode1" presStyleIdx="0" presStyleCnt="4">
        <dgm:presLayoutVars>
          <dgm:bulletEnabled val="1"/>
        </dgm:presLayoutVars>
      </dgm:prSet>
      <dgm:spPr/>
      <dgm:t>
        <a:bodyPr/>
        <a:lstStyle/>
        <a:p>
          <a:endParaRPr lang="en-US"/>
        </a:p>
      </dgm:t>
    </dgm:pt>
    <dgm:pt modelId="{9206A6DF-D116-46A2-8CA8-B07E1AE8EC65}" type="pres">
      <dgm:prSet presAssocID="{5AC52777-BF5D-4484-AFFD-4236C4594F57}" presName="sp" presStyleCnt="0"/>
      <dgm:spPr/>
    </dgm:pt>
    <dgm:pt modelId="{AAC5DF0F-1BD7-41E1-8492-EA657084FA06}" type="pres">
      <dgm:prSet presAssocID="{FF8FE9F7-34C6-4BD1-BED9-CEA4015FDBE8}" presName="linNode" presStyleCnt="0"/>
      <dgm:spPr/>
    </dgm:pt>
    <dgm:pt modelId="{5E943CC9-E803-4F82-940B-9771F55A4B5E}" type="pres">
      <dgm:prSet presAssocID="{FF8FE9F7-34C6-4BD1-BED9-CEA4015FDBE8}" presName="parentText" presStyleLbl="node1" presStyleIdx="1" presStyleCnt="4">
        <dgm:presLayoutVars>
          <dgm:chMax val="1"/>
          <dgm:bulletEnabled val="1"/>
        </dgm:presLayoutVars>
      </dgm:prSet>
      <dgm:spPr/>
      <dgm:t>
        <a:bodyPr/>
        <a:lstStyle/>
        <a:p>
          <a:endParaRPr lang="en-US"/>
        </a:p>
      </dgm:t>
    </dgm:pt>
    <dgm:pt modelId="{C5C05054-4078-4D6F-B620-C5696366FC0E}" type="pres">
      <dgm:prSet presAssocID="{FF8FE9F7-34C6-4BD1-BED9-CEA4015FDBE8}" presName="descendantText" presStyleLbl="alignAccFollowNode1" presStyleIdx="1" presStyleCnt="4">
        <dgm:presLayoutVars>
          <dgm:bulletEnabled val="1"/>
        </dgm:presLayoutVars>
      </dgm:prSet>
      <dgm:spPr/>
      <dgm:t>
        <a:bodyPr/>
        <a:lstStyle/>
        <a:p>
          <a:endParaRPr lang="en-US"/>
        </a:p>
      </dgm:t>
    </dgm:pt>
    <dgm:pt modelId="{44F8E6C9-35E6-46D3-BAE0-5DB89913D2EA}" type="pres">
      <dgm:prSet presAssocID="{C3791DD5-3735-4B4C-9DBB-C950E9E62326}" presName="sp" presStyleCnt="0"/>
      <dgm:spPr/>
    </dgm:pt>
    <dgm:pt modelId="{69BBD832-8232-4904-9866-AD7ED096E79C}" type="pres">
      <dgm:prSet presAssocID="{EB6BF147-10C5-427A-98B3-591A1E8451DB}" presName="linNode" presStyleCnt="0"/>
      <dgm:spPr/>
    </dgm:pt>
    <dgm:pt modelId="{5DF7703A-9BB6-4709-8734-3D4E93E2ADFA}" type="pres">
      <dgm:prSet presAssocID="{EB6BF147-10C5-427A-98B3-591A1E8451DB}" presName="parentText" presStyleLbl="node1" presStyleIdx="2" presStyleCnt="4">
        <dgm:presLayoutVars>
          <dgm:chMax val="1"/>
          <dgm:bulletEnabled val="1"/>
        </dgm:presLayoutVars>
      </dgm:prSet>
      <dgm:spPr/>
      <dgm:t>
        <a:bodyPr/>
        <a:lstStyle/>
        <a:p>
          <a:endParaRPr lang="en-US"/>
        </a:p>
      </dgm:t>
    </dgm:pt>
    <dgm:pt modelId="{544C0EA0-D87A-4F9E-8BDC-9A2DB4A3192F}" type="pres">
      <dgm:prSet presAssocID="{EB6BF147-10C5-427A-98B3-591A1E8451DB}" presName="descendantText" presStyleLbl="alignAccFollowNode1" presStyleIdx="2" presStyleCnt="4">
        <dgm:presLayoutVars>
          <dgm:bulletEnabled val="1"/>
        </dgm:presLayoutVars>
      </dgm:prSet>
      <dgm:spPr/>
      <dgm:t>
        <a:bodyPr/>
        <a:lstStyle/>
        <a:p>
          <a:endParaRPr lang="en-US"/>
        </a:p>
      </dgm:t>
    </dgm:pt>
    <dgm:pt modelId="{0637FB3F-A72A-4C37-883D-379788F1FB3F}" type="pres">
      <dgm:prSet presAssocID="{49457E64-9349-466A-9680-C3947DA2677B}" presName="sp" presStyleCnt="0"/>
      <dgm:spPr/>
    </dgm:pt>
    <dgm:pt modelId="{EBF152F2-7CBA-457D-97E2-85B0AAE528A0}" type="pres">
      <dgm:prSet presAssocID="{F060641B-E559-4835-8D3E-B76652BB8F6C}" presName="linNode" presStyleCnt="0"/>
      <dgm:spPr/>
    </dgm:pt>
    <dgm:pt modelId="{6A1C9D4E-FB87-4227-94D3-79EAC26D3C45}" type="pres">
      <dgm:prSet presAssocID="{F060641B-E559-4835-8D3E-B76652BB8F6C}" presName="parentText" presStyleLbl="node1" presStyleIdx="3" presStyleCnt="4">
        <dgm:presLayoutVars>
          <dgm:chMax val="1"/>
          <dgm:bulletEnabled val="1"/>
        </dgm:presLayoutVars>
      </dgm:prSet>
      <dgm:spPr/>
      <dgm:t>
        <a:bodyPr/>
        <a:lstStyle/>
        <a:p>
          <a:endParaRPr lang="en-US"/>
        </a:p>
      </dgm:t>
    </dgm:pt>
    <dgm:pt modelId="{026642FA-83AD-473A-8845-8606ACC69794}" type="pres">
      <dgm:prSet presAssocID="{F060641B-E559-4835-8D3E-B76652BB8F6C}" presName="descendantText" presStyleLbl="alignAccFollowNode1" presStyleIdx="3" presStyleCnt="4">
        <dgm:presLayoutVars>
          <dgm:bulletEnabled val="1"/>
        </dgm:presLayoutVars>
      </dgm:prSet>
      <dgm:spPr/>
      <dgm:t>
        <a:bodyPr/>
        <a:lstStyle/>
        <a:p>
          <a:endParaRPr lang="en-US"/>
        </a:p>
      </dgm:t>
    </dgm:pt>
  </dgm:ptLst>
  <dgm:cxnLst>
    <dgm:cxn modelId="{F116E34F-63DE-4391-8A42-273E5BDEA0A1}" srcId="{4CE764D8-C45C-4D9E-90EC-41BBAECED43C}" destId="{44206574-1607-4E5A-BAB5-352243DCCAA6}" srcOrd="1" destOrd="0" parTransId="{2356D2D7-20BB-47B9-A069-B446F009C277}" sibTransId="{E85FF6B2-89F9-41F8-8731-268652449310}"/>
    <dgm:cxn modelId="{74C63DF5-A1FD-4907-9A2E-5A934CCA24FE}" type="presOf" srcId="{A40DCE78-F8EA-43CA-B941-068221667271}" destId="{544C0EA0-D87A-4F9E-8BDC-9A2DB4A3192F}" srcOrd="0" destOrd="0" presId="urn:microsoft.com/office/officeart/2005/8/layout/vList5"/>
    <dgm:cxn modelId="{AE9002B7-C723-4CC8-A750-49AFED712052}" type="presOf" srcId="{4CE764D8-C45C-4D9E-90EC-41BBAECED43C}" destId="{485815EB-3F59-4B38-872E-8E831880352E}" srcOrd="0" destOrd="0" presId="urn:microsoft.com/office/officeart/2005/8/layout/vList5"/>
    <dgm:cxn modelId="{5A4BF10D-33DE-44F7-96A4-3EA8D7547695}" srcId="{EB6BF147-10C5-427A-98B3-591A1E8451DB}" destId="{CFA52398-10B8-4EC0-B292-B8AC13C50350}" srcOrd="1" destOrd="0" parTransId="{7E7D1F8A-E2EF-4AF7-80E8-BE9CC0432B93}" sibTransId="{7938D077-CB6F-45E9-9280-A42A7042D66F}"/>
    <dgm:cxn modelId="{10A3AF48-C5DF-4CDC-B6EE-9085D4F3512A}" srcId="{22B015DE-1F2E-4343-BA19-33251E51666E}" destId="{EB6BF147-10C5-427A-98B3-591A1E8451DB}" srcOrd="2" destOrd="0" parTransId="{26B17FF4-55FC-49C2-A2E9-60090534598B}" sibTransId="{49457E64-9349-466A-9680-C3947DA2677B}"/>
    <dgm:cxn modelId="{D73F8ECF-D4F6-49AD-8C00-9F0475C4EA16}" type="presOf" srcId="{CAFD7F57-F5F7-401E-8AE6-D052E0026D55}" destId="{C5C05054-4078-4D6F-B620-C5696366FC0E}" srcOrd="0" destOrd="0" presId="urn:microsoft.com/office/officeart/2005/8/layout/vList5"/>
    <dgm:cxn modelId="{B2071475-CED1-403F-8B12-A5CD495CD4EB}" type="presOf" srcId="{1F7DEEF2-9776-44B4-BA1F-D7D6A128EF00}" destId="{026642FA-83AD-473A-8845-8606ACC69794}" srcOrd="0" destOrd="0" presId="urn:microsoft.com/office/officeart/2005/8/layout/vList5"/>
    <dgm:cxn modelId="{738B7339-B3EE-4BB6-9DC8-64101AD65DB8}" type="presOf" srcId="{EB6BF147-10C5-427A-98B3-591A1E8451DB}" destId="{5DF7703A-9BB6-4709-8734-3D4E93E2ADFA}" srcOrd="0" destOrd="0" presId="urn:microsoft.com/office/officeart/2005/8/layout/vList5"/>
    <dgm:cxn modelId="{67831A35-1360-435C-BBE7-F362E140FF2A}" srcId="{F060641B-E559-4835-8D3E-B76652BB8F6C}" destId="{1F7DEEF2-9776-44B4-BA1F-D7D6A128EF00}" srcOrd="0" destOrd="0" parTransId="{380D1A49-1085-4D62-81C5-319F6DE4D9DD}" sibTransId="{E0A7F7B1-9DD3-4D32-ADDD-BA8841389288}"/>
    <dgm:cxn modelId="{E01C1E3A-0E49-4F87-A303-AC0B11900DC7}" srcId="{FF8FE9F7-34C6-4BD1-BED9-CEA4015FDBE8}" destId="{05657C1D-3AED-43BF-BF85-E5C084AE9113}" srcOrd="1" destOrd="0" parTransId="{92157A83-A582-4D7F-983F-8264182EA3D1}" sibTransId="{0852C010-4105-405E-9A18-B5F68BF8F3DD}"/>
    <dgm:cxn modelId="{C9B338C4-6B90-40D1-9651-E9E69FF25872}" srcId="{22B015DE-1F2E-4343-BA19-33251E51666E}" destId="{4CE764D8-C45C-4D9E-90EC-41BBAECED43C}" srcOrd="0" destOrd="0" parTransId="{C5CDD797-211B-43A4-BBC8-8E7BF0191126}" sibTransId="{5AC52777-BF5D-4484-AFFD-4236C4594F57}"/>
    <dgm:cxn modelId="{96C8005A-1998-4A32-B88B-F04C366C5EA4}" srcId="{22B015DE-1F2E-4343-BA19-33251E51666E}" destId="{F060641B-E559-4835-8D3E-B76652BB8F6C}" srcOrd="3" destOrd="0" parTransId="{F17B0DB4-E7C3-4424-9B69-3C62C51B9F7A}" sibTransId="{3DB7CAAF-6F16-458D-91ED-73A6002B21E4}"/>
    <dgm:cxn modelId="{6DBA560F-2CAA-46C3-96DC-BEAFCDB577E4}" type="presOf" srcId="{CFA52398-10B8-4EC0-B292-B8AC13C50350}" destId="{544C0EA0-D87A-4F9E-8BDC-9A2DB4A3192F}" srcOrd="0" destOrd="1" presId="urn:microsoft.com/office/officeart/2005/8/layout/vList5"/>
    <dgm:cxn modelId="{8FD8AA12-DF2D-4DDC-A77C-03B02E6DB9D9}" type="presOf" srcId="{140460EE-BFF1-40E2-B264-1F8EC651FE2A}" destId="{026642FA-83AD-473A-8845-8606ACC69794}" srcOrd="0" destOrd="1" presId="urn:microsoft.com/office/officeart/2005/8/layout/vList5"/>
    <dgm:cxn modelId="{112B5658-3C4C-482D-9EEC-355E9A293268}" srcId="{22B015DE-1F2E-4343-BA19-33251E51666E}" destId="{FF8FE9F7-34C6-4BD1-BED9-CEA4015FDBE8}" srcOrd="1" destOrd="0" parTransId="{9D33B4DD-CB84-4F55-8EFD-3605525A1698}" sibTransId="{C3791DD5-3735-4B4C-9DBB-C950E9E62326}"/>
    <dgm:cxn modelId="{98F47330-2D8A-44F7-921A-ED6088DA861D}" srcId="{EB6BF147-10C5-427A-98B3-591A1E8451DB}" destId="{A40DCE78-F8EA-43CA-B941-068221667271}" srcOrd="0" destOrd="0" parTransId="{45D5025B-E085-4DD2-8747-F93768876CB3}" sibTransId="{9267B982-2F8F-49AE-9DB7-22F09F477F5A}"/>
    <dgm:cxn modelId="{AE0FEDB3-42FA-40CF-BBD3-24B5D0B4414E}" type="presOf" srcId="{F1459074-83E1-4A94-B3CB-C0C1B154CBF8}" destId="{D0DF390E-BE41-4047-B109-3B95C8A33A77}" srcOrd="0" destOrd="0" presId="urn:microsoft.com/office/officeart/2005/8/layout/vList5"/>
    <dgm:cxn modelId="{B9390347-BDDF-4629-A469-40D6AE3250E7}" type="presOf" srcId="{05657C1D-3AED-43BF-BF85-E5C084AE9113}" destId="{C5C05054-4078-4D6F-B620-C5696366FC0E}" srcOrd="0" destOrd="1" presId="urn:microsoft.com/office/officeart/2005/8/layout/vList5"/>
    <dgm:cxn modelId="{13540FED-CA88-439E-BA9E-6A50C53040DD}" type="presOf" srcId="{22B015DE-1F2E-4343-BA19-33251E51666E}" destId="{53AAF0F9-CF92-4D43-8ED2-7C92816238E8}" srcOrd="0" destOrd="0" presId="urn:microsoft.com/office/officeart/2005/8/layout/vList5"/>
    <dgm:cxn modelId="{D6AEC2BB-A448-4597-9502-32162711A037}" type="presOf" srcId="{44206574-1607-4E5A-BAB5-352243DCCAA6}" destId="{D0DF390E-BE41-4047-B109-3B95C8A33A77}" srcOrd="0" destOrd="1" presId="urn:microsoft.com/office/officeart/2005/8/layout/vList5"/>
    <dgm:cxn modelId="{86B3F0B4-9985-4116-85C4-031F638AF3E0}" srcId="{FF8FE9F7-34C6-4BD1-BED9-CEA4015FDBE8}" destId="{CAFD7F57-F5F7-401E-8AE6-D052E0026D55}" srcOrd="0" destOrd="0" parTransId="{7B2B9124-C799-4EC7-8ACA-08009FFA5BAC}" sibTransId="{814228B7-334C-4DF2-8F11-49B31EEC9337}"/>
    <dgm:cxn modelId="{6778C4FC-47DC-411C-AEA2-8AEED04D7CBC}" srcId="{4CE764D8-C45C-4D9E-90EC-41BBAECED43C}" destId="{F1459074-83E1-4A94-B3CB-C0C1B154CBF8}" srcOrd="0" destOrd="0" parTransId="{5CBEBEE3-F919-42FE-B2DC-4E83A86E97C2}" sibTransId="{E5200CEF-81D9-4A8E-ACA5-297D53E034E8}"/>
    <dgm:cxn modelId="{E90165A0-BBDD-4706-AF9D-2169AA708B8C}" type="presOf" srcId="{FF8FE9F7-34C6-4BD1-BED9-CEA4015FDBE8}" destId="{5E943CC9-E803-4F82-940B-9771F55A4B5E}" srcOrd="0" destOrd="0" presId="urn:microsoft.com/office/officeart/2005/8/layout/vList5"/>
    <dgm:cxn modelId="{4FE220FB-D1EC-4920-88A3-039390407FB9}" type="presOf" srcId="{F060641B-E559-4835-8D3E-B76652BB8F6C}" destId="{6A1C9D4E-FB87-4227-94D3-79EAC26D3C45}" srcOrd="0" destOrd="0" presId="urn:microsoft.com/office/officeart/2005/8/layout/vList5"/>
    <dgm:cxn modelId="{BBFF753E-5087-44D5-95E6-C2126D1DED02}" srcId="{F060641B-E559-4835-8D3E-B76652BB8F6C}" destId="{140460EE-BFF1-40E2-B264-1F8EC651FE2A}" srcOrd="1" destOrd="0" parTransId="{2A7D6021-DC83-4C18-BC68-A1117C3D7C1E}" sibTransId="{F66A7C64-97BF-4B29-9D95-31243F5AD989}"/>
    <dgm:cxn modelId="{747625B1-9BB2-4269-B42D-E6E151CAC165}" type="presParOf" srcId="{53AAF0F9-CF92-4D43-8ED2-7C92816238E8}" destId="{25388F42-F21B-4E31-A2C8-08A9226EC1EF}" srcOrd="0" destOrd="0" presId="urn:microsoft.com/office/officeart/2005/8/layout/vList5"/>
    <dgm:cxn modelId="{83AFC21F-F197-4D5D-ADE8-D46697287517}" type="presParOf" srcId="{25388F42-F21B-4E31-A2C8-08A9226EC1EF}" destId="{485815EB-3F59-4B38-872E-8E831880352E}" srcOrd="0" destOrd="0" presId="urn:microsoft.com/office/officeart/2005/8/layout/vList5"/>
    <dgm:cxn modelId="{AEC929C3-0536-4667-9248-1ABE9B9701BB}" type="presParOf" srcId="{25388F42-F21B-4E31-A2C8-08A9226EC1EF}" destId="{D0DF390E-BE41-4047-B109-3B95C8A33A77}" srcOrd="1" destOrd="0" presId="urn:microsoft.com/office/officeart/2005/8/layout/vList5"/>
    <dgm:cxn modelId="{763D9A16-6CF7-43B9-B175-A9329ACCF014}" type="presParOf" srcId="{53AAF0F9-CF92-4D43-8ED2-7C92816238E8}" destId="{9206A6DF-D116-46A2-8CA8-B07E1AE8EC65}" srcOrd="1" destOrd="0" presId="urn:microsoft.com/office/officeart/2005/8/layout/vList5"/>
    <dgm:cxn modelId="{C16D113D-F481-40AE-8869-2CEEAE448DF5}" type="presParOf" srcId="{53AAF0F9-CF92-4D43-8ED2-7C92816238E8}" destId="{AAC5DF0F-1BD7-41E1-8492-EA657084FA06}" srcOrd="2" destOrd="0" presId="urn:microsoft.com/office/officeart/2005/8/layout/vList5"/>
    <dgm:cxn modelId="{2B11E20F-C45C-4F98-9BFF-219B56C3B70F}" type="presParOf" srcId="{AAC5DF0F-1BD7-41E1-8492-EA657084FA06}" destId="{5E943CC9-E803-4F82-940B-9771F55A4B5E}" srcOrd="0" destOrd="0" presId="urn:microsoft.com/office/officeart/2005/8/layout/vList5"/>
    <dgm:cxn modelId="{81A1828E-2948-46C8-A56B-07786C7BA4CC}" type="presParOf" srcId="{AAC5DF0F-1BD7-41E1-8492-EA657084FA06}" destId="{C5C05054-4078-4D6F-B620-C5696366FC0E}" srcOrd="1" destOrd="0" presId="urn:microsoft.com/office/officeart/2005/8/layout/vList5"/>
    <dgm:cxn modelId="{7505986F-D684-4D85-832F-B3DAB9BF001C}" type="presParOf" srcId="{53AAF0F9-CF92-4D43-8ED2-7C92816238E8}" destId="{44F8E6C9-35E6-46D3-BAE0-5DB89913D2EA}" srcOrd="3" destOrd="0" presId="urn:microsoft.com/office/officeart/2005/8/layout/vList5"/>
    <dgm:cxn modelId="{969C39CA-1EAD-4BC4-8C21-A773BFD381F3}" type="presParOf" srcId="{53AAF0F9-CF92-4D43-8ED2-7C92816238E8}" destId="{69BBD832-8232-4904-9866-AD7ED096E79C}" srcOrd="4" destOrd="0" presId="urn:microsoft.com/office/officeart/2005/8/layout/vList5"/>
    <dgm:cxn modelId="{44E6179A-AE76-4A74-9A46-6AD62D8FABD1}" type="presParOf" srcId="{69BBD832-8232-4904-9866-AD7ED096E79C}" destId="{5DF7703A-9BB6-4709-8734-3D4E93E2ADFA}" srcOrd="0" destOrd="0" presId="urn:microsoft.com/office/officeart/2005/8/layout/vList5"/>
    <dgm:cxn modelId="{FFB4FE0E-22AC-4A32-BED2-D1B397C017D5}" type="presParOf" srcId="{69BBD832-8232-4904-9866-AD7ED096E79C}" destId="{544C0EA0-D87A-4F9E-8BDC-9A2DB4A3192F}" srcOrd="1" destOrd="0" presId="urn:microsoft.com/office/officeart/2005/8/layout/vList5"/>
    <dgm:cxn modelId="{85B66BED-F782-4A3D-A90C-AE68372ED29A}" type="presParOf" srcId="{53AAF0F9-CF92-4D43-8ED2-7C92816238E8}" destId="{0637FB3F-A72A-4C37-883D-379788F1FB3F}" srcOrd="5" destOrd="0" presId="urn:microsoft.com/office/officeart/2005/8/layout/vList5"/>
    <dgm:cxn modelId="{90785AD1-0D27-43C6-B5AF-8FA3C8412A24}" type="presParOf" srcId="{53AAF0F9-CF92-4D43-8ED2-7C92816238E8}" destId="{EBF152F2-7CBA-457D-97E2-85B0AAE528A0}" srcOrd="6" destOrd="0" presId="urn:microsoft.com/office/officeart/2005/8/layout/vList5"/>
    <dgm:cxn modelId="{E61FB338-1C27-48FE-AFA6-68A392781806}" type="presParOf" srcId="{EBF152F2-7CBA-457D-97E2-85B0AAE528A0}" destId="{6A1C9D4E-FB87-4227-94D3-79EAC26D3C45}" srcOrd="0" destOrd="0" presId="urn:microsoft.com/office/officeart/2005/8/layout/vList5"/>
    <dgm:cxn modelId="{728E2DFB-2075-49DC-9691-6693E9E29545}" type="presParOf" srcId="{EBF152F2-7CBA-457D-97E2-85B0AAE528A0}" destId="{026642FA-83AD-473A-8845-8606ACC69794}"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79734A-C49D-4DE9-A16E-50BA401CF451}" type="doc">
      <dgm:prSet loTypeId="urn:microsoft.com/office/officeart/2005/8/layout/vProcess5" loCatId="process" qsTypeId="urn:microsoft.com/office/officeart/2005/8/quickstyle/simple1#3" qsCatId="simple" csTypeId="urn:microsoft.com/office/officeart/2005/8/colors/accent1_2#3" csCatId="accent1" phldr="1"/>
      <dgm:spPr/>
      <dgm:t>
        <a:bodyPr/>
        <a:lstStyle/>
        <a:p>
          <a:endParaRPr lang="en-US"/>
        </a:p>
      </dgm:t>
    </dgm:pt>
    <dgm:pt modelId="{2350BFA4-FFD6-4E6A-832B-A5806FA3247B}">
      <dgm:prSet phldrT="[Text]"/>
      <dgm:spPr/>
      <dgm:t>
        <a:bodyPr/>
        <a:lstStyle/>
        <a:p>
          <a:r>
            <a:rPr lang="en-US" dirty="0" smtClean="0"/>
            <a:t>Power loom</a:t>
          </a:r>
          <a:endParaRPr lang="en-US" dirty="0"/>
        </a:p>
      </dgm:t>
    </dgm:pt>
    <dgm:pt modelId="{2DB73714-41BA-4F2D-AB6F-D52AB5D63E63}" type="parTrans" cxnId="{A95FEA8A-F01C-41F7-8B2E-C2385781935A}">
      <dgm:prSet/>
      <dgm:spPr/>
      <dgm:t>
        <a:bodyPr/>
        <a:lstStyle/>
        <a:p>
          <a:endParaRPr lang="en-US"/>
        </a:p>
      </dgm:t>
    </dgm:pt>
    <dgm:pt modelId="{8A5734EA-C349-46A4-8243-2A8DFD17ABF5}" type="sibTrans" cxnId="{A95FEA8A-F01C-41F7-8B2E-C2385781935A}">
      <dgm:prSet/>
      <dgm:spPr/>
      <dgm:t>
        <a:bodyPr/>
        <a:lstStyle/>
        <a:p>
          <a:endParaRPr lang="en-US"/>
        </a:p>
      </dgm:t>
    </dgm:pt>
    <dgm:pt modelId="{7B87BFE8-2592-4133-B922-5AA92D31FDD2}">
      <dgm:prSet phldrT="[Text]"/>
      <dgm:spPr/>
      <dgm:t>
        <a:bodyPr/>
        <a:lstStyle/>
        <a:p>
          <a:r>
            <a:rPr lang="en-US" dirty="0" smtClean="0"/>
            <a:t>Increased demand for raw cotton</a:t>
          </a:r>
          <a:endParaRPr lang="en-US" dirty="0"/>
        </a:p>
      </dgm:t>
    </dgm:pt>
    <dgm:pt modelId="{45013111-F427-4E60-B3E2-8FE1BCA1BBDA}" type="parTrans" cxnId="{68F473D0-FFEC-4296-B0B8-A9BDC7B82E3A}">
      <dgm:prSet/>
      <dgm:spPr/>
      <dgm:t>
        <a:bodyPr/>
        <a:lstStyle/>
        <a:p>
          <a:endParaRPr lang="en-US"/>
        </a:p>
      </dgm:t>
    </dgm:pt>
    <dgm:pt modelId="{899483EE-B8B4-4290-ABDD-4BC0FC1593B2}" type="sibTrans" cxnId="{68F473D0-FFEC-4296-B0B8-A9BDC7B82E3A}">
      <dgm:prSet/>
      <dgm:spPr/>
      <dgm:t>
        <a:bodyPr/>
        <a:lstStyle/>
        <a:p>
          <a:endParaRPr lang="en-US"/>
        </a:p>
      </dgm:t>
    </dgm:pt>
    <dgm:pt modelId="{C6DBD5A7-19A8-4A0D-B1FC-D471F8DD94A2}">
      <dgm:prSet phldrT="[Text]"/>
      <dgm:spPr/>
      <dgm:t>
        <a:bodyPr/>
        <a:lstStyle/>
        <a:p>
          <a:r>
            <a:rPr lang="en-US" dirty="0" smtClean="0"/>
            <a:t>Invention of the cotton gin</a:t>
          </a:r>
          <a:endParaRPr lang="en-US" dirty="0"/>
        </a:p>
      </dgm:t>
    </dgm:pt>
    <dgm:pt modelId="{FEED5ACC-99F6-4A7B-A15C-667201CA9A7C}" type="parTrans" cxnId="{E83BA10E-D461-4E8E-B9F4-AF48DA283388}">
      <dgm:prSet/>
      <dgm:spPr/>
      <dgm:t>
        <a:bodyPr/>
        <a:lstStyle/>
        <a:p>
          <a:endParaRPr lang="en-US"/>
        </a:p>
      </dgm:t>
    </dgm:pt>
    <dgm:pt modelId="{3E4702F5-1827-49E6-B690-7F4BF9C16D20}" type="sibTrans" cxnId="{E83BA10E-D461-4E8E-B9F4-AF48DA283388}">
      <dgm:prSet/>
      <dgm:spPr/>
      <dgm:t>
        <a:bodyPr/>
        <a:lstStyle/>
        <a:p>
          <a:endParaRPr lang="en-US"/>
        </a:p>
      </dgm:t>
    </dgm:pt>
    <dgm:pt modelId="{78777996-1C36-4A99-B0B2-6BCAAB098448}" type="pres">
      <dgm:prSet presAssocID="{C879734A-C49D-4DE9-A16E-50BA401CF451}" presName="outerComposite" presStyleCnt="0">
        <dgm:presLayoutVars>
          <dgm:chMax val="5"/>
          <dgm:dir/>
          <dgm:resizeHandles val="exact"/>
        </dgm:presLayoutVars>
      </dgm:prSet>
      <dgm:spPr/>
      <dgm:t>
        <a:bodyPr/>
        <a:lstStyle/>
        <a:p>
          <a:endParaRPr lang="en-US"/>
        </a:p>
      </dgm:t>
    </dgm:pt>
    <dgm:pt modelId="{38054383-A2C2-4ABC-A4ED-07C5F20E5D7B}" type="pres">
      <dgm:prSet presAssocID="{C879734A-C49D-4DE9-A16E-50BA401CF451}" presName="dummyMaxCanvas" presStyleCnt="0">
        <dgm:presLayoutVars/>
      </dgm:prSet>
      <dgm:spPr/>
    </dgm:pt>
    <dgm:pt modelId="{98EAD92C-2164-4AAF-9F85-E68FE04AC5C3}" type="pres">
      <dgm:prSet presAssocID="{C879734A-C49D-4DE9-A16E-50BA401CF451}" presName="ThreeNodes_1" presStyleLbl="node1" presStyleIdx="0" presStyleCnt="3">
        <dgm:presLayoutVars>
          <dgm:bulletEnabled val="1"/>
        </dgm:presLayoutVars>
      </dgm:prSet>
      <dgm:spPr/>
      <dgm:t>
        <a:bodyPr/>
        <a:lstStyle/>
        <a:p>
          <a:endParaRPr lang="en-US"/>
        </a:p>
      </dgm:t>
    </dgm:pt>
    <dgm:pt modelId="{06AA1D4E-11A4-4E7D-94B7-7547998830A8}" type="pres">
      <dgm:prSet presAssocID="{C879734A-C49D-4DE9-A16E-50BA401CF451}" presName="ThreeNodes_2" presStyleLbl="node1" presStyleIdx="1" presStyleCnt="3">
        <dgm:presLayoutVars>
          <dgm:bulletEnabled val="1"/>
        </dgm:presLayoutVars>
      </dgm:prSet>
      <dgm:spPr/>
      <dgm:t>
        <a:bodyPr/>
        <a:lstStyle/>
        <a:p>
          <a:endParaRPr lang="en-US"/>
        </a:p>
      </dgm:t>
    </dgm:pt>
    <dgm:pt modelId="{1922A2A2-3180-4083-9F33-B3E9F9DF4944}" type="pres">
      <dgm:prSet presAssocID="{C879734A-C49D-4DE9-A16E-50BA401CF451}" presName="ThreeNodes_3" presStyleLbl="node1" presStyleIdx="2" presStyleCnt="3">
        <dgm:presLayoutVars>
          <dgm:bulletEnabled val="1"/>
        </dgm:presLayoutVars>
      </dgm:prSet>
      <dgm:spPr/>
      <dgm:t>
        <a:bodyPr/>
        <a:lstStyle/>
        <a:p>
          <a:endParaRPr lang="en-US"/>
        </a:p>
      </dgm:t>
    </dgm:pt>
    <dgm:pt modelId="{8B264DBE-6B41-473F-90E9-0FBEB8166516}" type="pres">
      <dgm:prSet presAssocID="{C879734A-C49D-4DE9-A16E-50BA401CF451}" presName="ThreeConn_1-2" presStyleLbl="fgAccFollowNode1" presStyleIdx="0" presStyleCnt="2">
        <dgm:presLayoutVars>
          <dgm:bulletEnabled val="1"/>
        </dgm:presLayoutVars>
      </dgm:prSet>
      <dgm:spPr/>
      <dgm:t>
        <a:bodyPr/>
        <a:lstStyle/>
        <a:p>
          <a:endParaRPr lang="en-US"/>
        </a:p>
      </dgm:t>
    </dgm:pt>
    <dgm:pt modelId="{5F0C81A2-1C95-4B74-8902-9B7F1FE0FC73}" type="pres">
      <dgm:prSet presAssocID="{C879734A-C49D-4DE9-A16E-50BA401CF451}" presName="ThreeConn_2-3" presStyleLbl="fgAccFollowNode1" presStyleIdx="1" presStyleCnt="2">
        <dgm:presLayoutVars>
          <dgm:bulletEnabled val="1"/>
        </dgm:presLayoutVars>
      </dgm:prSet>
      <dgm:spPr/>
      <dgm:t>
        <a:bodyPr/>
        <a:lstStyle/>
        <a:p>
          <a:endParaRPr lang="en-US"/>
        </a:p>
      </dgm:t>
    </dgm:pt>
    <dgm:pt modelId="{86223D73-7D0B-4C0D-9BB0-36A882682821}" type="pres">
      <dgm:prSet presAssocID="{C879734A-C49D-4DE9-A16E-50BA401CF451}" presName="ThreeNodes_1_text" presStyleLbl="node1" presStyleIdx="2" presStyleCnt="3">
        <dgm:presLayoutVars>
          <dgm:bulletEnabled val="1"/>
        </dgm:presLayoutVars>
      </dgm:prSet>
      <dgm:spPr/>
      <dgm:t>
        <a:bodyPr/>
        <a:lstStyle/>
        <a:p>
          <a:endParaRPr lang="en-US"/>
        </a:p>
      </dgm:t>
    </dgm:pt>
    <dgm:pt modelId="{2B101B52-0398-4195-A525-ECEE32CD05F0}" type="pres">
      <dgm:prSet presAssocID="{C879734A-C49D-4DE9-A16E-50BA401CF451}" presName="ThreeNodes_2_text" presStyleLbl="node1" presStyleIdx="2" presStyleCnt="3">
        <dgm:presLayoutVars>
          <dgm:bulletEnabled val="1"/>
        </dgm:presLayoutVars>
      </dgm:prSet>
      <dgm:spPr/>
      <dgm:t>
        <a:bodyPr/>
        <a:lstStyle/>
        <a:p>
          <a:endParaRPr lang="en-US"/>
        </a:p>
      </dgm:t>
    </dgm:pt>
    <dgm:pt modelId="{5DDD89C5-6B90-44E6-9758-5082583729CE}" type="pres">
      <dgm:prSet presAssocID="{C879734A-C49D-4DE9-A16E-50BA401CF451}" presName="ThreeNodes_3_text" presStyleLbl="node1" presStyleIdx="2" presStyleCnt="3">
        <dgm:presLayoutVars>
          <dgm:bulletEnabled val="1"/>
        </dgm:presLayoutVars>
      </dgm:prSet>
      <dgm:spPr/>
      <dgm:t>
        <a:bodyPr/>
        <a:lstStyle/>
        <a:p>
          <a:endParaRPr lang="en-US"/>
        </a:p>
      </dgm:t>
    </dgm:pt>
  </dgm:ptLst>
  <dgm:cxnLst>
    <dgm:cxn modelId="{E83BA10E-D461-4E8E-B9F4-AF48DA283388}" srcId="{C879734A-C49D-4DE9-A16E-50BA401CF451}" destId="{C6DBD5A7-19A8-4A0D-B1FC-D471F8DD94A2}" srcOrd="2" destOrd="0" parTransId="{FEED5ACC-99F6-4A7B-A15C-667201CA9A7C}" sibTransId="{3E4702F5-1827-49E6-B690-7F4BF9C16D20}"/>
    <dgm:cxn modelId="{A95FEA8A-F01C-41F7-8B2E-C2385781935A}" srcId="{C879734A-C49D-4DE9-A16E-50BA401CF451}" destId="{2350BFA4-FFD6-4E6A-832B-A5806FA3247B}" srcOrd="0" destOrd="0" parTransId="{2DB73714-41BA-4F2D-AB6F-D52AB5D63E63}" sibTransId="{8A5734EA-C349-46A4-8243-2A8DFD17ABF5}"/>
    <dgm:cxn modelId="{88541656-5F17-498B-ACA8-686497A711B1}" type="presOf" srcId="{8A5734EA-C349-46A4-8243-2A8DFD17ABF5}" destId="{8B264DBE-6B41-473F-90E9-0FBEB8166516}" srcOrd="0" destOrd="0" presId="urn:microsoft.com/office/officeart/2005/8/layout/vProcess5"/>
    <dgm:cxn modelId="{C985E985-9D04-4C5E-8C63-456F40660C09}" type="presOf" srcId="{7B87BFE8-2592-4133-B922-5AA92D31FDD2}" destId="{06AA1D4E-11A4-4E7D-94B7-7547998830A8}" srcOrd="0" destOrd="0" presId="urn:microsoft.com/office/officeart/2005/8/layout/vProcess5"/>
    <dgm:cxn modelId="{BCE5CB25-A36C-41C8-A895-33DD610687F0}" type="presOf" srcId="{C6DBD5A7-19A8-4A0D-B1FC-D471F8DD94A2}" destId="{1922A2A2-3180-4083-9F33-B3E9F9DF4944}" srcOrd="0" destOrd="0" presId="urn:microsoft.com/office/officeart/2005/8/layout/vProcess5"/>
    <dgm:cxn modelId="{CFB8C77F-A6C1-44EF-815F-7A5E58AF5B3A}" type="presOf" srcId="{899483EE-B8B4-4290-ABDD-4BC0FC1593B2}" destId="{5F0C81A2-1C95-4B74-8902-9B7F1FE0FC73}" srcOrd="0" destOrd="0" presId="urn:microsoft.com/office/officeart/2005/8/layout/vProcess5"/>
    <dgm:cxn modelId="{B49B3736-4400-49DF-8411-4589826AA0ED}" type="presOf" srcId="{C879734A-C49D-4DE9-A16E-50BA401CF451}" destId="{78777996-1C36-4A99-B0B2-6BCAAB098448}" srcOrd="0" destOrd="0" presId="urn:microsoft.com/office/officeart/2005/8/layout/vProcess5"/>
    <dgm:cxn modelId="{68F473D0-FFEC-4296-B0B8-A9BDC7B82E3A}" srcId="{C879734A-C49D-4DE9-A16E-50BA401CF451}" destId="{7B87BFE8-2592-4133-B922-5AA92D31FDD2}" srcOrd="1" destOrd="0" parTransId="{45013111-F427-4E60-B3E2-8FE1BCA1BBDA}" sibTransId="{899483EE-B8B4-4290-ABDD-4BC0FC1593B2}"/>
    <dgm:cxn modelId="{2C0DF8C6-9F20-4EE9-8797-52E2A0273A69}" type="presOf" srcId="{7B87BFE8-2592-4133-B922-5AA92D31FDD2}" destId="{2B101B52-0398-4195-A525-ECEE32CD05F0}" srcOrd="1" destOrd="0" presId="urn:microsoft.com/office/officeart/2005/8/layout/vProcess5"/>
    <dgm:cxn modelId="{2DAAC95F-BCF4-45BD-9970-9EEFE7B60B43}" type="presOf" srcId="{C6DBD5A7-19A8-4A0D-B1FC-D471F8DD94A2}" destId="{5DDD89C5-6B90-44E6-9758-5082583729CE}" srcOrd="1" destOrd="0" presId="urn:microsoft.com/office/officeart/2005/8/layout/vProcess5"/>
    <dgm:cxn modelId="{D0478568-37C9-4A3E-A223-0B68919761FA}" type="presOf" srcId="{2350BFA4-FFD6-4E6A-832B-A5806FA3247B}" destId="{86223D73-7D0B-4C0D-9BB0-36A882682821}" srcOrd="1" destOrd="0" presId="urn:microsoft.com/office/officeart/2005/8/layout/vProcess5"/>
    <dgm:cxn modelId="{D054E8AE-A28E-460A-ABA3-F933BB2AB47F}" type="presOf" srcId="{2350BFA4-FFD6-4E6A-832B-A5806FA3247B}" destId="{98EAD92C-2164-4AAF-9F85-E68FE04AC5C3}" srcOrd="0" destOrd="0" presId="urn:microsoft.com/office/officeart/2005/8/layout/vProcess5"/>
    <dgm:cxn modelId="{B4F40880-9171-4788-B2B8-EC06E770EBCD}" type="presParOf" srcId="{78777996-1C36-4A99-B0B2-6BCAAB098448}" destId="{38054383-A2C2-4ABC-A4ED-07C5F20E5D7B}" srcOrd="0" destOrd="0" presId="urn:microsoft.com/office/officeart/2005/8/layout/vProcess5"/>
    <dgm:cxn modelId="{D8470161-92F6-428F-B615-AD0024A8EB91}" type="presParOf" srcId="{78777996-1C36-4A99-B0B2-6BCAAB098448}" destId="{98EAD92C-2164-4AAF-9F85-E68FE04AC5C3}" srcOrd="1" destOrd="0" presId="urn:microsoft.com/office/officeart/2005/8/layout/vProcess5"/>
    <dgm:cxn modelId="{629A504E-6771-4623-8772-3E3B70A25957}" type="presParOf" srcId="{78777996-1C36-4A99-B0B2-6BCAAB098448}" destId="{06AA1D4E-11A4-4E7D-94B7-7547998830A8}" srcOrd="2" destOrd="0" presId="urn:microsoft.com/office/officeart/2005/8/layout/vProcess5"/>
    <dgm:cxn modelId="{BC3D22BB-8D10-4D03-A6D5-3273EEA152CE}" type="presParOf" srcId="{78777996-1C36-4A99-B0B2-6BCAAB098448}" destId="{1922A2A2-3180-4083-9F33-B3E9F9DF4944}" srcOrd="3" destOrd="0" presId="urn:microsoft.com/office/officeart/2005/8/layout/vProcess5"/>
    <dgm:cxn modelId="{0EEAFE0F-5F1F-4A50-81E4-71778C1D6DC3}" type="presParOf" srcId="{78777996-1C36-4A99-B0B2-6BCAAB098448}" destId="{8B264DBE-6B41-473F-90E9-0FBEB8166516}" srcOrd="4" destOrd="0" presId="urn:microsoft.com/office/officeart/2005/8/layout/vProcess5"/>
    <dgm:cxn modelId="{5AA494A4-0676-43E4-8F67-4C49192A172B}" type="presParOf" srcId="{78777996-1C36-4A99-B0B2-6BCAAB098448}" destId="{5F0C81A2-1C95-4B74-8902-9B7F1FE0FC73}" srcOrd="5" destOrd="0" presId="urn:microsoft.com/office/officeart/2005/8/layout/vProcess5"/>
    <dgm:cxn modelId="{B1F2EDD8-81FC-4939-913A-06C2DA44108E}" type="presParOf" srcId="{78777996-1C36-4A99-B0B2-6BCAAB098448}" destId="{86223D73-7D0B-4C0D-9BB0-36A882682821}" srcOrd="6" destOrd="0" presId="urn:microsoft.com/office/officeart/2005/8/layout/vProcess5"/>
    <dgm:cxn modelId="{4A62B859-7469-4B3C-935B-2838321DAEA8}" type="presParOf" srcId="{78777996-1C36-4A99-B0B2-6BCAAB098448}" destId="{2B101B52-0398-4195-A525-ECEE32CD05F0}" srcOrd="7" destOrd="0" presId="urn:microsoft.com/office/officeart/2005/8/layout/vProcess5"/>
    <dgm:cxn modelId="{1E907395-5CFE-4333-A0F3-F3A8408AFA6D}" type="presParOf" srcId="{78777996-1C36-4A99-B0B2-6BCAAB098448}" destId="{5DDD89C5-6B90-44E6-9758-5082583729CE}"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88C6C0-7177-44EB-B603-C811417870FE}" type="doc">
      <dgm:prSet loTypeId="urn:microsoft.com/office/officeart/2005/8/layout/vProcess5" loCatId="process" qsTypeId="urn:microsoft.com/office/officeart/2005/8/quickstyle/simple1#4" qsCatId="simple" csTypeId="urn:microsoft.com/office/officeart/2005/8/colors/accent1_2#4" csCatId="accent1" phldr="1"/>
      <dgm:spPr/>
      <dgm:t>
        <a:bodyPr/>
        <a:lstStyle/>
        <a:p>
          <a:endParaRPr lang="en-US"/>
        </a:p>
      </dgm:t>
    </dgm:pt>
    <dgm:pt modelId="{5BE03D5D-51B3-4209-9982-B7C0702C417C}">
      <dgm:prSet phldrT="[Text]"/>
      <dgm:spPr/>
      <dgm:t>
        <a:bodyPr/>
        <a:lstStyle/>
        <a:p>
          <a:r>
            <a:rPr lang="en-US" dirty="0" smtClean="0"/>
            <a:t>Cotton gin</a:t>
          </a:r>
          <a:endParaRPr lang="en-US" dirty="0"/>
        </a:p>
      </dgm:t>
    </dgm:pt>
    <dgm:pt modelId="{D8494115-38FF-40B5-A466-E708225078D9}" type="parTrans" cxnId="{0C66126A-3BC6-4BAC-8206-727CB1EE9F6C}">
      <dgm:prSet/>
      <dgm:spPr/>
      <dgm:t>
        <a:bodyPr/>
        <a:lstStyle/>
        <a:p>
          <a:endParaRPr lang="en-US"/>
        </a:p>
      </dgm:t>
    </dgm:pt>
    <dgm:pt modelId="{DC3EF3A6-D6A2-49F0-9ECC-5337833728DB}" type="sibTrans" cxnId="{0C66126A-3BC6-4BAC-8206-727CB1EE9F6C}">
      <dgm:prSet/>
      <dgm:spPr/>
      <dgm:t>
        <a:bodyPr/>
        <a:lstStyle/>
        <a:p>
          <a:endParaRPr lang="en-US"/>
        </a:p>
      </dgm:t>
    </dgm:pt>
    <dgm:pt modelId="{95CB8773-ACC9-4F18-B203-D5B673E71BBB}">
      <dgm:prSet phldrT="[Text]"/>
      <dgm:spPr/>
      <dgm:t>
        <a:bodyPr/>
        <a:lstStyle/>
        <a:p>
          <a:r>
            <a:rPr lang="en-US" dirty="0" smtClean="0"/>
            <a:t>Demands for stronger iron</a:t>
          </a:r>
          <a:endParaRPr lang="en-US" dirty="0"/>
        </a:p>
      </dgm:t>
    </dgm:pt>
    <dgm:pt modelId="{424595E4-84ED-414E-9148-4C1733806E88}" type="parTrans" cxnId="{04069F77-63B5-4DA0-A4BE-41F1F2410139}">
      <dgm:prSet/>
      <dgm:spPr/>
      <dgm:t>
        <a:bodyPr/>
        <a:lstStyle/>
        <a:p>
          <a:endParaRPr lang="en-US"/>
        </a:p>
      </dgm:t>
    </dgm:pt>
    <dgm:pt modelId="{77DD4236-A3F9-4C73-98F5-90BD2CC7FFC9}" type="sibTrans" cxnId="{04069F77-63B5-4DA0-A4BE-41F1F2410139}">
      <dgm:prSet/>
      <dgm:spPr/>
      <dgm:t>
        <a:bodyPr/>
        <a:lstStyle/>
        <a:p>
          <a:endParaRPr lang="en-US"/>
        </a:p>
      </dgm:t>
    </dgm:pt>
    <dgm:pt modelId="{FA614CD3-34FA-4251-B1B6-5899329DEE3F}">
      <dgm:prSet phldrT="[Text]"/>
      <dgm:spPr/>
      <dgm:t>
        <a:bodyPr/>
        <a:lstStyle/>
        <a:p>
          <a:r>
            <a:rPr lang="en-US" dirty="0" smtClean="0"/>
            <a:t>Improvements in iron smelting and the development of steel (Bessemer process)</a:t>
          </a:r>
          <a:endParaRPr lang="en-US" dirty="0"/>
        </a:p>
      </dgm:t>
    </dgm:pt>
    <dgm:pt modelId="{490F6C58-E5BA-4185-851A-1A532FD054E2}" type="parTrans" cxnId="{F509AAF9-AB88-4730-9E8F-A700E927C2BC}">
      <dgm:prSet/>
      <dgm:spPr/>
      <dgm:t>
        <a:bodyPr/>
        <a:lstStyle/>
        <a:p>
          <a:endParaRPr lang="en-US"/>
        </a:p>
      </dgm:t>
    </dgm:pt>
    <dgm:pt modelId="{42FFB847-F5A1-4F94-ABC1-AEA9BE7580F2}" type="sibTrans" cxnId="{F509AAF9-AB88-4730-9E8F-A700E927C2BC}">
      <dgm:prSet/>
      <dgm:spPr/>
      <dgm:t>
        <a:bodyPr/>
        <a:lstStyle/>
        <a:p>
          <a:endParaRPr lang="en-US"/>
        </a:p>
      </dgm:t>
    </dgm:pt>
    <dgm:pt modelId="{A191DE3E-D58D-4918-83E8-FB2B4F7F2588}" type="pres">
      <dgm:prSet presAssocID="{1C88C6C0-7177-44EB-B603-C811417870FE}" presName="outerComposite" presStyleCnt="0">
        <dgm:presLayoutVars>
          <dgm:chMax val="5"/>
          <dgm:dir/>
          <dgm:resizeHandles val="exact"/>
        </dgm:presLayoutVars>
      </dgm:prSet>
      <dgm:spPr/>
      <dgm:t>
        <a:bodyPr/>
        <a:lstStyle/>
        <a:p>
          <a:endParaRPr lang="en-US"/>
        </a:p>
      </dgm:t>
    </dgm:pt>
    <dgm:pt modelId="{E01BCD11-1E34-40EE-978B-3AC2633A68F8}" type="pres">
      <dgm:prSet presAssocID="{1C88C6C0-7177-44EB-B603-C811417870FE}" presName="dummyMaxCanvas" presStyleCnt="0">
        <dgm:presLayoutVars/>
      </dgm:prSet>
      <dgm:spPr/>
    </dgm:pt>
    <dgm:pt modelId="{F9AD6BDB-5226-44C6-89AF-55FE0E1BC7E3}" type="pres">
      <dgm:prSet presAssocID="{1C88C6C0-7177-44EB-B603-C811417870FE}" presName="ThreeNodes_1" presStyleLbl="node1" presStyleIdx="0" presStyleCnt="3">
        <dgm:presLayoutVars>
          <dgm:bulletEnabled val="1"/>
        </dgm:presLayoutVars>
      </dgm:prSet>
      <dgm:spPr/>
      <dgm:t>
        <a:bodyPr/>
        <a:lstStyle/>
        <a:p>
          <a:endParaRPr lang="en-US"/>
        </a:p>
      </dgm:t>
    </dgm:pt>
    <dgm:pt modelId="{10A6E1DF-2A5C-4E80-8FE0-A9A473FEC13D}" type="pres">
      <dgm:prSet presAssocID="{1C88C6C0-7177-44EB-B603-C811417870FE}" presName="ThreeNodes_2" presStyleLbl="node1" presStyleIdx="1" presStyleCnt="3">
        <dgm:presLayoutVars>
          <dgm:bulletEnabled val="1"/>
        </dgm:presLayoutVars>
      </dgm:prSet>
      <dgm:spPr/>
      <dgm:t>
        <a:bodyPr/>
        <a:lstStyle/>
        <a:p>
          <a:endParaRPr lang="en-US"/>
        </a:p>
      </dgm:t>
    </dgm:pt>
    <dgm:pt modelId="{4E70B786-9D07-4769-9613-CF7FD601D29A}" type="pres">
      <dgm:prSet presAssocID="{1C88C6C0-7177-44EB-B603-C811417870FE}" presName="ThreeNodes_3" presStyleLbl="node1" presStyleIdx="2" presStyleCnt="3">
        <dgm:presLayoutVars>
          <dgm:bulletEnabled val="1"/>
        </dgm:presLayoutVars>
      </dgm:prSet>
      <dgm:spPr/>
      <dgm:t>
        <a:bodyPr/>
        <a:lstStyle/>
        <a:p>
          <a:endParaRPr lang="en-US"/>
        </a:p>
      </dgm:t>
    </dgm:pt>
    <dgm:pt modelId="{5A23F29C-06D7-4962-A405-6CF486D05C6A}" type="pres">
      <dgm:prSet presAssocID="{1C88C6C0-7177-44EB-B603-C811417870FE}" presName="ThreeConn_1-2" presStyleLbl="fgAccFollowNode1" presStyleIdx="0" presStyleCnt="2">
        <dgm:presLayoutVars>
          <dgm:bulletEnabled val="1"/>
        </dgm:presLayoutVars>
      </dgm:prSet>
      <dgm:spPr/>
      <dgm:t>
        <a:bodyPr/>
        <a:lstStyle/>
        <a:p>
          <a:endParaRPr lang="en-US"/>
        </a:p>
      </dgm:t>
    </dgm:pt>
    <dgm:pt modelId="{45105E1B-1F52-4610-B917-8E812D60101C}" type="pres">
      <dgm:prSet presAssocID="{1C88C6C0-7177-44EB-B603-C811417870FE}" presName="ThreeConn_2-3" presStyleLbl="fgAccFollowNode1" presStyleIdx="1" presStyleCnt="2">
        <dgm:presLayoutVars>
          <dgm:bulletEnabled val="1"/>
        </dgm:presLayoutVars>
      </dgm:prSet>
      <dgm:spPr/>
      <dgm:t>
        <a:bodyPr/>
        <a:lstStyle/>
        <a:p>
          <a:endParaRPr lang="en-US"/>
        </a:p>
      </dgm:t>
    </dgm:pt>
    <dgm:pt modelId="{6B169E4D-B52A-49F1-AB75-B55F560EB9DF}" type="pres">
      <dgm:prSet presAssocID="{1C88C6C0-7177-44EB-B603-C811417870FE}" presName="ThreeNodes_1_text" presStyleLbl="node1" presStyleIdx="2" presStyleCnt="3">
        <dgm:presLayoutVars>
          <dgm:bulletEnabled val="1"/>
        </dgm:presLayoutVars>
      </dgm:prSet>
      <dgm:spPr/>
      <dgm:t>
        <a:bodyPr/>
        <a:lstStyle/>
        <a:p>
          <a:endParaRPr lang="en-US"/>
        </a:p>
      </dgm:t>
    </dgm:pt>
    <dgm:pt modelId="{72DF85C6-38ED-4096-9332-97A01EA16737}" type="pres">
      <dgm:prSet presAssocID="{1C88C6C0-7177-44EB-B603-C811417870FE}" presName="ThreeNodes_2_text" presStyleLbl="node1" presStyleIdx="2" presStyleCnt="3">
        <dgm:presLayoutVars>
          <dgm:bulletEnabled val="1"/>
        </dgm:presLayoutVars>
      </dgm:prSet>
      <dgm:spPr/>
      <dgm:t>
        <a:bodyPr/>
        <a:lstStyle/>
        <a:p>
          <a:endParaRPr lang="en-US"/>
        </a:p>
      </dgm:t>
    </dgm:pt>
    <dgm:pt modelId="{8C7760E2-A132-4DBB-8400-FB9832F3018D}" type="pres">
      <dgm:prSet presAssocID="{1C88C6C0-7177-44EB-B603-C811417870FE}" presName="ThreeNodes_3_text" presStyleLbl="node1" presStyleIdx="2" presStyleCnt="3">
        <dgm:presLayoutVars>
          <dgm:bulletEnabled val="1"/>
        </dgm:presLayoutVars>
      </dgm:prSet>
      <dgm:spPr/>
      <dgm:t>
        <a:bodyPr/>
        <a:lstStyle/>
        <a:p>
          <a:endParaRPr lang="en-US"/>
        </a:p>
      </dgm:t>
    </dgm:pt>
  </dgm:ptLst>
  <dgm:cxnLst>
    <dgm:cxn modelId="{F509AAF9-AB88-4730-9E8F-A700E927C2BC}" srcId="{1C88C6C0-7177-44EB-B603-C811417870FE}" destId="{FA614CD3-34FA-4251-B1B6-5899329DEE3F}" srcOrd="2" destOrd="0" parTransId="{490F6C58-E5BA-4185-851A-1A532FD054E2}" sibTransId="{42FFB847-F5A1-4F94-ABC1-AEA9BE7580F2}"/>
    <dgm:cxn modelId="{3CB66EA4-1CB6-4A3C-B5EC-2D1BA9B7DAAA}" type="presOf" srcId="{5BE03D5D-51B3-4209-9982-B7C0702C417C}" destId="{F9AD6BDB-5226-44C6-89AF-55FE0E1BC7E3}" srcOrd="0" destOrd="0" presId="urn:microsoft.com/office/officeart/2005/8/layout/vProcess5"/>
    <dgm:cxn modelId="{5CBCF624-7ACC-42F9-A676-467005CA74B9}" type="presOf" srcId="{FA614CD3-34FA-4251-B1B6-5899329DEE3F}" destId="{4E70B786-9D07-4769-9613-CF7FD601D29A}" srcOrd="0" destOrd="0" presId="urn:microsoft.com/office/officeart/2005/8/layout/vProcess5"/>
    <dgm:cxn modelId="{D24781D3-BB4B-4D78-A0B2-EC3AA3C513CB}" type="presOf" srcId="{FA614CD3-34FA-4251-B1B6-5899329DEE3F}" destId="{8C7760E2-A132-4DBB-8400-FB9832F3018D}" srcOrd="1" destOrd="0" presId="urn:microsoft.com/office/officeart/2005/8/layout/vProcess5"/>
    <dgm:cxn modelId="{D8678842-1C80-4A85-A5FE-CE35A34BC51F}" type="presOf" srcId="{77DD4236-A3F9-4C73-98F5-90BD2CC7FFC9}" destId="{45105E1B-1F52-4610-B917-8E812D60101C}" srcOrd="0" destOrd="0" presId="urn:microsoft.com/office/officeart/2005/8/layout/vProcess5"/>
    <dgm:cxn modelId="{A09914A5-2E6A-499A-9405-81A8E00CCCCD}" type="presOf" srcId="{95CB8773-ACC9-4F18-B203-D5B673E71BBB}" destId="{72DF85C6-38ED-4096-9332-97A01EA16737}" srcOrd="1" destOrd="0" presId="urn:microsoft.com/office/officeart/2005/8/layout/vProcess5"/>
    <dgm:cxn modelId="{2A7245B1-6007-463E-BC7E-A4E1F2E4D347}" type="presOf" srcId="{95CB8773-ACC9-4F18-B203-D5B673E71BBB}" destId="{10A6E1DF-2A5C-4E80-8FE0-A9A473FEC13D}" srcOrd="0" destOrd="0" presId="urn:microsoft.com/office/officeart/2005/8/layout/vProcess5"/>
    <dgm:cxn modelId="{02B2C265-9BF0-41A1-B268-0A3E1806FAD6}" type="presOf" srcId="{5BE03D5D-51B3-4209-9982-B7C0702C417C}" destId="{6B169E4D-B52A-49F1-AB75-B55F560EB9DF}" srcOrd="1" destOrd="0" presId="urn:microsoft.com/office/officeart/2005/8/layout/vProcess5"/>
    <dgm:cxn modelId="{7E26C99A-D01B-49EF-8EDF-65BEFE3CFA87}" type="presOf" srcId="{DC3EF3A6-D6A2-49F0-9ECC-5337833728DB}" destId="{5A23F29C-06D7-4962-A405-6CF486D05C6A}" srcOrd="0" destOrd="0" presId="urn:microsoft.com/office/officeart/2005/8/layout/vProcess5"/>
    <dgm:cxn modelId="{F7724F70-FAE4-4B09-B54E-E691A4A6BC6C}" type="presOf" srcId="{1C88C6C0-7177-44EB-B603-C811417870FE}" destId="{A191DE3E-D58D-4918-83E8-FB2B4F7F2588}" srcOrd="0" destOrd="0" presId="urn:microsoft.com/office/officeart/2005/8/layout/vProcess5"/>
    <dgm:cxn modelId="{04069F77-63B5-4DA0-A4BE-41F1F2410139}" srcId="{1C88C6C0-7177-44EB-B603-C811417870FE}" destId="{95CB8773-ACC9-4F18-B203-D5B673E71BBB}" srcOrd="1" destOrd="0" parTransId="{424595E4-84ED-414E-9148-4C1733806E88}" sibTransId="{77DD4236-A3F9-4C73-98F5-90BD2CC7FFC9}"/>
    <dgm:cxn modelId="{0C66126A-3BC6-4BAC-8206-727CB1EE9F6C}" srcId="{1C88C6C0-7177-44EB-B603-C811417870FE}" destId="{5BE03D5D-51B3-4209-9982-B7C0702C417C}" srcOrd="0" destOrd="0" parTransId="{D8494115-38FF-40B5-A466-E708225078D9}" sibTransId="{DC3EF3A6-D6A2-49F0-9ECC-5337833728DB}"/>
    <dgm:cxn modelId="{92624ADE-EDFE-45D9-8FE6-F739D1F32243}" type="presParOf" srcId="{A191DE3E-D58D-4918-83E8-FB2B4F7F2588}" destId="{E01BCD11-1E34-40EE-978B-3AC2633A68F8}" srcOrd="0" destOrd="0" presId="urn:microsoft.com/office/officeart/2005/8/layout/vProcess5"/>
    <dgm:cxn modelId="{19C3AE2B-B870-4D1C-9ECE-D0F4CEA6992B}" type="presParOf" srcId="{A191DE3E-D58D-4918-83E8-FB2B4F7F2588}" destId="{F9AD6BDB-5226-44C6-89AF-55FE0E1BC7E3}" srcOrd="1" destOrd="0" presId="urn:microsoft.com/office/officeart/2005/8/layout/vProcess5"/>
    <dgm:cxn modelId="{934AA1DF-AEA8-4F12-A895-3389CB3927B7}" type="presParOf" srcId="{A191DE3E-D58D-4918-83E8-FB2B4F7F2588}" destId="{10A6E1DF-2A5C-4E80-8FE0-A9A473FEC13D}" srcOrd="2" destOrd="0" presId="urn:microsoft.com/office/officeart/2005/8/layout/vProcess5"/>
    <dgm:cxn modelId="{FCD609EC-900A-4403-BDE2-B6143C0F866B}" type="presParOf" srcId="{A191DE3E-D58D-4918-83E8-FB2B4F7F2588}" destId="{4E70B786-9D07-4769-9613-CF7FD601D29A}" srcOrd="3" destOrd="0" presId="urn:microsoft.com/office/officeart/2005/8/layout/vProcess5"/>
    <dgm:cxn modelId="{D69A1E55-8130-410E-A3DC-5352979A905F}" type="presParOf" srcId="{A191DE3E-D58D-4918-83E8-FB2B4F7F2588}" destId="{5A23F29C-06D7-4962-A405-6CF486D05C6A}" srcOrd="4" destOrd="0" presId="urn:microsoft.com/office/officeart/2005/8/layout/vProcess5"/>
    <dgm:cxn modelId="{C7D21788-A7C5-46F3-B579-160327F208BB}" type="presParOf" srcId="{A191DE3E-D58D-4918-83E8-FB2B4F7F2588}" destId="{45105E1B-1F52-4610-B917-8E812D60101C}" srcOrd="5" destOrd="0" presId="urn:microsoft.com/office/officeart/2005/8/layout/vProcess5"/>
    <dgm:cxn modelId="{41F4B0BF-335B-470A-AE3A-E24B2B8EA25D}" type="presParOf" srcId="{A191DE3E-D58D-4918-83E8-FB2B4F7F2588}" destId="{6B169E4D-B52A-49F1-AB75-B55F560EB9DF}" srcOrd="6" destOrd="0" presId="urn:microsoft.com/office/officeart/2005/8/layout/vProcess5"/>
    <dgm:cxn modelId="{B3C0158A-59FD-465A-8AEC-2CB2584B7938}" type="presParOf" srcId="{A191DE3E-D58D-4918-83E8-FB2B4F7F2588}" destId="{72DF85C6-38ED-4096-9332-97A01EA16737}" srcOrd="7" destOrd="0" presId="urn:microsoft.com/office/officeart/2005/8/layout/vProcess5"/>
    <dgm:cxn modelId="{31EC0ADF-8156-4A49-BF4E-A736C395813B}" type="presParOf" srcId="{A191DE3E-D58D-4918-83E8-FB2B4F7F2588}" destId="{8C7760E2-A132-4DBB-8400-FB9832F3018D}"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F9CF67-64A8-4097-A32E-17D048ADAE21}" type="doc">
      <dgm:prSet loTypeId="urn:microsoft.com/office/officeart/2005/8/layout/process1" loCatId="process" qsTypeId="urn:microsoft.com/office/officeart/2005/8/quickstyle/simple1#5" qsCatId="simple" csTypeId="urn:microsoft.com/office/officeart/2005/8/colors/accent1_2#5" csCatId="accent1" phldr="1"/>
      <dgm:spPr/>
    </dgm:pt>
    <dgm:pt modelId="{89652ACD-3938-4D8E-863C-D0931CB40634}">
      <dgm:prSet phldrT="[Text]"/>
      <dgm:spPr/>
      <dgm:t>
        <a:bodyPr/>
        <a:lstStyle/>
        <a:p>
          <a:r>
            <a:rPr lang="en-US" dirty="0" smtClean="0"/>
            <a:t>As more steam-powered machines were built, factories needed more coal to create  this steam</a:t>
          </a:r>
          <a:endParaRPr lang="en-US" dirty="0"/>
        </a:p>
      </dgm:t>
    </dgm:pt>
    <dgm:pt modelId="{655B7FD1-EEA3-46D0-9666-9B1C0A578CF1}" type="parTrans" cxnId="{9D69A6F8-C7D5-4B19-8363-01608A7CF5E5}">
      <dgm:prSet/>
      <dgm:spPr/>
      <dgm:t>
        <a:bodyPr/>
        <a:lstStyle/>
        <a:p>
          <a:endParaRPr lang="en-US"/>
        </a:p>
      </dgm:t>
    </dgm:pt>
    <dgm:pt modelId="{5BBC0CDD-0B9D-4D40-9CB8-379E334CADF5}" type="sibTrans" cxnId="{9D69A6F8-C7D5-4B19-8363-01608A7CF5E5}">
      <dgm:prSet/>
      <dgm:spPr/>
      <dgm:t>
        <a:bodyPr/>
        <a:lstStyle/>
        <a:p>
          <a:endParaRPr lang="en-US"/>
        </a:p>
      </dgm:t>
    </dgm:pt>
    <dgm:pt modelId="{3AE0EA9B-4551-41D1-A373-E6CD7D6FAEDA}">
      <dgm:prSet phldrT="[Text]"/>
      <dgm:spPr/>
      <dgm:t>
        <a:bodyPr/>
        <a:lstStyle/>
        <a:p>
          <a:r>
            <a:rPr lang="en-US" dirty="0" smtClean="0"/>
            <a:t>Mining methods improved to meet the demand for more coal</a:t>
          </a:r>
          <a:endParaRPr lang="en-US" dirty="0"/>
        </a:p>
      </dgm:t>
    </dgm:pt>
    <dgm:pt modelId="{0846B986-5A74-472F-BCFB-DC9B041B203E}" type="parTrans" cxnId="{D9246F24-8E3A-4FE2-BB43-25BBA729320D}">
      <dgm:prSet/>
      <dgm:spPr/>
      <dgm:t>
        <a:bodyPr/>
        <a:lstStyle/>
        <a:p>
          <a:endParaRPr lang="en-US"/>
        </a:p>
      </dgm:t>
    </dgm:pt>
    <dgm:pt modelId="{6117D261-0585-43F1-8221-B1CBDB7B4E73}" type="sibTrans" cxnId="{D9246F24-8E3A-4FE2-BB43-25BBA729320D}">
      <dgm:prSet/>
      <dgm:spPr/>
      <dgm:t>
        <a:bodyPr/>
        <a:lstStyle/>
        <a:p>
          <a:endParaRPr lang="en-US"/>
        </a:p>
      </dgm:t>
    </dgm:pt>
    <dgm:pt modelId="{50B58142-3E85-4931-B431-3F40C474E149}" type="pres">
      <dgm:prSet presAssocID="{D7F9CF67-64A8-4097-A32E-17D048ADAE21}" presName="Name0" presStyleCnt="0">
        <dgm:presLayoutVars>
          <dgm:dir/>
          <dgm:resizeHandles val="exact"/>
        </dgm:presLayoutVars>
      </dgm:prSet>
      <dgm:spPr/>
    </dgm:pt>
    <dgm:pt modelId="{391ACC5C-CF60-4EB8-A74F-68887449075B}" type="pres">
      <dgm:prSet presAssocID="{89652ACD-3938-4D8E-863C-D0931CB40634}" presName="node" presStyleLbl="node1" presStyleIdx="0" presStyleCnt="2">
        <dgm:presLayoutVars>
          <dgm:bulletEnabled val="1"/>
        </dgm:presLayoutVars>
      </dgm:prSet>
      <dgm:spPr/>
      <dgm:t>
        <a:bodyPr/>
        <a:lstStyle/>
        <a:p>
          <a:endParaRPr lang="en-US"/>
        </a:p>
      </dgm:t>
    </dgm:pt>
    <dgm:pt modelId="{2B8AD839-4137-4184-9475-C23B7D39BB4E}" type="pres">
      <dgm:prSet presAssocID="{5BBC0CDD-0B9D-4D40-9CB8-379E334CADF5}" presName="sibTrans" presStyleLbl="sibTrans2D1" presStyleIdx="0" presStyleCnt="1"/>
      <dgm:spPr/>
      <dgm:t>
        <a:bodyPr/>
        <a:lstStyle/>
        <a:p>
          <a:endParaRPr lang="en-US"/>
        </a:p>
      </dgm:t>
    </dgm:pt>
    <dgm:pt modelId="{026D919F-DB71-4355-A238-CC7A27148F6A}" type="pres">
      <dgm:prSet presAssocID="{5BBC0CDD-0B9D-4D40-9CB8-379E334CADF5}" presName="connectorText" presStyleLbl="sibTrans2D1" presStyleIdx="0" presStyleCnt="1"/>
      <dgm:spPr/>
      <dgm:t>
        <a:bodyPr/>
        <a:lstStyle/>
        <a:p>
          <a:endParaRPr lang="en-US"/>
        </a:p>
      </dgm:t>
    </dgm:pt>
    <dgm:pt modelId="{0B058DB1-6632-47E1-BDA6-3DF5AFCBC909}" type="pres">
      <dgm:prSet presAssocID="{3AE0EA9B-4551-41D1-A373-E6CD7D6FAEDA}" presName="node" presStyleLbl="node1" presStyleIdx="1" presStyleCnt="2">
        <dgm:presLayoutVars>
          <dgm:bulletEnabled val="1"/>
        </dgm:presLayoutVars>
      </dgm:prSet>
      <dgm:spPr/>
      <dgm:t>
        <a:bodyPr/>
        <a:lstStyle/>
        <a:p>
          <a:endParaRPr lang="en-US"/>
        </a:p>
      </dgm:t>
    </dgm:pt>
  </dgm:ptLst>
  <dgm:cxnLst>
    <dgm:cxn modelId="{DCB319F0-948B-4909-A5DA-95BA4CB9D9A8}" type="presOf" srcId="{5BBC0CDD-0B9D-4D40-9CB8-379E334CADF5}" destId="{2B8AD839-4137-4184-9475-C23B7D39BB4E}" srcOrd="0" destOrd="0" presId="urn:microsoft.com/office/officeart/2005/8/layout/process1"/>
    <dgm:cxn modelId="{063DF676-1F69-48D9-9591-6DDF2BECB8A2}" type="presOf" srcId="{3AE0EA9B-4551-41D1-A373-E6CD7D6FAEDA}" destId="{0B058DB1-6632-47E1-BDA6-3DF5AFCBC909}" srcOrd="0" destOrd="0" presId="urn:microsoft.com/office/officeart/2005/8/layout/process1"/>
    <dgm:cxn modelId="{ABAC8E24-137A-4DC5-954A-1D6C01FCCA7F}" type="presOf" srcId="{89652ACD-3938-4D8E-863C-D0931CB40634}" destId="{391ACC5C-CF60-4EB8-A74F-68887449075B}" srcOrd="0" destOrd="0" presId="urn:microsoft.com/office/officeart/2005/8/layout/process1"/>
    <dgm:cxn modelId="{B74632A1-1D38-4948-B5DF-281643A2CBF9}" type="presOf" srcId="{D7F9CF67-64A8-4097-A32E-17D048ADAE21}" destId="{50B58142-3E85-4931-B431-3F40C474E149}" srcOrd="0" destOrd="0" presId="urn:microsoft.com/office/officeart/2005/8/layout/process1"/>
    <dgm:cxn modelId="{9D69A6F8-C7D5-4B19-8363-01608A7CF5E5}" srcId="{D7F9CF67-64A8-4097-A32E-17D048ADAE21}" destId="{89652ACD-3938-4D8E-863C-D0931CB40634}" srcOrd="0" destOrd="0" parTransId="{655B7FD1-EEA3-46D0-9666-9B1C0A578CF1}" sibTransId="{5BBC0CDD-0B9D-4D40-9CB8-379E334CADF5}"/>
    <dgm:cxn modelId="{D9246F24-8E3A-4FE2-BB43-25BBA729320D}" srcId="{D7F9CF67-64A8-4097-A32E-17D048ADAE21}" destId="{3AE0EA9B-4551-41D1-A373-E6CD7D6FAEDA}" srcOrd="1" destOrd="0" parTransId="{0846B986-5A74-472F-BCFB-DC9B041B203E}" sibTransId="{6117D261-0585-43F1-8221-B1CBDB7B4E73}"/>
    <dgm:cxn modelId="{CA22A13A-79E5-4EB3-8D17-10484613C1AD}" type="presOf" srcId="{5BBC0CDD-0B9D-4D40-9CB8-379E334CADF5}" destId="{026D919F-DB71-4355-A238-CC7A27148F6A}" srcOrd="1" destOrd="0" presId="urn:microsoft.com/office/officeart/2005/8/layout/process1"/>
    <dgm:cxn modelId="{C0EC6F4F-5C02-416F-8C0F-D572FD5E9A52}" type="presParOf" srcId="{50B58142-3E85-4931-B431-3F40C474E149}" destId="{391ACC5C-CF60-4EB8-A74F-68887449075B}" srcOrd="0" destOrd="0" presId="urn:microsoft.com/office/officeart/2005/8/layout/process1"/>
    <dgm:cxn modelId="{99AEF0E6-F808-46BA-9BAC-90D4E6C6EDC0}" type="presParOf" srcId="{50B58142-3E85-4931-B431-3F40C474E149}" destId="{2B8AD839-4137-4184-9475-C23B7D39BB4E}" srcOrd="1" destOrd="0" presId="urn:microsoft.com/office/officeart/2005/8/layout/process1"/>
    <dgm:cxn modelId="{81C0AE00-374A-47B3-849E-CF0247C042D9}" type="presParOf" srcId="{2B8AD839-4137-4184-9475-C23B7D39BB4E}" destId="{026D919F-DB71-4355-A238-CC7A27148F6A}" srcOrd="0" destOrd="0" presId="urn:microsoft.com/office/officeart/2005/8/layout/process1"/>
    <dgm:cxn modelId="{8299B37F-DA24-40ED-810D-826A06D189FE}" type="presParOf" srcId="{50B58142-3E85-4931-B431-3F40C474E149}" destId="{0B058DB1-6632-47E1-BDA6-3DF5AFCBC909}"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A6FC4E-D8FB-4B32-B7BA-12CB10E69A82}" type="doc">
      <dgm:prSet loTypeId="urn:microsoft.com/office/officeart/2005/8/layout/process4" loCatId="list" qsTypeId="urn:microsoft.com/office/officeart/2005/8/quickstyle/simple1#6" qsCatId="simple" csTypeId="urn:microsoft.com/office/officeart/2005/8/colors/accent1_2#6" csCatId="accent1" phldr="1"/>
      <dgm:spPr/>
      <dgm:t>
        <a:bodyPr/>
        <a:lstStyle/>
        <a:p>
          <a:endParaRPr lang="en-US"/>
        </a:p>
      </dgm:t>
    </dgm:pt>
    <dgm:pt modelId="{7FF9CA29-3305-4A38-993D-3287BF0ED2BF}">
      <dgm:prSet phldrT="[Text]"/>
      <dgm:spPr/>
      <dgm:t>
        <a:bodyPr/>
        <a:lstStyle/>
        <a:p>
          <a:r>
            <a:rPr lang="en-US" dirty="0" smtClean="0"/>
            <a:t>John Kay (English)</a:t>
          </a:r>
          <a:endParaRPr lang="en-US" dirty="0"/>
        </a:p>
      </dgm:t>
    </dgm:pt>
    <dgm:pt modelId="{84C2E7F5-72E7-4A3F-9BFD-348251370E6C}" type="parTrans" cxnId="{AA9D38AA-13C3-453A-90F4-0444603F4A3A}">
      <dgm:prSet/>
      <dgm:spPr/>
      <dgm:t>
        <a:bodyPr/>
        <a:lstStyle/>
        <a:p>
          <a:endParaRPr lang="en-US"/>
        </a:p>
      </dgm:t>
    </dgm:pt>
    <dgm:pt modelId="{723981A0-BFFC-4F7F-996A-EC3AB0287164}" type="sibTrans" cxnId="{AA9D38AA-13C3-453A-90F4-0444603F4A3A}">
      <dgm:prSet/>
      <dgm:spPr/>
      <dgm:t>
        <a:bodyPr/>
        <a:lstStyle/>
        <a:p>
          <a:endParaRPr lang="en-US"/>
        </a:p>
      </dgm:t>
    </dgm:pt>
    <dgm:pt modelId="{BFF9D00C-315C-4F50-819F-EB5273FFCA29}">
      <dgm:prSet phldrT="[Text]"/>
      <dgm:spPr/>
      <dgm:t>
        <a:bodyPr/>
        <a:lstStyle/>
        <a:p>
          <a:r>
            <a:rPr lang="en-US" dirty="0" smtClean="0"/>
            <a:t>Flying shuttle, 1733</a:t>
          </a:r>
          <a:endParaRPr lang="en-US" dirty="0"/>
        </a:p>
      </dgm:t>
    </dgm:pt>
    <dgm:pt modelId="{EC39540E-4167-4B5A-A37B-ECF5EEF2D24B}" type="parTrans" cxnId="{C9A720EC-BA5D-4121-8176-33CA8974A8ED}">
      <dgm:prSet/>
      <dgm:spPr/>
      <dgm:t>
        <a:bodyPr/>
        <a:lstStyle/>
        <a:p>
          <a:endParaRPr lang="en-US"/>
        </a:p>
      </dgm:t>
    </dgm:pt>
    <dgm:pt modelId="{0D36B811-D204-4233-9D67-71A2FC24688E}" type="sibTrans" cxnId="{C9A720EC-BA5D-4121-8176-33CA8974A8ED}">
      <dgm:prSet/>
      <dgm:spPr/>
      <dgm:t>
        <a:bodyPr/>
        <a:lstStyle/>
        <a:p>
          <a:endParaRPr lang="en-US"/>
        </a:p>
      </dgm:t>
    </dgm:pt>
    <dgm:pt modelId="{C27ED186-CFE3-4CE8-94BB-4D49FBDAEBDC}">
      <dgm:prSet phldrT="[Text]"/>
      <dgm:spPr/>
      <dgm:t>
        <a:bodyPr/>
        <a:lstStyle/>
        <a:p>
          <a:r>
            <a:rPr lang="en-US" dirty="0" smtClean="0"/>
            <a:t>Hand-operated machine which increased the speed of weaving</a:t>
          </a:r>
          <a:endParaRPr lang="en-US" dirty="0"/>
        </a:p>
      </dgm:t>
    </dgm:pt>
    <dgm:pt modelId="{49D79E6E-B2D4-47BC-9D42-FA482D4BEFB5}" type="parTrans" cxnId="{555F17C7-1494-4781-AFE7-A8E2803F9D55}">
      <dgm:prSet/>
      <dgm:spPr/>
      <dgm:t>
        <a:bodyPr/>
        <a:lstStyle/>
        <a:p>
          <a:endParaRPr lang="en-US"/>
        </a:p>
      </dgm:t>
    </dgm:pt>
    <dgm:pt modelId="{AF170416-037B-43C8-BA56-4CC2254677CD}" type="sibTrans" cxnId="{555F17C7-1494-4781-AFE7-A8E2803F9D55}">
      <dgm:prSet/>
      <dgm:spPr/>
      <dgm:t>
        <a:bodyPr/>
        <a:lstStyle/>
        <a:p>
          <a:endParaRPr lang="en-US"/>
        </a:p>
      </dgm:t>
    </dgm:pt>
    <dgm:pt modelId="{B3BEDDE6-9561-42E8-BB8E-CAD111BF6178}">
      <dgm:prSet phldrT="[Text]"/>
      <dgm:spPr/>
      <dgm:t>
        <a:bodyPr/>
        <a:lstStyle/>
        <a:p>
          <a:r>
            <a:rPr lang="en-US" dirty="0" smtClean="0"/>
            <a:t>James Hargreaves (English)</a:t>
          </a:r>
          <a:endParaRPr lang="en-US" dirty="0"/>
        </a:p>
      </dgm:t>
    </dgm:pt>
    <dgm:pt modelId="{7F14973B-021D-4D89-A163-1F3E019A3AC8}" type="parTrans" cxnId="{87825095-9F30-431B-B685-89F1C1F49A66}">
      <dgm:prSet/>
      <dgm:spPr/>
      <dgm:t>
        <a:bodyPr/>
        <a:lstStyle/>
        <a:p>
          <a:endParaRPr lang="en-US"/>
        </a:p>
      </dgm:t>
    </dgm:pt>
    <dgm:pt modelId="{D480A3A2-0236-4449-9429-EAE4A2C5F467}" type="sibTrans" cxnId="{87825095-9F30-431B-B685-89F1C1F49A66}">
      <dgm:prSet/>
      <dgm:spPr/>
      <dgm:t>
        <a:bodyPr/>
        <a:lstStyle/>
        <a:p>
          <a:endParaRPr lang="en-US"/>
        </a:p>
      </dgm:t>
    </dgm:pt>
    <dgm:pt modelId="{44B283FA-721E-4002-80A7-97073A61E2AE}">
      <dgm:prSet phldrT="[Text]"/>
      <dgm:spPr/>
      <dgm:t>
        <a:bodyPr/>
        <a:lstStyle/>
        <a:p>
          <a:r>
            <a:rPr lang="en-US" dirty="0" smtClean="0"/>
            <a:t>Spinning jenny, 1765</a:t>
          </a:r>
          <a:endParaRPr lang="en-US" dirty="0"/>
        </a:p>
      </dgm:t>
    </dgm:pt>
    <dgm:pt modelId="{997C15F9-8F68-49CA-94C7-7963E65925AF}" type="parTrans" cxnId="{1EB616B6-4DF0-47ED-8D20-13BB02DC4D88}">
      <dgm:prSet/>
      <dgm:spPr/>
      <dgm:t>
        <a:bodyPr/>
        <a:lstStyle/>
        <a:p>
          <a:endParaRPr lang="en-US"/>
        </a:p>
      </dgm:t>
    </dgm:pt>
    <dgm:pt modelId="{B8A7C0CF-144B-4DD9-AFFF-C10344B84CBE}" type="sibTrans" cxnId="{1EB616B6-4DF0-47ED-8D20-13BB02DC4D88}">
      <dgm:prSet/>
      <dgm:spPr/>
      <dgm:t>
        <a:bodyPr/>
        <a:lstStyle/>
        <a:p>
          <a:endParaRPr lang="en-US"/>
        </a:p>
      </dgm:t>
    </dgm:pt>
    <dgm:pt modelId="{95428B0C-A0B3-4B92-A965-0101060DC1B6}">
      <dgm:prSet phldrT="[Text]"/>
      <dgm:spPr/>
      <dgm:t>
        <a:bodyPr/>
        <a:lstStyle/>
        <a:p>
          <a:r>
            <a:rPr lang="en-US" dirty="0" smtClean="0"/>
            <a:t>Home-based machine that spun thread 8 times faster than when spun by hand</a:t>
          </a:r>
          <a:endParaRPr lang="en-US" dirty="0"/>
        </a:p>
      </dgm:t>
    </dgm:pt>
    <dgm:pt modelId="{03F283DE-E5F4-429E-AB80-86EC1DD3B617}" type="parTrans" cxnId="{7D18C32E-EB89-4CC5-8BCF-A292EDEA3770}">
      <dgm:prSet/>
      <dgm:spPr/>
      <dgm:t>
        <a:bodyPr/>
        <a:lstStyle/>
        <a:p>
          <a:endParaRPr lang="en-US"/>
        </a:p>
      </dgm:t>
    </dgm:pt>
    <dgm:pt modelId="{6C578DC7-68FB-4F59-81A2-6AE63E75F14B}" type="sibTrans" cxnId="{7D18C32E-EB89-4CC5-8BCF-A292EDEA3770}">
      <dgm:prSet/>
      <dgm:spPr/>
      <dgm:t>
        <a:bodyPr/>
        <a:lstStyle/>
        <a:p>
          <a:endParaRPr lang="en-US"/>
        </a:p>
      </dgm:t>
    </dgm:pt>
    <dgm:pt modelId="{F9786F2A-21C6-4842-9949-C6BF1DA1FA9A}">
      <dgm:prSet phldrT="[Text]"/>
      <dgm:spPr/>
      <dgm:t>
        <a:bodyPr/>
        <a:lstStyle/>
        <a:p>
          <a:r>
            <a:rPr lang="en-US" dirty="0" smtClean="0"/>
            <a:t>Richard Arkwright (English)</a:t>
          </a:r>
          <a:endParaRPr lang="en-US" dirty="0"/>
        </a:p>
      </dgm:t>
    </dgm:pt>
    <dgm:pt modelId="{EBDA00A0-917F-45B4-9782-6D88ACE586C9}" type="parTrans" cxnId="{60B1B47F-E8AF-4524-A06E-3B475D654BD8}">
      <dgm:prSet/>
      <dgm:spPr/>
      <dgm:t>
        <a:bodyPr/>
        <a:lstStyle/>
        <a:p>
          <a:endParaRPr lang="en-US"/>
        </a:p>
      </dgm:t>
    </dgm:pt>
    <dgm:pt modelId="{FCD2AA9F-A419-4B05-A690-9289B8A5457B}" type="sibTrans" cxnId="{60B1B47F-E8AF-4524-A06E-3B475D654BD8}">
      <dgm:prSet/>
      <dgm:spPr/>
      <dgm:t>
        <a:bodyPr/>
        <a:lstStyle/>
        <a:p>
          <a:endParaRPr lang="en-US"/>
        </a:p>
      </dgm:t>
    </dgm:pt>
    <dgm:pt modelId="{D0924BD3-9EF6-45F3-B86F-94D3E055514B}">
      <dgm:prSet phldrT="[Text]"/>
      <dgm:spPr/>
      <dgm:t>
        <a:bodyPr/>
        <a:lstStyle/>
        <a:p>
          <a:r>
            <a:rPr lang="en-US" dirty="0" smtClean="0"/>
            <a:t>Water frame, 1769</a:t>
          </a:r>
          <a:endParaRPr lang="en-US" dirty="0"/>
        </a:p>
      </dgm:t>
    </dgm:pt>
    <dgm:pt modelId="{9A7FC839-5F7F-4718-BA0B-600C22B34955}" type="parTrans" cxnId="{08916B5E-9F25-4BAF-9D7A-84D4D627B2E5}">
      <dgm:prSet/>
      <dgm:spPr/>
      <dgm:t>
        <a:bodyPr/>
        <a:lstStyle/>
        <a:p>
          <a:endParaRPr lang="en-US"/>
        </a:p>
      </dgm:t>
    </dgm:pt>
    <dgm:pt modelId="{7627935C-4CF8-4DD2-B8C8-12494C915723}" type="sibTrans" cxnId="{08916B5E-9F25-4BAF-9D7A-84D4D627B2E5}">
      <dgm:prSet/>
      <dgm:spPr/>
      <dgm:t>
        <a:bodyPr/>
        <a:lstStyle/>
        <a:p>
          <a:endParaRPr lang="en-US"/>
        </a:p>
      </dgm:t>
    </dgm:pt>
    <dgm:pt modelId="{7F2EB400-0401-4C5E-B3DA-283ED9BC3901}">
      <dgm:prSet phldrT="[Text]"/>
      <dgm:spPr/>
      <dgm:t>
        <a:bodyPr/>
        <a:lstStyle/>
        <a:p>
          <a:r>
            <a:rPr lang="en-US" dirty="0" smtClean="0"/>
            <a:t>Water-powered spinning machine that was too large for use in a home – led to the creation of factories</a:t>
          </a:r>
          <a:endParaRPr lang="en-US" dirty="0"/>
        </a:p>
      </dgm:t>
    </dgm:pt>
    <dgm:pt modelId="{8B351200-3DAB-4543-8D45-C4EEF0390BF6}" type="parTrans" cxnId="{0FD75F71-29C7-422D-9F8E-A6B3144FFA58}">
      <dgm:prSet/>
      <dgm:spPr/>
      <dgm:t>
        <a:bodyPr/>
        <a:lstStyle/>
        <a:p>
          <a:endParaRPr lang="en-US"/>
        </a:p>
      </dgm:t>
    </dgm:pt>
    <dgm:pt modelId="{A964E8E7-6F19-449F-992C-CF90D8CC5290}" type="sibTrans" cxnId="{0FD75F71-29C7-422D-9F8E-A6B3144FFA58}">
      <dgm:prSet/>
      <dgm:spPr/>
      <dgm:t>
        <a:bodyPr/>
        <a:lstStyle/>
        <a:p>
          <a:endParaRPr lang="en-US"/>
        </a:p>
      </dgm:t>
    </dgm:pt>
    <dgm:pt modelId="{A4B9A194-21E9-4E1A-B64D-999836ED3C40}" type="pres">
      <dgm:prSet presAssocID="{0DA6FC4E-D8FB-4B32-B7BA-12CB10E69A82}" presName="Name0" presStyleCnt="0">
        <dgm:presLayoutVars>
          <dgm:dir/>
          <dgm:animLvl val="lvl"/>
          <dgm:resizeHandles val="exact"/>
        </dgm:presLayoutVars>
      </dgm:prSet>
      <dgm:spPr/>
      <dgm:t>
        <a:bodyPr/>
        <a:lstStyle/>
        <a:p>
          <a:endParaRPr lang="en-US"/>
        </a:p>
      </dgm:t>
    </dgm:pt>
    <dgm:pt modelId="{EE901C89-2DEC-4CBF-BF12-81E28633B9BF}" type="pres">
      <dgm:prSet presAssocID="{F9786F2A-21C6-4842-9949-C6BF1DA1FA9A}" presName="boxAndChildren" presStyleCnt="0"/>
      <dgm:spPr/>
    </dgm:pt>
    <dgm:pt modelId="{5368C5B2-D6C0-477B-945B-D3388F07FF75}" type="pres">
      <dgm:prSet presAssocID="{F9786F2A-21C6-4842-9949-C6BF1DA1FA9A}" presName="parentTextBox" presStyleLbl="node1" presStyleIdx="0" presStyleCnt="3"/>
      <dgm:spPr/>
      <dgm:t>
        <a:bodyPr/>
        <a:lstStyle/>
        <a:p>
          <a:endParaRPr lang="en-US"/>
        </a:p>
      </dgm:t>
    </dgm:pt>
    <dgm:pt modelId="{34FC737C-8DC8-404A-B755-EC49BAC0B605}" type="pres">
      <dgm:prSet presAssocID="{F9786F2A-21C6-4842-9949-C6BF1DA1FA9A}" presName="entireBox" presStyleLbl="node1" presStyleIdx="0" presStyleCnt="3"/>
      <dgm:spPr/>
      <dgm:t>
        <a:bodyPr/>
        <a:lstStyle/>
        <a:p>
          <a:endParaRPr lang="en-US"/>
        </a:p>
      </dgm:t>
    </dgm:pt>
    <dgm:pt modelId="{1A3D9321-4069-4A0F-913A-1A9BB4214A1F}" type="pres">
      <dgm:prSet presAssocID="{F9786F2A-21C6-4842-9949-C6BF1DA1FA9A}" presName="descendantBox" presStyleCnt="0"/>
      <dgm:spPr/>
    </dgm:pt>
    <dgm:pt modelId="{2422692B-E6FA-4038-9CF1-23FE663653FB}" type="pres">
      <dgm:prSet presAssocID="{D0924BD3-9EF6-45F3-B86F-94D3E055514B}" presName="childTextBox" presStyleLbl="fgAccFollowNode1" presStyleIdx="0" presStyleCnt="6" custScaleX="35737">
        <dgm:presLayoutVars>
          <dgm:bulletEnabled val="1"/>
        </dgm:presLayoutVars>
      </dgm:prSet>
      <dgm:spPr/>
      <dgm:t>
        <a:bodyPr/>
        <a:lstStyle/>
        <a:p>
          <a:endParaRPr lang="en-US"/>
        </a:p>
      </dgm:t>
    </dgm:pt>
    <dgm:pt modelId="{071BCA9D-DC4F-480A-A2FE-040B09808E4B}" type="pres">
      <dgm:prSet presAssocID="{7F2EB400-0401-4C5E-B3DA-283ED9BC3901}" presName="childTextBox" presStyleLbl="fgAccFollowNode1" presStyleIdx="1" presStyleCnt="6">
        <dgm:presLayoutVars>
          <dgm:bulletEnabled val="1"/>
        </dgm:presLayoutVars>
      </dgm:prSet>
      <dgm:spPr/>
      <dgm:t>
        <a:bodyPr/>
        <a:lstStyle/>
        <a:p>
          <a:endParaRPr lang="en-US"/>
        </a:p>
      </dgm:t>
    </dgm:pt>
    <dgm:pt modelId="{8BDC8A92-0A79-4BFD-ADC7-2609B203D297}" type="pres">
      <dgm:prSet presAssocID="{D480A3A2-0236-4449-9429-EAE4A2C5F467}" presName="sp" presStyleCnt="0"/>
      <dgm:spPr/>
    </dgm:pt>
    <dgm:pt modelId="{AE3A63BA-6E03-4979-BC99-40B386CA5420}" type="pres">
      <dgm:prSet presAssocID="{B3BEDDE6-9561-42E8-BB8E-CAD111BF6178}" presName="arrowAndChildren" presStyleCnt="0"/>
      <dgm:spPr/>
    </dgm:pt>
    <dgm:pt modelId="{D3B11F5F-81D8-45D1-AF49-9F5398EA4E5A}" type="pres">
      <dgm:prSet presAssocID="{B3BEDDE6-9561-42E8-BB8E-CAD111BF6178}" presName="parentTextArrow" presStyleLbl="node1" presStyleIdx="0" presStyleCnt="3"/>
      <dgm:spPr/>
      <dgm:t>
        <a:bodyPr/>
        <a:lstStyle/>
        <a:p>
          <a:endParaRPr lang="en-US"/>
        </a:p>
      </dgm:t>
    </dgm:pt>
    <dgm:pt modelId="{24AB3CFE-60BA-4F4B-A4A9-CB73DF04BE6A}" type="pres">
      <dgm:prSet presAssocID="{B3BEDDE6-9561-42E8-BB8E-CAD111BF6178}" presName="arrow" presStyleLbl="node1" presStyleIdx="1" presStyleCnt="3"/>
      <dgm:spPr/>
      <dgm:t>
        <a:bodyPr/>
        <a:lstStyle/>
        <a:p>
          <a:endParaRPr lang="en-US"/>
        </a:p>
      </dgm:t>
    </dgm:pt>
    <dgm:pt modelId="{A65E0130-A578-4A68-A912-A1F44195EF43}" type="pres">
      <dgm:prSet presAssocID="{B3BEDDE6-9561-42E8-BB8E-CAD111BF6178}" presName="descendantArrow" presStyleCnt="0"/>
      <dgm:spPr/>
    </dgm:pt>
    <dgm:pt modelId="{C2F43CD3-2FEB-4F22-988F-CD7903AEF2D7}" type="pres">
      <dgm:prSet presAssocID="{44B283FA-721E-4002-80A7-97073A61E2AE}" presName="childTextArrow" presStyleLbl="fgAccFollowNode1" presStyleIdx="2" presStyleCnt="6" custScaleX="29508">
        <dgm:presLayoutVars>
          <dgm:bulletEnabled val="1"/>
        </dgm:presLayoutVars>
      </dgm:prSet>
      <dgm:spPr/>
      <dgm:t>
        <a:bodyPr/>
        <a:lstStyle/>
        <a:p>
          <a:endParaRPr lang="en-US"/>
        </a:p>
      </dgm:t>
    </dgm:pt>
    <dgm:pt modelId="{337F2082-E570-45ED-8A8E-00D7A58F629A}" type="pres">
      <dgm:prSet presAssocID="{95428B0C-A0B3-4B92-A965-0101060DC1B6}" presName="childTextArrow" presStyleLbl="fgAccFollowNode1" presStyleIdx="3" presStyleCnt="6">
        <dgm:presLayoutVars>
          <dgm:bulletEnabled val="1"/>
        </dgm:presLayoutVars>
      </dgm:prSet>
      <dgm:spPr/>
      <dgm:t>
        <a:bodyPr/>
        <a:lstStyle/>
        <a:p>
          <a:endParaRPr lang="en-US"/>
        </a:p>
      </dgm:t>
    </dgm:pt>
    <dgm:pt modelId="{3D44B865-B84E-4D75-9FB9-466F24E40B8A}" type="pres">
      <dgm:prSet presAssocID="{723981A0-BFFC-4F7F-996A-EC3AB0287164}" presName="sp" presStyleCnt="0"/>
      <dgm:spPr/>
    </dgm:pt>
    <dgm:pt modelId="{AE6132D7-F00E-4D03-BF3A-DD65B269F7D1}" type="pres">
      <dgm:prSet presAssocID="{7FF9CA29-3305-4A38-993D-3287BF0ED2BF}" presName="arrowAndChildren" presStyleCnt="0"/>
      <dgm:spPr/>
    </dgm:pt>
    <dgm:pt modelId="{A46F2B48-5487-4F97-ADAC-2068D938DE65}" type="pres">
      <dgm:prSet presAssocID="{7FF9CA29-3305-4A38-993D-3287BF0ED2BF}" presName="parentTextArrow" presStyleLbl="node1" presStyleIdx="1" presStyleCnt="3"/>
      <dgm:spPr/>
      <dgm:t>
        <a:bodyPr/>
        <a:lstStyle/>
        <a:p>
          <a:endParaRPr lang="en-US"/>
        </a:p>
      </dgm:t>
    </dgm:pt>
    <dgm:pt modelId="{1ABF94D1-9ADA-48D1-B7CE-31C1734BA06E}" type="pres">
      <dgm:prSet presAssocID="{7FF9CA29-3305-4A38-993D-3287BF0ED2BF}" presName="arrow" presStyleLbl="node1" presStyleIdx="2" presStyleCnt="3"/>
      <dgm:spPr/>
      <dgm:t>
        <a:bodyPr/>
        <a:lstStyle/>
        <a:p>
          <a:endParaRPr lang="en-US"/>
        </a:p>
      </dgm:t>
    </dgm:pt>
    <dgm:pt modelId="{5F435780-F46B-42A5-A31A-C5A045049810}" type="pres">
      <dgm:prSet presAssocID="{7FF9CA29-3305-4A38-993D-3287BF0ED2BF}" presName="descendantArrow" presStyleCnt="0"/>
      <dgm:spPr/>
    </dgm:pt>
    <dgm:pt modelId="{04BC447E-BD9F-4DD5-8CA4-ABF70A3D9711}" type="pres">
      <dgm:prSet presAssocID="{BFF9D00C-315C-4F50-819F-EB5273FFCA29}" presName="childTextArrow" presStyleLbl="fgAccFollowNode1" presStyleIdx="4" presStyleCnt="6" custScaleX="29422">
        <dgm:presLayoutVars>
          <dgm:bulletEnabled val="1"/>
        </dgm:presLayoutVars>
      </dgm:prSet>
      <dgm:spPr/>
      <dgm:t>
        <a:bodyPr/>
        <a:lstStyle/>
        <a:p>
          <a:endParaRPr lang="en-US"/>
        </a:p>
      </dgm:t>
    </dgm:pt>
    <dgm:pt modelId="{A37AB70B-AF07-4606-96A3-271FA4E9CF47}" type="pres">
      <dgm:prSet presAssocID="{C27ED186-CFE3-4CE8-94BB-4D49FBDAEBDC}" presName="childTextArrow" presStyleLbl="fgAccFollowNode1" presStyleIdx="5" presStyleCnt="6">
        <dgm:presLayoutVars>
          <dgm:bulletEnabled val="1"/>
        </dgm:presLayoutVars>
      </dgm:prSet>
      <dgm:spPr/>
      <dgm:t>
        <a:bodyPr/>
        <a:lstStyle/>
        <a:p>
          <a:endParaRPr lang="en-US"/>
        </a:p>
      </dgm:t>
    </dgm:pt>
  </dgm:ptLst>
  <dgm:cxnLst>
    <dgm:cxn modelId="{7CCFE0F7-6398-4FFB-816A-D6B6171E6D9C}" type="presOf" srcId="{F9786F2A-21C6-4842-9949-C6BF1DA1FA9A}" destId="{34FC737C-8DC8-404A-B755-EC49BAC0B605}" srcOrd="1" destOrd="0" presId="urn:microsoft.com/office/officeart/2005/8/layout/process4"/>
    <dgm:cxn modelId="{87825095-9F30-431B-B685-89F1C1F49A66}" srcId="{0DA6FC4E-D8FB-4B32-B7BA-12CB10E69A82}" destId="{B3BEDDE6-9561-42E8-BB8E-CAD111BF6178}" srcOrd="1" destOrd="0" parTransId="{7F14973B-021D-4D89-A163-1F3E019A3AC8}" sibTransId="{D480A3A2-0236-4449-9429-EAE4A2C5F467}"/>
    <dgm:cxn modelId="{AA9D38AA-13C3-453A-90F4-0444603F4A3A}" srcId="{0DA6FC4E-D8FB-4B32-B7BA-12CB10E69A82}" destId="{7FF9CA29-3305-4A38-993D-3287BF0ED2BF}" srcOrd="0" destOrd="0" parTransId="{84C2E7F5-72E7-4A3F-9BFD-348251370E6C}" sibTransId="{723981A0-BFFC-4F7F-996A-EC3AB0287164}"/>
    <dgm:cxn modelId="{60B1B47F-E8AF-4524-A06E-3B475D654BD8}" srcId="{0DA6FC4E-D8FB-4B32-B7BA-12CB10E69A82}" destId="{F9786F2A-21C6-4842-9949-C6BF1DA1FA9A}" srcOrd="2" destOrd="0" parTransId="{EBDA00A0-917F-45B4-9782-6D88ACE586C9}" sibTransId="{FCD2AA9F-A419-4B05-A690-9289B8A5457B}"/>
    <dgm:cxn modelId="{5ECDD49F-B183-4B6C-A845-D3666D4A9401}" type="presOf" srcId="{BFF9D00C-315C-4F50-819F-EB5273FFCA29}" destId="{04BC447E-BD9F-4DD5-8CA4-ABF70A3D9711}" srcOrd="0" destOrd="0" presId="urn:microsoft.com/office/officeart/2005/8/layout/process4"/>
    <dgm:cxn modelId="{1EB616B6-4DF0-47ED-8D20-13BB02DC4D88}" srcId="{B3BEDDE6-9561-42E8-BB8E-CAD111BF6178}" destId="{44B283FA-721E-4002-80A7-97073A61E2AE}" srcOrd="0" destOrd="0" parTransId="{997C15F9-8F68-49CA-94C7-7963E65925AF}" sibTransId="{B8A7C0CF-144B-4DD9-AFFF-C10344B84CBE}"/>
    <dgm:cxn modelId="{C9A720EC-BA5D-4121-8176-33CA8974A8ED}" srcId="{7FF9CA29-3305-4A38-993D-3287BF0ED2BF}" destId="{BFF9D00C-315C-4F50-819F-EB5273FFCA29}" srcOrd="0" destOrd="0" parTransId="{EC39540E-4167-4B5A-A37B-ECF5EEF2D24B}" sibTransId="{0D36B811-D204-4233-9D67-71A2FC24688E}"/>
    <dgm:cxn modelId="{A1FB58C6-172C-4D16-BA82-836DFE96C7D9}" type="presOf" srcId="{44B283FA-721E-4002-80A7-97073A61E2AE}" destId="{C2F43CD3-2FEB-4F22-988F-CD7903AEF2D7}" srcOrd="0" destOrd="0" presId="urn:microsoft.com/office/officeart/2005/8/layout/process4"/>
    <dgm:cxn modelId="{4A59213D-893E-4DF5-9AA7-508815767787}" type="presOf" srcId="{95428B0C-A0B3-4B92-A965-0101060DC1B6}" destId="{337F2082-E570-45ED-8A8E-00D7A58F629A}" srcOrd="0" destOrd="0" presId="urn:microsoft.com/office/officeart/2005/8/layout/process4"/>
    <dgm:cxn modelId="{87A23631-7672-43BC-B5C9-54C031947778}" type="presOf" srcId="{F9786F2A-21C6-4842-9949-C6BF1DA1FA9A}" destId="{5368C5B2-D6C0-477B-945B-D3388F07FF75}" srcOrd="0" destOrd="0" presId="urn:microsoft.com/office/officeart/2005/8/layout/process4"/>
    <dgm:cxn modelId="{AA809041-1BDF-4481-9B22-7B2602470F57}" type="presOf" srcId="{D0924BD3-9EF6-45F3-B86F-94D3E055514B}" destId="{2422692B-E6FA-4038-9CF1-23FE663653FB}" srcOrd="0" destOrd="0" presId="urn:microsoft.com/office/officeart/2005/8/layout/process4"/>
    <dgm:cxn modelId="{B8563F76-4FCE-4974-AE3C-91D3C5F3E6FF}" type="presOf" srcId="{0DA6FC4E-D8FB-4B32-B7BA-12CB10E69A82}" destId="{A4B9A194-21E9-4E1A-B64D-999836ED3C40}" srcOrd="0" destOrd="0" presId="urn:microsoft.com/office/officeart/2005/8/layout/process4"/>
    <dgm:cxn modelId="{0FD75F71-29C7-422D-9F8E-A6B3144FFA58}" srcId="{F9786F2A-21C6-4842-9949-C6BF1DA1FA9A}" destId="{7F2EB400-0401-4C5E-B3DA-283ED9BC3901}" srcOrd="1" destOrd="0" parTransId="{8B351200-3DAB-4543-8D45-C4EEF0390BF6}" sibTransId="{A964E8E7-6F19-449F-992C-CF90D8CC5290}"/>
    <dgm:cxn modelId="{08916B5E-9F25-4BAF-9D7A-84D4D627B2E5}" srcId="{F9786F2A-21C6-4842-9949-C6BF1DA1FA9A}" destId="{D0924BD3-9EF6-45F3-B86F-94D3E055514B}" srcOrd="0" destOrd="0" parTransId="{9A7FC839-5F7F-4718-BA0B-600C22B34955}" sibTransId="{7627935C-4CF8-4DD2-B8C8-12494C915723}"/>
    <dgm:cxn modelId="{555F17C7-1494-4781-AFE7-A8E2803F9D55}" srcId="{7FF9CA29-3305-4A38-993D-3287BF0ED2BF}" destId="{C27ED186-CFE3-4CE8-94BB-4D49FBDAEBDC}" srcOrd="1" destOrd="0" parTransId="{49D79E6E-B2D4-47BC-9D42-FA482D4BEFB5}" sibTransId="{AF170416-037B-43C8-BA56-4CC2254677CD}"/>
    <dgm:cxn modelId="{C0B8BF98-BC59-4C40-AD0D-D62EC5D5F385}" type="presOf" srcId="{C27ED186-CFE3-4CE8-94BB-4D49FBDAEBDC}" destId="{A37AB70B-AF07-4606-96A3-271FA4E9CF47}" srcOrd="0" destOrd="0" presId="urn:microsoft.com/office/officeart/2005/8/layout/process4"/>
    <dgm:cxn modelId="{7D18C32E-EB89-4CC5-8BCF-A292EDEA3770}" srcId="{B3BEDDE6-9561-42E8-BB8E-CAD111BF6178}" destId="{95428B0C-A0B3-4B92-A965-0101060DC1B6}" srcOrd="1" destOrd="0" parTransId="{03F283DE-E5F4-429E-AB80-86EC1DD3B617}" sibTransId="{6C578DC7-68FB-4F59-81A2-6AE63E75F14B}"/>
    <dgm:cxn modelId="{8163A506-91B9-4DFE-B7C7-2CAAF19C02A7}" type="presOf" srcId="{7FF9CA29-3305-4A38-993D-3287BF0ED2BF}" destId="{A46F2B48-5487-4F97-ADAC-2068D938DE65}" srcOrd="0" destOrd="0" presId="urn:microsoft.com/office/officeart/2005/8/layout/process4"/>
    <dgm:cxn modelId="{5C9574A3-28DB-4CA7-9040-03B2677D2BF3}" type="presOf" srcId="{7FF9CA29-3305-4A38-993D-3287BF0ED2BF}" destId="{1ABF94D1-9ADA-48D1-B7CE-31C1734BA06E}" srcOrd="1" destOrd="0" presId="urn:microsoft.com/office/officeart/2005/8/layout/process4"/>
    <dgm:cxn modelId="{ECF09A5C-3735-4733-94AC-A23016AF43E7}" type="presOf" srcId="{B3BEDDE6-9561-42E8-BB8E-CAD111BF6178}" destId="{24AB3CFE-60BA-4F4B-A4A9-CB73DF04BE6A}" srcOrd="1" destOrd="0" presId="urn:microsoft.com/office/officeart/2005/8/layout/process4"/>
    <dgm:cxn modelId="{E1236B33-1DA2-4FA4-8415-CF60CB66F4EC}" type="presOf" srcId="{7F2EB400-0401-4C5E-B3DA-283ED9BC3901}" destId="{071BCA9D-DC4F-480A-A2FE-040B09808E4B}" srcOrd="0" destOrd="0" presId="urn:microsoft.com/office/officeart/2005/8/layout/process4"/>
    <dgm:cxn modelId="{642B3D52-3E16-43D6-8097-126648405CB7}" type="presOf" srcId="{B3BEDDE6-9561-42E8-BB8E-CAD111BF6178}" destId="{D3B11F5F-81D8-45D1-AF49-9F5398EA4E5A}" srcOrd="0" destOrd="0" presId="urn:microsoft.com/office/officeart/2005/8/layout/process4"/>
    <dgm:cxn modelId="{635717E6-89FD-4A5B-BE9B-4C2727B3303E}" type="presParOf" srcId="{A4B9A194-21E9-4E1A-B64D-999836ED3C40}" destId="{EE901C89-2DEC-4CBF-BF12-81E28633B9BF}" srcOrd="0" destOrd="0" presId="urn:microsoft.com/office/officeart/2005/8/layout/process4"/>
    <dgm:cxn modelId="{B51A72F8-0ADF-4A40-8BD5-5A0443AF0A15}" type="presParOf" srcId="{EE901C89-2DEC-4CBF-BF12-81E28633B9BF}" destId="{5368C5B2-D6C0-477B-945B-D3388F07FF75}" srcOrd="0" destOrd="0" presId="urn:microsoft.com/office/officeart/2005/8/layout/process4"/>
    <dgm:cxn modelId="{F344C29D-244F-4DD9-9B22-368DD60AA1BC}" type="presParOf" srcId="{EE901C89-2DEC-4CBF-BF12-81E28633B9BF}" destId="{34FC737C-8DC8-404A-B755-EC49BAC0B605}" srcOrd="1" destOrd="0" presId="urn:microsoft.com/office/officeart/2005/8/layout/process4"/>
    <dgm:cxn modelId="{68D6656B-1818-4BED-A6FF-A8433117F52C}" type="presParOf" srcId="{EE901C89-2DEC-4CBF-BF12-81E28633B9BF}" destId="{1A3D9321-4069-4A0F-913A-1A9BB4214A1F}" srcOrd="2" destOrd="0" presId="urn:microsoft.com/office/officeart/2005/8/layout/process4"/>
    <dgm:cxn modelId="{7BB03A29-DA8C-46ED-A717-D7DF738457C5}" type="presParOf" srcId="{1A3D9321-4069-4A0F-913A-1A9BB4214A1F}" destId="{2422692B-E6FA-4038-9CF1-23FE663653FB}" srcOrd="0" destOrd="0" presId="urn:microsoft.com/office/officeart/2005/8/layout/process4"/>
    <dgm:cxn modelId="{7C4930CF-D21E-4EC2-82F1-34CE0396354B}" type="presParOf" srcId="{1A3D9321-4069-4A0F-913A-1A9BB4214A1F}" destId="{071BCA9D-DC4F-480A-A2FE-040B09808E4B}" srcOrd="1" destOrd="0" presId="urn:microsoft.com/office/officeart/2005/8/layout/process4"/>
    <dgm:cxn modelId="{80C0EA56-F98B-4791-B288-A86FDE7E57AE}" type="presParOf" srcId="{A4B9A194-21E9-4E1A-B64D-999836ED3C40}" destId="{8BDC8A92-0A79-4BFD-ADC7-2609B203D297}" srcOrd="1" destOrd="0" presId="urn:microsoft.com/office/officeart/2005/8/layout/process4"/>
    <dgm:cxn modelId="{169771DC-445B-43E0-B5F4-92312B3B5402}" type="presParOf" srcId="{A4B9A194-21E9-4E1A-B64D-999836ED3C40}" destId="{AE3A63BA-6E03-4979-BC99-40B386CA5420}" srcOrd="2" destOrd="0" presId="urn:microsoft.com/office/officeart/2005/8/layout/process4"/>
    <dgm:cxn modelId="{6348A8EE-9A7D-4E01-B96F-F13B97ED00CC}" type="presParOf" srcId="{AE3A63BA-6E03-4979-BC99-40B386CA5420}" destId="{D3B11F5F-81D8-45D1-AF49-9F5398EA4E5A}" srcOrd="0" destOrd="0" presId="urn:microsoft.com/office/officeart/2005/8/layout/process4"/>
    <dgm:cxn modelId="{64DBBFA8-E775-4A30-AE27-C109C801D62B}" type="presParOf" srcId="{AE3A63BA-6E03-4979-BC99-40B386CA5420}" destId="{24AB3CFE-60BA-4F4B-A4A9-CB73DF04BE6A}" srcOrd="1" destOrd="0" presId="urn:microsoft.com/office/officeart/2005/8/layout/process4"/>
    <dgm:cxn modelId="{AD702BC7-123A-429C-8EFF-0A231C1C879B}" type="presParOf" srcId="{AE3A63BA-6E03-4979-BC99-40B386CA5420}" destId="{A65E0130-A578-4A68-A912-A1F44195EF43}" srcOrd="2" destOrd="0" presId="urn:microsoft.com/office/officeart/2005/8/layout/process4"/>
    <dgm:cxn modelId="{6256FEA0-B5A9-4BB8-9488-33B11BC97698}" type="presParOf" srcId="{A65E0130-A578-4A68-A912-A1F44195EF43}" destId="{C2F43CD3-2FEB-4F22-988F-CD7903AEF2D7}" srcOrd="0" destOrd="0" presId="urn:microsoft.com/office/officeart/2005/8/layout/process4"/>
    <dgm:cxn modelId="{87461CBB-3EEB-4BE9-87BF-07D26FF1613C}" type="presParOf" srcId="{A65E0130-A578-4A68-A912-A1F44195EF43}" destId="{337F2082-E570-45ED-8A8E-00D7A58F629A}" srcOrd="1" destOrd="0" presId="urn:microsoft.com/office/officeart/2005/8/layout/process4"/>
    <dgm:cxn modelId="{B83421C0-6D8C-4C69-A934-C3B15CBB0CAA}" type="presParOf" srcId="{A4B9A194-21E9-4E1A-B64D-999836ED3C40}" destId="{3D44B865-B84E-4D75-9FB9-466F24E40B8A}" srcOrd="3" destOrd="0" presId="urn:microsoft.com/office/officeart/2005/8/layout/process4"/>
    <dgm:cxn modelId="{80C37DF3-56FC-4204-8DFA-CDCB93F27D5F}" type="presParOf" srcId="{A4B9A194-21E9-4E1A-B64D-999836ED3C40}" destId="{AE6132D7-F00E-4D03-BF3A-DD65B269F7D1}" srcOrd="4" destOrd="0" presId="urn:microsoft.com/office/officeart/2005/8/layout/process4"/>
    <dgm:cxn modelId="{526B8033-9D32-4486-A69C-F8D18695D61C}" type="presParOf" srcId="{AE6132D7-F00E-4D03-BF3A-DD65B269F7D1}" destId="{A46F2B48-5487-4F97-ADAC-2068D938DE65}" srcOrd="0" destOrd="0" presId="urn:microsoft.com/office/officeart/2005/8/layout/process4"/>
    <dgm:cxn modelId="{B20AD87E-A281-450F-AC5E-410510A64B5A}" type="presParOf" srcId="{AE6132D7-F00E-4D03-BF3A-DD65B269F7D1}" destId="{1ABF94D1-9ADA-48D1-B7CE-31C1734BA06E}" srcOrd="1" destOrd="0" presId="urn:microsoft.com/office/officeart/2005/8/layout/process4"/>
    <dgm:cxn modelId="{C9EFA3F4-96D2-479C-899B-21C6AC80B238}" type="presParOf" srcId="{AE6132D7-F00E-4D03-BF3A-DD65B269F7D1}" destId="{5F435780-F46B-42A5-A31A-C5A045049810}" srcOrd="2" destOrd="0" presId="urn:microsoft.com/office/officeart/2005/8/layout/process4"/>
    <dgm:cxn modelId="{E6730A1E-499F-4B7F-96F5-B46BB001F965}" type="presParOf" srcId="{5F435780-F46B-42A5-A31A-C5A045049810}" destId="{04BC447E-BD9F-4DD5-8CA4-ABF70A3D9711}" srcOrd="0" destOrd="0" presId="urn:microsoft.com/office/officeart/2005/8/layout/process4"/>
    <dgm:cxn modelId="{9C89FCE2-43CE-4423-BC1F-1148E7064AC7}" type="presParOf" srcId="{5F435780-F46B-42A5-A31A-C5A045049810}" destId="{A37AB70B-AF07-4606-96A3-271FA4E9CF47}"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491E05-531C-47D7-97AA-CAA8373B6D6F}" type="doc">
      <dgm:prSet loTypeId="urn:microsoft.com/office/officeart/2005/8/layout/process4" loCatId="list" qsTypeId="urn:microsoft.com/office/officeart/2005/8/quickstyle/simple1#7" qsCatId="simple" csTypeId="urn:microsoft.com/office/officeart/2005/8/colors/accent1_2#7" csCatId="accent1" phldr="1"/>
      <dgm:spPr/>
      <dgm:t>
        <a:bodyPr/>
        <a:lstStyle/>
        <a:p>
          <a:endParaRPr lang="en-US"/>
        </a:p>
      </dgm:t>
    </dgm:pt>
    <dgm:pt modelId="{79831065-81B8-4BDB-A1F5-1DC318294D7F}">
      <dgm:prSet phldrT="[Text]"/>
      <dgm:spPr/>
      <dgm:t>
        <a:bodyPr/>
        <a:lstStyle/>
        <a:p>
          <a:r>
            <a:rPr lang="en-US" dirty="0" smtClean="0"/>
            <a:t>Samuel Crompton (English)</a:t>
          </a:r>
          <a:endParaRPr lang="en-US" dirty="0"/>
        </a:p>
      </dgm:t>
    </dgm:pt>
    <dgm:pt modelId="{5E7B0C8A-D9E1-4B4C-84E4-3D3B049BDD10}" type="parTrans" cxnId="{265943CF-E0CD-4D99-AC57-215ECAE17F32}">
      <dgm:prSet/>
      <dgm:spPr/>
      <dgm:t>
        <a:bodyPr/>
        <a:lstStyle/>
        <a:p>
          <a:endParaRPr lang="en-US"/>
        </a:p>
      </dgm:t>
    </dgm:pt>
    <dgm:pt modelId="{6D6CA284-7F4C-48EA-9A45-22AAF43BFD80}" type="sibTrans" cxnId="{265943CF-E0CD-4D99-AC57-215ECAE17F32}">
      <dgm:prSet/>
      <dgm:spPr/>
      <dgm:t>
        <a:bodyPr/>
        <a:lstStyle/>
        <a:p>
          <a:endParaRPr lang="en-US"/>
        </a:p>
      </dgm:t>
    </dgm:pt>
    <dgm:pt modelId="{51A5BEF4-81A8-43DE-B521-2714DB5956DD}">
      <dgm:prSet phldrT="[Text]"/>
      <dgm:spPr/>
      <dgm:t>
        <a:bodyPr/>
        <a:lstStyle/>
        <a:p>
          <a:r>
            <a:rPr lang="en-US" dirty="0" smtClean="0"/>
            <a:t>Spinning mule, 1779</a:t>
          </a:r>
          <a:endParaRPr lang="en-US" dirty="0"/>
        </a:p>
      </dgm:t>
    </dgm:pt>
    <dgm:pt modelId="{138249DC-55A7-4590-BEA6-FDEE19AC9986}" type="parTrans" cxnId="{3BD453DB-1EF8-4E3F-AEC1-97898B2CEC93}">
      <dgm:prSet/>
      <dgm:spPr/>
      <dgm:t>
        <a:bodyPr/>
        <a:lstStyle/>
        <a:p>
          <a:endParaRPr lang="en-US"/>
        </a:p>
      </dgm:t>
    </dgm:pt>
    <dgm:pt modelId="{82C3D954-B8F2-400A-B55B-1D3744681874}" type="sibTrans" cxnId="{3BD453DB-1EF8-4E3F-AEC1-97898B2CEC93}">
      <dgm:prSet/>
      <dgm:spPr/>
      <dgm:t>
        <a:bodyPr/>
        <a:lstStyle/>
        <a:p>
          <a:endParaRPr lang="en-US"/>
        </a:p>
      </dgm:t>
    </dgm:pt>
    <dgm:pt modelId="{3C4106C2-8129-410E-AD9E-A244292AD37A}">
      <dgm:prSet phldrT="[Text]"/>
      <dgm:spPr/>
      <dgm:t>
        <a:bodyPr/>
        <a:lstStyle/>
        <a:p>
          <a:r>
            <a:rPr lang="en-US" dirty="0" smtClean="0"/>
            <a:t>Combined the spinning jenny and the water frame into a single device, increasing the production of fine thread</a:t>
          </a:r>
          <a:endParaRPr lang="en-US" dirty="0"/>
        </a:p>
      </dgm:t>
    </dgm:pt>
    <dgm:pt modelId="{7D93BC94-E6E7-4E2F-AF2D-7488FEE164DF}" type="parTrans" cxnId="{00BA0C16-C5B7-4E29-B47C-81551FAF6731}">
      <dgm:prSet/>
      <dgm:spPr/>
      <dgm:t>
        <a:bodyPr/>
        <a:lstStyle/>
        <a:p>
          <a:endParaRPr lang="en-US"/>
        </a:p>
      </dgm:t>
    </dgm:pt>
    <dgm:pt modelId="{483483E1-7F66-419D-9533-A6A61D4F1C0D}" type="sibTrans" cxnId="{00BA0C16-C5B7-4E29-B47C-81551FAF6731}">
      <dgm:prSet/>
      <dgm:spPr/>
      <dgm:t>
        <a:bodyPr/>
        <a:lstStyle/>
        <a:p>
          <a:endParaRPr lang="en-US"/>
        </a:p>
      </dgm:t>
    </dgm:pt>
    <dgm:pt modelId="{9B6A4A15-F810-4931-9459-42BFE5A589E3}">
      <dgm:prSet phldrT="[Text]"/>
      <dgm:spPr/>
      <dgm:t>
        <a:bodyPr/>
        <a:lstStyle/>
        <a:p>
          <a:r>
            <a:rPr lang="en-US" dirty="0" smtClean="0"/>
            <a:t>Edward Cartwright (English)</a:t>
          </a:r>
          <a:endParaRPr lang="en-US" dirty="0"/>
        </a:p>
      </dgm:t>
    </dgm:pt>
    <dgm:pt modelId="{AAF7E0F5-1CC8-40CD-9626-B33760EB4DF1}" type="parTrans" cxnId="{FCFFDE75-D812-4490-9202-ED8159C5A159}">
      <dgm:prSet/>
      <dgm:spPr/>
      <dgm:t>
        <a:bodyPr/>
        <a:lstStyle/>
        <a:p>
          <a:endParaRPr lang="en-US"/>
        </a:p>
      </dgm:t>
    </dgm:pt>
    <dgm:pt modelId="{1D9AD638-477D-4E33-B075-9EB92A04A273}" type="sibTrans" cxnId="{FCFFDE75-D812-4490-9202-ED8159C5A159}">
      <dgm:prSet/>
      <dgm:spPr/>
      <dgm:t>
        <a:bodyPr/>
        <a:lstStyle/>
        <a:p>
          <a:endParaRPr lang="en-US"/>
        </a:p>
      </dgm:t>
    </dgm:pt>
    <dgm:pt modelId="{7090B06F-CEAD-4BA9-BC93-02EC4FACF24F}">
      <dgm:prSet phldrT="[Text]"/>
      <dgm:spPr/>
      <dgm:t>
        <a:bodyPr/>
        <a:lstStyle/>
        <a:p>
          <a:r>
            <a:rPr lang="en-US" dirty="0" smtClean="0"/>
            <a:t>Power loom, 1785</a:t>
          </a:r>
          <a:endParaRPr lang="en-US" dirty="0"/>
        </a:p>
      </dgm:t>
    </dgm:pt>
    <dgm:pt modelId="{E77410EE-785F-46B2-B2EE-CBADD78CA1F3}" type="parTrans" cxnId="{DA868D8A-45B7-4FDC-A176-7731131842CE}">
      <dgm:prSet/>
      <dgm:spPr/>
      <dgm:t>
        <a:bodyPr/>
        <a:lstStyle/>
        <a:p>
          <a:endParaRPr lang="en-US"/>
        </a:p>
      </dgm:t>
    </dgm:pt>
    <dgm:pt modelId="{58CF1E6D-7C07-4D33-9B64-37CB618FC84E}" type="sibTrans" cxnId="{DA868D8A-45B7-4FDC-A176-7731131842CE}">
      <dgm:prSet/>
      <dgm:spPr/>
      <dgm:t>
        <a:bodyPr/>
        <a:lstStyle/>
        <a:p>
          <a:endParaRPr lang="en-US"/>
        </a:p>
      </dgm:t>
    </dgm:pt>
    <dgm:pt modelId="{A32D3945-96F1-406B-B149-DCD28995BE0C}">
      <dgm:prSet phldrT="[Text]"/>
      <dgm:spPr/>
      <dgm:t>
        <a:bodyPr/>
        <a:lstStyle/>
        <a:p>
          <a:r>
            <a:rPr lang="en-US" dirty="0" smtClean="0"/>
            <a:t>Water-powered device that automatically and quickly wove thread into cloth</a:t>
          </a:r>
          <a:endParaRPr lang="en-US" dirty="0"/>
        </a:p>
      </dgm:t>
    </dgm:pt>
    <dgm:pt modelId="{1BA6A55A-68E4-45C0-B7E4-937116660F77}" type="parTrans" cxnId="{81FDA0B7-1160-447D-9A06-D81ED40B6D70}">
      <dgm:prSet/>
      <dgm:spPr/>
      <dgm:t>
        <a:bodyPr/>
        <a:lstStyle/>
        <a:p>
          <a:endParaRPr lang="en-US"/>
        </a:p>
      </dgm:t>
    </dgm:pt>
    <dgm:pt modelId="{51461702-D512-448F-8237-6C8922BF0FC0}" type="sibTrans" cxnId="{81FDA0B7-1160-447D-9A06-D81ED40B6D70}">
      <dgm:prSet/>
      <dgm:spPr/>
      <dgm:t>
        <a:bodyPr/>
        <a:lstStyle/>
        <a:p>
          <a:endParaRPr lang="en-US"/>
        </a:p>
      </dgm:t>
    </dgm:pt>
    <dgm:pt modelId="{43A23744-918C-490C-81F4-927920082F5A}">
      <dgm:prSet phldrT="[Text]"/>
      <dgm:spPr/>
      <dgm:t>
        <a:bodyPr/>
        <a:lstStyle/>
        <a:p>
          <a:r>
            <a:rPr lang="en-US" dirty="0" smtClean="0"/>
            <a:t>Eli Whitney (American)</a:t>
          </a:r>
          <a:endParaRPr lang="en-US" dirty="0"/>
        </a:p>
      </dgm:t>
    </dgm:pt>
    <dgm:pt modelId="{749A335E-B6A4-4AE8-BAA6-F6F565670B01}" type="parTrans" cxnId="{343547CF-18D0-43ED-9D40-A1CB3D4CBB7C}">
      <dgm:prSet/>
      <dgm:spPr/>
      <dgm:t>
        <a:bodyPr/>
        <a:lstStyle/>
        <a:p>
          <a:endParaRPr lang="en-US"/>
        </a:p>
      </dgm:t>
    </dgm:pt>
    <dgm:pt modelId="{0022ADA0-BB54-498F-97C3-75D724B1EEDF}" type="sibTrans" cxnId="{343547CF-18D0-43ED-9D40-A1CB3D4CBB7C}">
      <dgm:prSet/>
      <dgm:spPr/>
      <dgm:t>
        <a:bodyPr/>
        <a:lstStyle/>
        <a:p>
          <a:endParaRPr lang="en-US"/>
        </a:p>
      </dgm:t>
    </dgm:pt>
    <dgm:pt modelId="{83090336-6FF2-4DDE-AD17-11528414537E}">
      <dgm:prSet phldrT="[Text]"/>
      <dgm:spPr/>
      <dgm:t>
        <a:bodyPr/>
        <a:lstStyle/>
        <a:p>
          <a:r>
            <a:rPr lang="en-US" dirty="0" smtClean="0"/>
            <a:t>Cotton gin, 1793</a:t>
          </a:r>
          <a:endParaRPr lang="en-US" dirty="0"/>
        </a:p>
      </dgm:t>
    </dgm:pt>
    <dgm:pt modelId="{608513E3-5DD9-4FAE-9FE1-595E370AE90E}" type="parTrans" cxnId="{69AB1BAE-88FF-4AC8-9A79-B176CC69C1D9}">
      <dgm:prSet/>
      <dgm:spPr/>
      <dgm:t>
        <a:bodyPr/>
        <a:lstStyle/>
        <a:p>
          <a:endParaRPr lang="en-US"/>
        </a:p>
      </dgm:t>
    </dgm:pt>
    <dgm:pt modelId="{0B48C61B-0C26-4EA0-A99E-72A676300078}" type="sibTrans" cxnId="{69AB1BAE-88FF-4AC8-9A79-B176CC69C1D9}">
      <dgm:prSet/>
      <dgm:spPr/>
      <dgm:t>
        <a:bodyPr/>
        <a:lstStyle/>
        <a:p>
          <a:endParaRPr lang="en-US"/>
        </a:p>
      </dgm:t>
    </dgm:pt>
    <dgm:pt modelId="{498273CC-A3F5-4941-82E3-4E2F08A8F01C}">
      <dgm:prSet phldrT="[Text]"/>
      <dgm:spPr/>
      <dgm:t>
        <a:bodyPr/>
        <a:lstStyle/>
        <a:p>
          <a:r>
            <a:rPr lang="en-US" dirty="0" smtClean="0"/>
            <a:t>Device separated raw cotton from cotton seeds, increasing the cotton supply while lowering the cost of raw cotton</a:t>
          </a:r>
          <a:endParaRPr lang="en-US" dirty="0"/>
        </a:p>
      </dgm:t>
    </dgm:pt>
    <dgm:pt modelId="{CAAE52BF-0BF4-45B5-8E68-34C97A270E83}" type="parTrans" cxnId="{D5C2BA29-686C-4BDA-A196-53C4BC0CC377}">
      <dgm:prSet/>
      <dgm:spPr/>
      <dgm:t>
        <a:bodyPr/>
        <a:lstStyle/>
        <a:p>
          <a:endParaRPr lang="en-US"/>
        </a:p>
      </dgm:t>
    </dgm:pt>
    <dgm:pt modelId="{508EC081-7207-433F-9F7A-E1FBB8FCA767}" type="sibTrans" cxnId="{D5C2BA29-686C-4BDA-A196-53C4BC0CC377}">
      <dgm:prSet/>
      <dgm:spPr/>
      <dgm:t>
        <a:bodyPr/>
        <a:lstStyle/>
        <a:p>
          <a:endParaRPr lang="en-US"/>
        </a:p>
      </dgm:t>
    </dgm:pt>
    <dgm:pt modelId="{0686F812-7E86-4E30-8D9C-68DBD1AF6F74}">
      <dgm:prSet phldrT="[Text]"/>
      <dgm:spPr/>
      <dgm:t>
        <a:bodyPr/>
        <a:lstStyle/>
        <a:p>
          <a:r>
            <a:rPr lang="en-US" dirty="0" smtClean="0"/>
            <a:t>Elias Howe (American)</a:t>
          </a:r>
          <a:endParaRPr lang="en-US" dirty="0"/>
        </a:p>
      </dgm:t>
    </dgm:pt>
    <dgm:pt modelId="{A4641527-96FB-4B08-9AE1-68FBEA488B52}" type="parTrans" cxnId="{2DCC3B2A-84AF-4818-8898-92B15D50AAB6}">
      <dgm:prSet/>
      <dgm:spPr/>
      <dgm:t>
        <a:bodyPr/>
        <a:lstStyle/>
        <a:p>
          <a:endParaRPr lang="en-US"/>
        </a:p>
      </dgm:t>
    </dgm:pt>
    <dgm:pt modelId="{C6FDC800-3A68-4084-B4D3-1EEF67FDA2BC}" type="sibTrans" cxnId="{2DCC3B2A-84AF-4818-8898-92B15D50AAB6}">
      <dgm:prSet/>
      <dgm:spPr/>
      <dgm:t>
        <a:bodyPr/>
        <a:lstStyle/>
        <a:p>
          <a:endParaRPr lang="en-US"/>
        </a:p>
      </dgm:t>
    </dgm:pt>
    <dgm:pt modelId="{58BFA94A-9BE8-44D2-AE0D-7D55442EB101}">
      <dgm:prSet phldrT="[Text]"/>
      <dgm:spPr/>
      <dgm:t>
        <a:bodyPr/>
        <a:lstStyle/>
        <a:p>
          <a:r>
            <a:rPr lang="en-US" dirty="0" smtClean="0"/>
            <a:t>Sewing machine, 1846</a:t>
          </a:r>
          <a:endParaRPr lang="en-US" dirty="0"/>
        </a:p>
      </dgm:t>
    </dgm:pt>
    <dgm:pt modelId="{D0845B2D-E591-4EAA-B74E-73613CB45D7B}" type="parTrans" cxnId="{B1488BA6-50DE-4E54-8850-A4FB5E698BD3}">
      <dgm:prSet/>
      <dgm:spPr/>
      <dgm:t>
        <a:bodyPr/>
        <a:lstStyle/>
        <a:p>
          <a:endParaRPr lang="en-US"/>
        </a:p>
      </dgm:t>
    </dgm:pt>
    <dgm:pt modelId="{AB99D9A7-4133-4D8D-8736-8599F9AF040F}" type="sibTrans" cxnId="{B1488BA6-50DE-4E54-8850-A4FB5E698BD3}">
      <dgm:prSet/>
      <dgm:spPr/>
      <dgm:t>
        <a:bodyPr/>
        <a:lstStyle/>
        <a:p>
          <a:endParaRPr lang="en-US"/>
        </a:p>
      </dgm:t>
    </dgm:pt>
    <dgm:pt modelId="{A86F165B-90D5-4AE8-A08A-9DF28358728D}">
      <dgm:prSet phldrT="[Text]"/>
      <dgm:spPr/>
      <dgm:t>
        <a:bodyPr/>
        <a:lstStyle/>
        <a:p>
          <a:r>
            <a:rPr lang="en-US" dirty="0" smtClean="0"/>
            <a:t>Speed of sewing greatly increased</a:t>
          </a:r>
          <a:endParaRPr lang="en-US" dirty="0"/>
        </a:p>
      </dgm:t>
    </dgm:pt>
    <dgm:pt modelId="{5D6E14FC-6756-41CC-BDDE-FDED49E09E6E}" type="parTrans" cxnId="{24DE960C-5027-4CFB-ADD7-83B5F0BD91BE}">
      <dgm:prSet/>
      <dgm:spPr/>
      <dgm:t>
        <a:bodyPr/>
        <a:lstStyle/>
        <a:p>
          <a:endParaRPr lang="en-US"/>
        </a:p>
      </dgm:t>
    </dgm:pt>
    <dgm:pt modelId="{1D0EB3BA-7B24-4D1B-A700-B0DE03CE75C2}" type="sibTrans" cxnId="{24DE960C-5027-4CFB-ADD7-83B5F0BD91BE}">
      <dgm:prSet/>
      <dgm:spPr/>
      <dgm:t>
        <a:bodyPr/>
        <a:lstStyle/>
        <a:p>
          <a:endParaRPr lang="en-US"/>
        </a:p>
      </dgm:t>
    </dgm:pt>
    <dgm:pt modelId="{49492391-96C1-4E54-9303-D658F2FCAF2D}" type="pres">
      <dgm:prSet presAssocID="{7E491E05-531C-47D7-97AA-CAA8373B6D6F}" presName="Name0" presStyleCnt="0">
        <dgm:presLayoutVars>
          <dgm:dir/>
          <dgm:animLvl val="lvl"/>
          <dgm:resizeHandles val="exact"/>
        </dgm:presLayoutVars>
      </dgm:prSet>
      <dgm:spPr/>
      <dgm:t>
        <a:bodyPr/>
        <a:lstStyle/>
        <a:p>
          <a:endParaRPr lang="en-US"/>
        </a:p>
      </dgm:t>
    </dgm:pt>
    <dgm:pt modelId="{6D709050-68E4-4F56-96F7-E85D2B0D1758}" type="pres">
      <dgm:prSet presAssocID="{0686F812-7E86-4E30-8D9C-68DBD1AF6F74}" presName="boxAndChildren" presStyleCnt="0"/>
      <dgm:spPr/>
    </dgm:pt>
    <dgm:pt modelId="{9136BAE5-9754-4BBC-9A78-9D61F76F124A}" type="pres">
      <dgm:prSet presAssocID="{0686F812-7E86-4E30-8D9C-68DBD1AF6F74}" presName="parentTextBox" presStyleLbl="node1" presStyleIdx="0" presStyleCnt="4"/>
      <dgm:spPr/>
      <dgm:t>
        <a:bodyPr/>
        <a:lstStyle/>
        <a:p>
          <a:endParaRPr lang="en-US"/>
        </a:p>
      </dgm:t>
    </dgm:pt>
    <dgm:pt modelId="{B3D7C07F-FD73-4AB8-BCDE-14A30FEC8C00}" type="pres">
      <dgm:prSet presAssocID="{0686F812-7E86-4E30-8D9C-68DBD1AF6F74}" presName="entireBox" presStyleLbl="node1" presStyleIdx="0" presStyleCnt="4"/>
      <dgm:spPr/>
      <dgm:t>
        <a:bodyPr/>
        <a:lstStyle/>
        <a:p>
          <a:endParaRPr lang="en-US"/>
        </a:p>
      </dgm:t>
    </dgm:pt>
    <dgm:pt modelId="{FD186342-3832-4748-84D1-38550D31EE74}" type="pres">
      <dgm:prSet presAssocID="{0686F812-7E86-4E30-8D9C-68DBD1AF6F74}" presName="descendantBox" presStyleCnt="0"/>
      <dgm:spPr/>
    </dgm:pt>
    <dgm:pt modelId="{5CB4E3ED-D9BB-4CAC-B26E-BA0F5FD08BB8}" type="pres">
      <dgm:prSet presAssocID="{58BFA94A-9BE8-44D2-AE0D-7D55442EB101}" presName="childTextBox" presStyleLbl="fgAccFollowNode1" presStyleIdx="0" presStyleCnt="8" custScaleX="40649">
        <dgm:presLayoutVars>
          <dgm:bulletEnabled val="1"/>
        </dgm:presLayoutVars>
      </dgm:prSet>
      <dgm:spPr/>
      <dgm:t>
        <a:bodyPr/>
        <a:lstStyle/>
        <a:p>
          <a:endParaRPr lang="en-US"/>
        </a:p>
      </dgm:t>
    </dgm:pt>
    <dgm:pt modelId="{AF237B02-56D5-4473-8A87-4F7C47137AB5}" type="pres">
      <dgm:prSet presAssocID="{A86F165B-90D5-4AE8-A08A-9DF28358728D}" presName="childTextBox" presStyleLbl="fgAccFollowNode1" presStyleIdx="1" presStyleCnt="8">
        <dgm:presLayoutVars>
          <dgm:bulletEnabled val="1"/>
        </dgm:presLayoutVars>
      </dgm:prSet>
      <dgm:spPr/>
      <dgm:t>
        <a:bodyPr/>
        <a:lstStyle/>
        <a:p>
          <a:endParaRPr lang="en-US"/>
        </a:p>
      </dgm:t>
    </dgm:pt>
    <dgm:pt modelId="{777D14C6-F7F8-49DC-AF37-6D3D89CAF966}" type="pres">
      <dgm:prSet presAssocID="{0022ADA0-BB54-498F-97C3-75D724B1EEDF}" presName="sp" presStyleCnt="0"/>
      <dgm:spPr/>
    </dgm:pt>
    <dgm:pt modelId="{9608A2B3-33FC-48D1-AC66-CCFC5EA3EB02}" type="pres">
      <dgm:prSet presAssocID="{43A23744-918C-490C-81F4-927920082F5A}" presName="arrowAndChildren" presStyleCnt="0"/>
      <dgm:spPr/>
    </dgm:pt>
    <dgm:pt modelId="{37C1CFBC-672A-422D-9821-CFC6D5E939EF}" type="pres">
      <dgm:prSet presAssocID="{43A23744-918C-490C-81F4-927920082F5A}" presName="parentTextArrow" presStyleLbl="node1" presStyleIdx="0" presStyleCnt="4"/>
      <dgm:spPr/>
      <dgm:t>
        <a:bodyPr/>
        <a:lstStyle/>
        <a:p>
          <a:endParaRPr lang="en-US"/>
        </a:p>
      </dgm:t>
    </dgm:pt>
    <dgm:pt modelId="{24B0F7E2-246A-4650-A6BB-126F0CAF1CB2}" type="pres">
      <dgm:prSet presAssocID="{43A23744-918C-490C-81F4-927920082F5A}" presName="arrow" presStyleLbl="node1" presStyleIdx="1" presStyleCnt="4"/>
      <dgm:spPr/>
      <dgm:t>
        <a:bodyPr/>
        <a:lstStyle/>
        <a:p>
          <a:endParaRPr lang="en-US"/>
        </a:p>
      </dgm:t>
    </dgm:pt>
    <dgm:pt modelId="{287179F9-DEED-4E96-B534-111A0D30D6F3}" type="pres">
      <dgm:prSet presAssocID="{43A23744-918C-490C-81F4-927920082F5A}" presName="descendantArrow" presStyleCnt="0"/>
      <dgm:spPr/>
    </dgm:pt>
    <dgm:pt modelId="{B1B1303F-B624-4114-933A-8433E33DE89D}" type="pres">
      <dgm:prSet presAssocID="{83090336-6FF2-4DDE-AD17-11528414537E}" presName="childTextArrow" presStyleLbl="fgAccFollowNode1" presStyleIdx="2" presStyleCnt="8" custScaleX="44389">
        <dgm:presLayoutVars>
          <dgm:bulletEnabled val="1"/>
        </dgm:presLayoutVars>
      </dgm:prSet>
      <dgm:spPr/>
      <dgm:t>
        <a:bodyPr/>
        <a:lstStyle/>
        <a:p>
          <a:endParaRPr lang="en-US"/>
        </a:p>
      </dgm:t>
    </dgm:pt>
    <dgm:pt modelId="{0059F137-3BFD-4752-8446-09CA8FD82C70}" type="pres">
      <dgm:prSet presAssocID="{498273CC-A3F5-4941-82E3-4E2F08A8F01C}" presName="childTextArrow" presStyleLbl="fgAccFollowNode1" presStyleIdx="3" presStyleCnt="8">
        <dgm:presLayoutVars>
          <dgm:bulletEnabled val="1"/>
        </dgm:presLayoutVars>
      </dgm:prSet>
      <dgm:spPr/>
      <dgm:t>
        <a:bodyPr/>
        <a:lstStyle/>
        <a:p>
          <a:endParaRPr lang="en-US"/>
        </a:p>
      </dgm:t>
    </dgm:pt>
    <dgm:pt modelId="{CE78D957-16D5-4BB1-89E9-040C9622F806}" type="pres">
      <dgm:prSet presAssocID="{1D9AD638-477D-4E33-B075-9EB92A04A273}" presName="sp" presStyleCnt="0"/>
      <dgm:spPr/>
    </dgm:pt>
    <dgm:pt modelId="{B5C28191-B96B-47A2-9E18-7B885DCF0CF4}" type="pres">
      <dgm:prSet presAssocID="{9B6A4A15-F810-4931-9459-42BFE5A589E3}" presName="arrowAndChildren" presStyleCnt="0"/>
      <dgm:spPr/>
    </dgm:pt>
    <dgm:pt modelId="{311F7CC0-5D52-4C53-A644-FE3591A5952C}" type="pres">
      <dgm:prSet presAssocID="{9B6A4A15-F810-4931-9459-42BFE5A589E3}" presName="parentTextArrow" presStyleLbl="node1" presStyleIdx="1" presStyleCnt="4"/>
      <dgm:spPr/>
      <dgm:t>
        <a:bodyPr/>
        <a:lstStyle/>
        <a:p>
          <a:endParaRPr lang="en-US"/>
        </a:p>
      </dgm:t>
    </dgm:pt>
    <dgm:pt modelId="{BF87FEC1-15D1-4F37-8604-B99DA0F26510}" type="pres">
      <dgm:prSet presAssocID="{9B6A4A15-F810-4931-9459-42BFE5A589E3}" presName="arrow" presStyleLbl="node1" presStyleIdx="2" presStyleCnt="4"/>
      <dgm:spPr/>
      <dgm:t>
        <a:bodyPr/>
        <a:lstStyle/>
        <a:p>
          <a:endParaRPr lang="en-US"/>
        </a:p>
      </dgm:t>
    </dgm:pt>
    <dgm:pt modelId="{93C7DEAA-380A-418C-BFB7-4D3043CFEB08}" type="pres">
      <dgm:prSet presAssocID="{9B6A4A15-F810-4931-9459-42BFE5A589E3}" presName="descendantArrow" presStyleCnt="0"/>
      <dgm:spPr/>
    </dgm:pt>
    <dgm:pt modelId="{6C7595A3-3ED2-4315-9073-1C260DEB6B98}" type="pres">
      <dgm:prSet presAssocID="{7090B06F-CEAD-4BA9-BC93-02EC4FACF24F}" presName="childTextArrow" presStyleLbl="fgAccFollowNode1" presStyleIdx="4" presStyleCnt="8" custScaleX="48334">
        <dgm:presLayoutVars>
          <dgm:bulletEnabled val="1"/>
        </dgm:presLayoutVars>
      </dgm:prSet>
      <dgm:spPr/>
      <dgm:t>
        <a:bodyPr/>
        <a:lstStyle/>
        <a:p>
          <a:endParaRPr lang="en-US"/>
        </a:p>
      </dgm:t>
    </dgm:pt>
    <dgm:pt modelId="{D3853446-AA26-452B-BD94-576B35A26622}" type="pres">
      <dgm:prSet presAssocID="{A32D3945-96F1-406B-B149-DCD28995BE0C}" presName="childTextArrow" presStyleLbl="fgAccFollowNode1" presStyleIdx="5" presStyleCnt="8">
        <dgm:presLayoutVars>
          <dgm:bulletEnabled val="1"/>
        </dgm:presLayoutVars>
      </dgm:prSet>
      <dgm:spPr/>
      <dgm:t>
        <a:bodyPr/>
        <a:lstStyle/>
        <a:p>
          <a:endParaRPr lang="en-US"/>
        </a:p>
      </dgm:t>
    </dgm:pt>
    <dgm:pt modelId="{22240E60-E0BB-4145-9323-195771C044C8}" type="pres">
      <dgm:prSet presAssocID="{6D6CA284-7F4C-48EA-9A45-22AAF43BFD80}" presName="sp" presStyleCnt="0"/>
      <dgm:spPr/>
    </dgm:pt>
    <dgm:pt modelId="{25E42C78-6724-498C-A01D-0C1A1597BD83}" type="pres">
      <dgm:prSet presAssocID="{79831065-81B8-4BDB-A1F5-1DC318294D7F}" presName="arrowAndChildren" presStyleCnt="0"/>
      <dgm:spPr/>
    </dgm:pt>
    <dgm:pt modelId="{3AD5138B-6997-4627-8789-FCE0E8C37435}" type="pres">
      <dgm:prSet presAssocID="{79831065-81B8-4BDB-A1F5-1DC318294D7F}" presName="parentTextArrow" presStyleLbl="node1" presStyleIdx="2" presStyleCnt="4"/>
      <dgm:spPr/>
      <dgm:t>
        <a:bodyPr/>
        <a:lstStyle/>
        <a:p>
          <a:endParaRPr lang="en-US"/>
        </a:p>
      </dgm:t>
    </dgm:pt>
    <dgm:pt modelId="{AD359FAB-5B3E-4AD7-BBA3-16E208DB0F2B}" type="pres">
      <dgm:prSet presAssocID="{79831065-81B8-4BDB-A1F5-1DC318294D7F}" presName="arrow" presStyleLbl="node1" presStyleIdx="3" presStyleCnt="4"/>
      <dgm:spPr/>
      <dgm:t>
        <a:bodyPr/>
        <a:lstStyle/>
        <a:p>
          <a:endParaRPr lang="en-US"/>
        </a:p>
      </dgm:t>
    </dgm:pt>
    <dgm:pt modelId="{63BD28CD-BA09-4CE1-B9E7-76B039571AAE}" type="pres">
      <dgm:prSet presAssocID="{79831065-81B8-4BDB-A1F5-1DC318294D7F}" presName="descendantArrow" presStyleCnt="0"/>
      <dgm:spPr/>
    </dgm:pt>
    <dgm:pt modelId="{60229AE1-E167-464E-A35F-EFDE9A03FAF2}" type="pres">
      <dgm:prSet presAssocID="{51A5BEF4-81A8-43DE-B521-2714DB5956DD}" presName="childTextArrow" presStyleLbl="fgAccFollowNode1" presStyleIdx="6" presStyleCnt="8" custScaleX="44389">
        <dgm:presLayoutVars>
          <dgm:bulletEnabled val="1"/>
        </dgm:presLayoutVars>
      </dgm:prSet>
      <dgm:spPr/>
      <dgm:t>
        <a:bodyPr/>
        <a:lstStyle/>
        <a:p>
          <a:endParaRPr lang="en-US"/>
        </a:p>
      </dgm:t>
    </dgm:pt>
    <dgm:pt modelId="{90A825E1-BC30-4763-A249-E117CB069157}" type="pres">
      <dgm:prSet presAssocID="{3C4106C2-8129-410E-AD9E-A244292AD37A}" presName="childTextArrow" presStyleLbl="fgAccFollowNode1" presStyleIdx="7" presStyleCnt="8">
        <dgm:presLayoutVars>
          <dgm:bulletEnabled val="1"/>
        </dgm:presLayoutVars>
      </dgm:prSet>
      <dgm:spPr/>
      <dgm:t>
        <a:bodyPr/>
        <a:lstStyle/>
        <a:p>
          <a:endParaRPr lang="en-US"/>
        </a:p>
      </dgm:t>
    </dgm:pt>
  </dgm:ptLst>
  <dgm:cxnLst>
    <dgm:cxn modelId="{8EC009B4-39ED-49E8-9F19-14D5A43BE868}" type="presOf" srcId="{7090B06F-CEAD-4BA9-BC93-02EC4FACF24F}" destId="{6C7595A3-3ED2-4315-9073-1C260DEB6B98}" srcOrd="0" destOrd="0" presId="urn:microsoft.com/office/officeart/2005/8/layout/process4"/>
    <dgm:cxn modelId="{B1488BA6-50DE-4E54-8850-A4FB5E698BD3}" srcId="{0686F812-7E86-4E30-8D9C-68DBD1AF6F74}" destId="{58BFA94A-9BE8-44D2-AE0D-7D55442EB101}" srcOrd="0" destOrd="0" parTransId="{D0845B2D-E591-4EAA-B74E-73613CB45D7B}" sibTransId="{AB99D9A7-4133-4D8D-8736-8599F9AF040F}"/>
    <dgm:cxn modelId="{2F16E342-160B-4F15-AF65-D7B4889473C5}" type="presOf" srcId="{9B6A4A15-F810-4931-9459-42BFE5A589E3}" destId="{311F7CC0-5D52-4C53-A644-FE3591A5952C}" srcOrd="0" destOrd="0" presId="urn:microsoft.com/office/officeart/2005/8/layout/process4"/>
    <dgm:cxn modelId="{81FDA0B7-1160-447D-9A06-D81ED40B6D70}" srcId="{9B6A4A15-F810-4931-9459-42BFE5A589E3}" destId="{A32D3945-96F1-406B-B149-DCD28995BE0C}" srcOrd="1" destOrd="0" parTransId="{1BA6A55A-68E4-45C0-B7E4-937116660F77}" sibTransId="{51461702-D512-448F-8237-6C8922BF0FC0}"/>
    <dgm:cxn modelId="{1649EB59-1BF6-483D-BB9C-146374D60B44}" type="presOf" srcId="{9B6A4A15-F810-4931-9459-42BFE5A589E3}" destId="{BF87FEC1-15D1-4F37-8604-B99DA0F26510}" srcOrd="1" destOrd="0" presId="urn:microsoft.com/office/officeart/2005/8/layout/process4"/>
    <dgm:cxn modelId="{3BD453DB-1EF8-4E3F-AEC1-97898B2CEC93}" srcId="{79831065-81B8-4BDB-A1F5-1DC318294D7F}" destId="{51A5BEF4-81A8-43DE-B521-2714DB5956DD}" srcOrd="0" destOrd="0" parTransId="{138249DC-55A7-4590-BEA6-FDEE19AC9986}" sibTransId="{82C3D954-B8F2-400A-B55B-1D3744681874}"/>
    <dgm:cxn modelId="{265943CF-E0CD-4D99-AC57-215ECAE17F32}" srcId="{7E491E05-531C-47D7-97AA-CAA8373B6D6F}" destId="{79831065-81B8-4BDB-A1F5-1DC318294D7F}" srcOrd="0" destOrd="0" parTransId="{5E7B0C8A-D9E1-4B4C-84E4-3D3B049BDD10}" sibTransId="{6D6CA284-7F4C-48EA-9A45-22AAF43BFD80}"/>
    <dgm:cxn modelId="{CFFF1855-4CC0-4B57-A846-501210A784F2}" type="presOf" srcId="{83090336-6FF2-4DDE-AD17-11528414537E}" destId="{B1B1303F-B624-4114-933A-8433E33DE89D}" srcOrd="0" destOrd="0" presId="urn:microsoft.com/office/officeart/2005/8/layout/process4"/>
    <dgm:cxn modelId="{F1ACDD0F-A5E6-4DE4-9B3C-E7688DFEC010}" type="presOf" srcId="{51A5BEF4-81A8-43DE-B521-2714DB5956DD}" destId="{60229AE1-E167-464E-A35F-EFDE9A03FAF2}" srcOrd="0" destOrd="0" presId="urn:microsoft.com/office/officeart/2005/8/layout/process4"/>
    <dgm:cxn modelId="{861ED6E8-90E3-4D1D-B5A6-90177E684966}" type="presOf" srcId="{79831065-81B8-4BDB-A1F5-1DC318294D7F}" destId="{AD359FAB-5B3E-4AD7-BBA3-16E208DB0F2B}" srcOrd="1" destOrd="0" presId="urn:microsoft.com/office/officeart/2005/8/layout/process4"/>
    <dgm:cxn modelId="{D5C2BA29-686C-4BDA-A196-53C4BC0CC377}" srcId="{43A23744-918C-490C-81F4-927920082F5A}" destId="{498273CC-A3F5-4941-82E3-4E2F08A8F01C}" srcOrd="1" destOrd="0" parTransId="{CAAE52BF-0BF4-45B5-8E68-34C97A270E83}" sibTransId="{508EC081-7207-433F-9F7A-E1FBB8FCA767}"/>
    <dgm:cxn modelId="{35BCD5F7-6F0D-45B2-BDE5-A3A9DACDF4E6}" type="presOf" srcId="{43A23744-918C-490C-81F4-927920082F5A}" destId="{37C1CFBC-672A-422D-9821-CFC6D5E939EF}" srcOrd="0" destOrd="0" presId="urn:microsoft.com/office/officeart/2005/8/layout/process4"/>
    <dgm:cxn modelId="{00BA0C16-C5B7-4E29-B47C-81551FAF6731}" srcId="{79831065-81B8-4BDB-A1F5-1DC318294D7F}" destId="{3C4106C2-8129-410E-AD9E-A244292AD37A}" srcOrd="1" destOrd="0" parTransId="{7D93BC94-E6E7-4E2F-AF2D-7488FEE164DF}" sibTransId="{483483E1-7F66-419D-9533-A6A61D4F1C0D}"/>
    <dgm:cxn modelId="{2DCC3B2A-84AF-4818-8898-92B15D50AAB6}" srcId="{7E491E05-531C-47D7-97AA-CAA8373B6D6F}" destId="{0686F812-7E86-4E30-8D9C-68DBD1AF6F74}" srcOrd="3" destOrd="0" parTransId="{A4641527-96FB-4B08-9AE1-68FBEA488B52}" sibTransId="{C6FDC800-3A68-4084-B4D3-1EEF67FDA2BC}"/>
    <dgm:cxn modelId="{49112BC5-D819-496A-95E7-8DF694411CD5}" type="presOf" srcId="{3C4106C2-8129-410E-AD9E-A244292AD37A}" destId="{90A825E1-BC30-4763-A249-E117CB069157}" srcOrd="0" destOrd="0" presId="urn:microsoft.com/office/officeart/2005/8/layout/process4"/>
    <dgm:cxn modelId="{24DE960C-5027-4CFB-ADD7-83B5F0BD91BE}" srcId="{0686F812-7E86-4E30-8D9C-68DBD1AF6F74}" destId="{A86F165B-90D5-4AE8-A08A-9DF28358728D}" srcOrd="1" destOrd="0" parTransId="{5D6E14FC-6756-41CC-BDDE-FDED49E09E6E}" sibTransId="{1D0EB3BA-7B24-4D1B-A700-B0DE03CE75C2}"/>
    <dgm:cxn modelId="{DC673EA0-00F7-4554-8549-10505742BBDA}" type="presOf" srcId="{0686F812-7E86-4E30-8D9C-68DBD1AF6F74}" destId="{9136BAE5-9754-4BBC-9A78-9D61F76F124A}" srcOrd="0" destOrd="0" presId="urn:microsoft.com/office/officeart/2005/8/layout/process4"/>
    <dgm:cxn modelId="{FCFFDE75-D812-4490-9202-ED8159C5A159}" srcId="{7E491E05-531C-47D7-97AA-CAA8373B6D6F}" destId="{9B6A4A15-F810-4931-9459-42BFE5A589E3}" srcOrd="1" destOrd="0" parTransId="{AAF7E0F5-1CC8-40CD-9626-B33760EB4DF1}" sibTransId="{1D9AD638-477D-4E33-B075-9EB92A04A273}"/>
    <dgm:cxn modelId="{630E1B6C-C0A9-44D5-A1C3-E871C4E418BA}" type="presOf" srcId="{A86F165B-90D5-4AE8-A08A-9DF28358728D}" destId="{AF237B02-56D5-4473-8A87-4F7C47137AB5}" srcOrd="0" destOrd="0" presId="urn:microsoft.com/office/officeart/2005/8/layout/process4"/>
    <dgm:cxn modelId="{9CF038B0-C7FA-4BDB-B38D-1BE48712C84F}" type="presOf" srcId="{58BFA94A-9BE8-44D2-AE0D-7D55442EB101}" destId="{5CB4E3ED-D9BB-4CAC-B26E-BA0F5FD08BB8}" srcOrd="0" destOrd="0" presId="urn:microsoft.com/office/officeart/2005/8/layout/process4"/>
    <dgm:cxn modelId="{EC273EBE-1126-4D95-AFA4-AE98DE8119D8}" type="presOf" srcId="{0686F812-7E86-4E30-8D9C-68DBD1AF6F74}" destId="{B3D7C07F-FD73-4AB8-BCDE-14A30FEC8C00}" srcOrd="1" destOrd="0" presId="urn:microsoft.com/office/officeart/2005/8/layout/process4"/>
    <dgm:cxn modelId="{5A04AD1F-3BF6-40D0-AE77-B129DE0D21E7}" type="presOf" srcId="{A32D3945-96F1-406B-B149-DCD28995BE0C}" destId="{D3853446-AA26-452B-BD94-576B35A26622}" srcOrd="0" destOrd="0" presId="urn:microsoft.com/office/officeart/2005/8/layout/process4"/>
    <dgm:cxn modelId="{D4923ACB-B941-4FA7-8B4D-56F8A64FAEBC}" type="presOf" srcId="{43A23744-918C-490C-81F4-927920082F5A}" destId="{24B0F7E2-246A-4650-A6BB-126F0CAF1CB2}" srcOrd="1" destOrd="0" presId="urn:microsoft.com/office/officeart/2005/8/layout/process4"/>
    <dgm:cxn modelId="{69AB1BAE-88FF-4AC8-9A79-B176CC69C1D9}" srcId="{43A23744-918C-490C-81F4-927920082F5A}" destId="{83090336-6FF2-4DDE-AD17-11528414537E}" srcOrd="0" destOrd="0" parTransId="{608513E3-5DD9-4FAE-9FE1-595E370AE90E}" sibTransId="{0B48C61B-0C26-4EA0-A99E-72A676300078}"/>
    <dgm:cxn modelId="{343547CF-18D0-43ED-9D40-A1CB3D4CBB7C}" srcId="{7E491E05-531C-47D7-97AA-CAA8373B6D6F}" destId="{43A23744-918C-490C-81F4-927920082F5A}" srcOrd="2" destOrd="0" parTransId="{749A335E-B6A4-4AE8-BAA6-F6F565670B01}" sibTransId="{0022ADA0-BB54-498F-97C3-75D724B1EEDF}"/>
    <dgm:cxn modelId="{61B844A0-60B4-4356-A1A9-76878008A1DF}" type="presOf" srcId="{79831065-81B8-4BDB-A1F5-1DC318294D7F}" destId="{3AD5138B-6997-4627-8789-FCE0E8C37435}" srcOrd="0" destOrd="0" presId="urn:microsoft.com/office/officeart/2005/8/layout/process4"/>
    <dgm:cxn modelId="{9B6A7CF8-B810-4311-9EC0-80DDEE328363}" type="presOf" srcId="{7E491E05-531C-47D7-97AA-CAA8373B6D6F}" destId="{49492391-96C1-4E54-9303-D658F2FCAF2D}" srcOrd="0" destOrd="0" presId="urn:microsoft.com/office/officeart/2005/8/layout/process4"/>
    <dgm:cxn modelId="{A98F1E36-919E-48C9-AD44-161E532DCB00}" type="presOf" srcId="{498273CC-A3F5-4941-82E3-4E2F08A8F01C}" destId="{0059F137-3BFD-4752-8446-09CA8FD82C70}" srcOrd="0" destOrd="0" presId="urn:microsoft.com/office/officeart/2005/8/layout/process4"/>
    <dgm:cxn modelId="{DA868D8A-45B7-4FDC-A176-7731131842CE}" srcId="{9B6A4A15-F810-4931-9459-42BFE5A589E3}" destId="{7090B06F-CEAD-4BA9-BC93-02EC4FACF24F}" srcOrd="0" destOrd="0" parTransId="{E77410EE-785F-46B2-B2EE-CBADD78CA1F3}" sibTransId="{58CF1E6D-7C07-4D33-9B64-37CB618FC84E}"/>
    <dgm:cxn modelId="{20AF4D33-6325-4EE2-99EB-76B017EDA4EC}" type="presParOf" srcId="{49492391-96C1-4E54-9303-D658F2FCAF2D}" destId="{6D709050-68E4-4F56-96F7-E85D2B0D1758}" srcOrd="0" destOrd="0" presId="urn:microsoft.com/office/officeart/2005/8/layout/process4"/>
    <dgm:cxn modelId="{221D6EE6-5F84-474F-A969-D6B5DBE59E4C}" type="presParOf" srcId="{6D709050-68E4-4F56-96F7-E85D2B0D1758}" destId="{9136BAE5-9754-4BBC-9A78-9D61F76F124A}" srcOrd="0" destOrd="0" presId="urn:microsoft.com/office/officeart/2005/8/layout/process4"/>
    <dgm:cxn modelId="{44D62C6C-1B0E-4D1C-A8AA-7E8B19036E39}" type="presParOf" srcId="{6D709050-68E4-4F56-96F7-E85D2B0D1758}" destId="{B3D7C07F-FD73-4AB8-BCDE-14A30FEC8C00}" srcOrd="1" destOrd="0" presId="urn:microsoft.com/office/officeart/2005/8/layout/process4"/>
    <dgm:cxn modelId="{ED6904F2-5D79-469E-806C-F8AA787372E1}" type="presParOf" srcId="{6D709050-68E4-4F56-96F7-E85D2B0D1758}" destId="{FD186342-3832-4748-84D1-38550D31EE74}" srcOrd="2" destOrd="0" presId="urn:microsoft.com/office/officeart/2005/8/layout/process4"/>
    <dgm:cxn modelId="{A3F6C11E-3CCF-4F3A-8C80-670D6BF0BF37}" type="presParOf" srcId="{FD186342-3832-4748-84D1-38550D31EE74}" destId="{5CB4E3ED-D9BB-4CAC-B26E-BA0F5FD08BB8}" srcOrd="0" destOrd="0" presId="urn:microsoft.com/office/officeart/2005/8/layout/process4"/>
    <dgm:cxn modelId="{362A4BD8-B0E8-433F-96D5-45FEF275996C}" type="presParOf" srcId="{FD186342-3832-4748-84D1-38550D31EE74}" destId="{AF237B02-56D5-4473-8A87-4F7C47137AB5}" srcOrd="1" destOrd="0" presId="urn:microsoft.com/office/officeart/2005/8/layout/process4"/>
    <dgm:cxn modelId="{BCB72F3D-FA25-4F8E-8176-664691F69419}" type="presParOf" srcId="{49492391-96C1-4E54-9303-D658F2FCAF2D}" destId="{777D14C6-F7F8-49DC-AF37-6D3D89CAF966}" srcOrd="1" destOrd="0" presId="urn:microsoft.com/office/officeart/2005/8/layout/process4"/>
    <dgm:cxn modelId="{90706517-B80D-4A56-9D9C-A0B2F91EB794}" type="presParOf" srcId="{49492391-96C1-4E54-9303-D658F2FCAF2D}" destId="{9608A2B3-33FC-48D1-AC66-CCFC5EA3EB02}" srcOrd="2" destOrd="0" presId="urn:microsoft.com/office/officeart/2005/8/layout/process4"/>
    <dgm:cxn modelId="{88CB1C9D-08EC-426E-9900-A4615BAD8CA0}" type="presParOf" srcId="{9608A2B3-33FC-48D1-AC66-CCFC5EA3EB02}" destId="{37C1CFBC-672A-422D-9821-CFC6D5E939EF}" srcOrd="0" destOrd="0" presId="urn:microsoft.com/office/officeart/2005/8/layout/process4"/>
    <dgm:cxn modelId="{7EB08DC7-A3F4-413D-A6F2-779F066E26F4}" type="presParOf" srcId="{9608A2B3-33FC-48D1-AC66-CCFC5EA3EB02}" destId="{24B0F7E2-246A-4650-A6BB-126F0CAF1CB2}" srcOrd="1" destOrd="0" presId="urn:microsoft.com/office/officeart/2005/8/layout/process4"/>
    <dgm:cxn modelId="{68DEFEEB-7193-4809-9510-5175D84F0C24}" type="presParOf" srcId="{9608A2B3-33FC-48D1-AC66-CCFC5EA3EB02}" destId="{287179F9-DEED-4E96-B534-111A0D30D6F3}" srcOrd="2" destOrd="0" presId="urn:microsoft.com/office/officeart/2005/8/layout/process4"/>
    <dgm:cxn modelId="{D5EBA44C-A89B-4097-9F46-09F9BB5BEC7F}" type="presParOf" srcId="{287179F9-DEED-4E96-B534-111A0D30D6F3}" destId="{B1B1303F-B624-4114-933A-8433E33DE89D}" srcOrd="0" destOrd="0" presId="urn:microsoft.com/office/officeart/2005/8/layout/process4"/>
    <dgm:cxn modelId="{5677DED5-B08F-4A13-8271-5837E6CD6F64}" type="presParOf" srcId="{287179F9-DEED-4E96-B534-111A0D30D6F3}" destId="{0059F137-3BFD-4752-8446-09CA8FD82C70}" srcOrd="1" destOrd="0" presId="urn:microsoft.com/office/officeart/2005/8/layout/process4"/>
    <dgm:cxn modelId="{B22B77F8-D907-44EF-ABF1-6F26766FBC48}" type="presParOf" srcId="{49492391-96C1-4E54-9303-D658F2FCAF2D}" destId="{CE78D957-16D5-4BB1-89E9-040C9622F806}" srcOrd="3" destOrd="0" presId="urn:microsoft.com/office/officeart/2005/8/layout/process4"/>
    <dgm:cxn modelId="{913F0D77-D83F-4CBA-B2FE-3614AF318194}" type="presParOf" srcId="{49492391-96C1-4E54-9303-D658F2FCAF2D}" destId="{B5C28191-B96B-47A2-9E18-7B885DCF0CF4}" srcOrd="4" destOrd="0" presId="urn:microsoft.com/office/officeart/2005/8/layout/process4"/>
    <dgm:cxn modelId="{3844FC1F-C3F6-40EF-8CAD-65C9137E257C}" type="presParOf" srcId="{B5C28191-B96B-47A2-9E18-7B885DCF0CF4}" destId="{311F7CC0-5D52-4C53-A644-FE3591A5952C}" srcOrd="0" destOrd="0" presId="urn:microsoft.com/office/officeart/2005/8/layout/process4"/>
    <dgm:cxn modelId="{AD17D0EE-0E48-490D-8955-4AEA8E2F4114}" type="presParOf" srcId="{B5C28191-B96B-47A2-9E18-7B885DCF0CF4}" destId="{BF87FEC1-15D1-4F37-8604-B99DA0F26510}" srcOrd="1" destOrd="0" presId="urn:microsoft.com/office/officeart/2005/8/layout/process4"/>
    <dgm:cxn modelId="{AC0D7D05-BEF5-4233-9BD5-2897EDC05947}" type="presParOf" srcId="{B5C28191-B96B-47A2-9E18-7B885DCF0CF4}" destId="{93C7DEAA-380A-418C-BFB7-4D3043CFEB08}" srcOrd="2" destOrd="0" presId="urn:microsoft.com/office/officeart/2005/8/layout/process4"/>
    <dgm:cxn modelId="{A0B131DD-5F60-4108-BDD3-B886197C5A41}" type="presParOf" srcId="{93C7DEAA-380A-418C-BFB7-4D3043CFEB08}" destId="{6C7595A3-3ED2-4315-9073-1C260DEB6B98}" srcOrd="0" destOrd="0" presId="urn:microsoft.com/office/officeart/2005/8/layout/process4"/>
    <dgm:cxn modelId="{A9C5A706-E43F-4907-88C0-72458B199C9E}" type="presParOf" srcId="{93C7DEAA-380A-418C-BFB7-4D3043CFEB08}" destId="{D3853446-AA26-452B-BD94-576B35A26622}" srcOrd="1" destOrd="0" presId="urn:microsoft.com/office/officeart/2005/8/layout/process4"/>
    <dgm:cxn modelId="{B0E85E0C-53F3-4C2D-BECC-25EF53AC5DCA}" type="presParOf" srcId="{49492391-96C1-4E54-9303-D658F2FCAF2D}" destId="{22240E60-E0BB-4145-9323-195771C044C8}" srcOrd="5" destOrd="0" presId="urn:microsoft.com/office/officeart/2005/8/layout/process4"/>
    <dgm:cxn modelId="{EED49E49-871A-4AD1-AEC4-0367A92B05B7}" type="presParOf" srcId="{49492391-96C1-4E54-9303-D658F2FCAF2D}" destId="{25E42C78-6724-498C-A01D-0C1A1597BD83}" srcOrd="6" destOrd="0" presId="urn:microsoft.com/office/officeart/2005/8/layout/process4"/>
    <dgm:cxn modelId="{F8265B93-D8F4-4FBE-A42A-3CD4817AE958}" type="presParOf" srcId="{25E42C78-6724-498C-A01D-0C1A1597BD83}" destId="{3AD5138B-6997-4627-8789-FCE0E8C37435}" srcOrd="0" destOrd="0" presId="urn:microsoft.com/office/officeart/2005/8/layout/process4"/>
    <dgm:cxn modelId="{EE477627-4D7A-4641-8FB6-0118E06651EE}" type="presParOf" srcId="{25E42C78-6724-498C-A01D-0C1A1597BD83}" destId="{AD359FAB-5B3E-4AD7-BBA3-16E208DB0F2B}" srcOrd="1" destOrd="0" presId="urn:microsoft.com/office/officeart/2005/8/layout/process4"/>
    <dgm:cxn modelId="{1133DE0F-1986-4FE9-A237-586E3FAABAA8}" type="presParOf" srcId="{25E42C78-6724-498C-A01D-0C1A1597BD83}" destId="{63BD28CD-BA09-4CE1-B9E7-76B039571AAE}" srcOrd="2" destOrd="0" presId="urn:microsoft.com/office/officeart/2005/8/layout/process4"/>
    <dgm:cxn modelId="{8E8CC2A8-2536-436C-A184-F6C0DF2C88EF}" type="presParOf" srcId="{63BD28CD-BA09-4CE1-B9E7-76B039571AAE}" destId="{60229AE1-E167-464E-A35F-EFDE9A03FAF2}" srcOrd="0" destOrd="0" presId="urn:microsoft.com/office/officeart/2005/8/layout/process4"/>
    <dgm:cxn modelId="{ED816AC7-46FB-4B48-8543-3FC3FBCEAE35}" type="presParOf" srcId="{63BD28CD-BA09-4CE1-B9E7-76B039571AAE}" destId="{90A825E1-BC30-4763-A249-E117CB069157}"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8A1ADC-7F0C-4654-8AE2-257460472BC2}" type="doc">
      <dgm:prSet loTypeId="urn:microsoft.com/office/officeart/2005/8/layout/chevron1" loCatId="process" qsTypeId="urn:microsoft.com/office/officeart/2005/8/quickstyle/simple1#8" qsCatId="simple" csTypeId="urn:microsoft.com/office/officeart/2005/8/colors/accent1_2#8" csCatId="accent1" phldr="1"/>
      <dgm:spPr/>
    </dgm:pt>
    <dgm:pt modelId="{62F124A5-3285-4FB8-A445-1AB3D8694454}">
      <dgm:prSet phldrT="[Text]"/>
      <dgm:spPr/>
      <dgm:t>
        <a:bodyPr/>
        <a:lstStyle/>
        <a:p>
          <a:r>
            <a:rPr lang="en-US" dirty="0" smtClean="0"/>
            <a:t>Increased production</a:t>
          </a:r>
          <a:endParaRPr lang="en-US" dirty="0"/>
        </a:p>
      </dgm:t>
    </dgm:pt>
    <dgm:pt modelId="{9C478970-4129-4EDA-9104-BC034D993BCC}" type="parTrans" cxnId="{BFA73A7A-A749-413E-98A2-E26A68ABC22B}">
      <dgm:prSet/>
      <dgm:spPr/>
      <dgm:t>
        <a:bodyPr/>
        <a:lstStyle/>
        <a:p>
          <a:endParaRPr lang="en-US"/>
        </a:p>
      </dgm:t>
    </dgm:pt>
    <dgm:pt modelId="{5D405D4C-C853-43C4-A62F-1A82A13E7C5D}" type="sibTrans" cxnId="{BFA73A7A-A749-413E-98A2-E26A68ABC22B}">
      <dgm:prSet/>
      <dgm:spPr/>
      <dgm:t>
        <a:bodyPr/>
        <a:lstStyle/>
        <a:p>
          <a:endParaRPr lang="en-US"/>
        </a:p>
      </dgm:t>
    </dgm:pt>
    <dgm:pt modelId="{182D08CE-A737-4917-BB43-EE74C126C6EC}">
      <dgm:prSet phldrT="[Text]"/>
      <dgm:spPr/>
      <dgm:t>
        <a:bodyPr/>
        <a:lstStyle/>
        <a:p>
          <a:r>
            <a:rPr lang="en-US" dirty="0" smtClean="0"/>
            <a:t>Search for more markets and raw materials</a:t>
          </a:r>
          <a:endParaRPr lang="en-US" dirty="0"/>
        </a:p>
      </dgm:t>
    </dgm:pt>
    <dgm:pt modelId="{6CF544CB-5B98-407F-AA68-6FD35AB2E8F8}" type="parTrans" cxnId="{224AD076-BCBD-43D3-A9F7-19B90585BA7E}">
      <dgm:prSet/>
      <dgm:spPr/>
      <dgm:t>
        <a:bodyPr/>
        <a:lstStyle/>
        <a:p>
          <a:endParaRPr lang="en-US"/>
        </a:p>
      </dgm:t>
    </dgm:pt>
    <dgm:pt modelId="{98C9EDF8-700C-47E0-96DF-29DFB8959E6D}" type="sibTrans" cxnId="{224AD076-BCBD-43D3-A9F7-19B90585BA7E}">
      <dgm:prSet/>
      <dgm:spPr/>
      <dgm:t>
        <a:bodyPr/>
        <a:lstStyle/>
        <a:p>
          <a:endParaRPr lang="en-US"/>
        </a:p>
      </dgm:t>
    </dgm:pt>
    <dgm:pt modelId="{5D5EAB44-5084-4964-A99D-74ED9FFA8817}">
      <dgm:prSet phldrT="[Text]"/>
      <dgm:spPr/>
      <dgm:t>
        <a:bodyPr/>
        <a:lstStyle/>
        <a:p>
          <a:r>
            <a:rPr lang="en-US" dirty="0" smtClean="0"/>
            <a:t>Better and faster means of transportation</a:t>
          </a:r>
          <a:endParaRPr lang="en-US" dirty="0"/>
        </a:p>
      </dgm:t>
    </dgm:pt>
    <dgm:pt modelId="{FDF49D3E-EDE5-41F6-A8EE-50F84B381692}" type="parTrans" cxnId="{9718F17B-0DFB-44C9-A8E0-11825176E6B0}">
      <dgm:prSet/>
      <dgm:spPr/>
      <dgm:t>
        <a:bodyPr/>
        <a:lstStyle/>
        <a:p>
          <a:endParaRPr lang="en-US"/>
        </a:p>
      </dgm:t>
    </dgm:pt>
    <dgm:pt modelId="{E722CC18-C63F-4872-B97B-FFABBF05ACBF}" type="sibTrans" cxnId="{9718F17B-0DFB-44C9-A8E0-11825176E6B0}">
      <dgm:prSet/>
      <dgm:spPr/>
      <dgm:t>
        <a:bodyPr/>
        <a:lstStyle/>
        <a:p>
          <a:endParaRPr lang="en-US"/>
        </a:p>
      </dgm:t>
    </dgm:pt>
    <dgm:pt modelId="{83D7E614-B31A-4780-B7B3-E9022D5651F2}" type="pres">
      <dgm:prSet presAssocID="{B38A1ADC-7F0C-4654-8AE2-257460472BC2}" presName="Name0" presStyleCnt="0">
        <dgm:presLayoutVars>
          <dgm:dir/>
          <dgm:animLvl val="lvl"/>
          <dgm:resizeHandles val="exact"/>
        </dgm:presLayoutVars>
      </dgm:prSet>
      <dgm:spPr/>
    </dgm:pt>
    <dgm:pt modelId="{2C03E13E-3C1E-43CC-A3C6-33BA43DBBBD4}" type="pres">
      <dgm:prSet presAssocID="{62F124A5-3285-4FB8-A445-1AB3D8694454}" presName="parTxOnly" presStyleLbl="node1" presStyleIdx="0" presStyleCnt="3" custLinFactY="-47958" custLinFactNeighborX="-821" custLinFactNeighborY="-100000">
        <dgm:presLayoutVars>
          <dgm:chMax val="0"/>
          <dgm:chPref val="0"/>
          <dgm:bulletEnabled val="1"/>
        </dgm:presLayoutVars>
      </dgm:prSet>
      <dgm:spPr/>
      <dgm:t>
        <a:bodyPr/>
        <a:lstStyle/>
        <a:p>
          <a:endParaRPr lang="en-US"/>
        </a:p>
      </dgm:t>
    </dgm:pt>
    <dgm:pt modelId="{1E885AC4-370B-4A4D-A9EC-C5BCEDE9AC1A}" type="pres">
      <dgm:prSet presAssocID="{5D405D4C-C853-43C4-A62F-1A82A13E7C5D}" presName="parTxOnlySpace" presStyleCnt="0"/>
      <dgm:spPr/>
    </dgm:pt>
    <dgm:pt modelId="{448B0C51-A3D0-4FCD-A6D6-3D27EE4F8FCF}" type="pres">
      <dgm:prSet presAssocID="{182D08CE-A737-4917-BB43-EE74C126C6EC}" presName="parTxOnly" presStyleLbl="node1" presStyleIdx="1" presStyleCnt="3" custLinFactY="-47958" custLinFactNeighborX="-14587" custLinFactNeighborY="-100000">
        <dgm:presLayoutVars>
          <dgm:chMax val="0"/>
          <dgm:chPref val="0"/>
          <dgm:bulletEnabled val="1"/>
        </dgm:presLayoutVars>
      </dgm:prSet>
      <dgm:spPr/>
      <dgm:t>
        <a:bodyPr/>
        <a:lstStyle/>
        <a:p>
          <a:endParaRPr lang="en-US"/>
        </a:p>
      </dgm:t>
    </dgm:pt>
    <dgm:pt modelId="{A514BDA7-12A4-447B-AC48-031F81B8617B}" type="pres">
      <dgm:prSet presAssocID="{98C9EDF8-700C-47E0-96DF-29DFB8959E6D}" presName="parTxOnlySpace" presStyleCnt="0"/>
      <dgm:spPr/>
    </dgm:pt>
    <dgm:pt modelId="{A2B1CBFF-A803-4D98-8B4B-3FF4B72F851D}" type="pres">
      <dgm:prSet presAssocID="{5D5EAB44-5084-4964-A99D-74ED9FFA8817}" presName="parTxOnly" presStyleLbl="node1" presStyleIdx="2" presStyleCnt="3" custLinFactY="-47958" custLinFactNeighborX="-28353" custLinFactNeighborY="-100000">
        <dgm:presLayoutVars>
          <dgm:chMax val="0"/>
          <dgm:chPref val="0"/>
          <dgm:bulletEnabled val="1"/>
        </dgm:presLayoutVars>
      </dgm:prSet>
      <dgm:spPr/>
      <dgm:t>
        <a:bodyPr/>
        <a:lstStyle/>
        <a:p>
          <a:endParaRPr lang="en-US"/>
        </a:p>
      </dgm:t>
    </dgm:pt>
  </dgm:ptLst>
  <dgm:cxnLst>
    <dgm:cxn modelId="{F80F70AA-6036-4EDB-ADB7-71DE835A9F7A}" type="presOf" srcId="{182D08CE-A737-4917-BB43-EE74C126C6EC}" destId="{448B0C51-A3D0-4FCD-A6D6-3D27EE4F8FCF}" srcOrd="0" destOrd="0" presId="urn:microsoft.com/office/officeart/2005/8/layout/chevron1"/>
    <dgm:cxn modelId="{224AD076-BCBD-43D3-A9F7-19B90585BA7E}" srcId="{B38A1ADC-7F0C-4654-8AE2-257460472BC2}" destId="{182D08CE-A737-4917-BB43-EE74C126C6EC}" srcOrd="1" destOrd="0" parTransId="{6CF544CB-5B98-407F-AA68-6FD35AB2E8F8}" sibTransId="{98C9EDF8-700C-47E0-96DF-29DFB8959E6D}"/>
    <dgm:cxn modelId="{BFA73A7A-A749-413E-98A2-E26A68ABC22B}" srcId="{B38A1ADC-7F0C-4654-8AE2-257460472BC2}" destId="{62F124A5-3285-4FB8-A445-1AB3D8694454}" srcOrd="0" destOrd="0" parTransId="{9C478970-4129-4EDA-9104-BC034D993BCC}" sibTransId="{5D405D4C-C853-43C4-A62F-1A82A13E7C5D}"/>
    <dgm:cxn modelId="{9718F17B-0DFB-44C9-A8E0-11825176E6B0}" srcId="{B38A1ADC-7F0C-4654-8AE2-257460472BC2}" destId="{5D5EAB44-5084-4964-A99D-74ED9FFA8817}" srcOrd="2" destOrd="0" parTransId="{FDF49D3E-EDE5-41F6-A8EE-50F84B381692}" sibTransId="{E722CC18-C63F-4872-B97B-FFABBF05ACBF}"/>
    <dgm:cxn modelId="{1A017C36-BD7D-4868-9E02-4F0C3FABB705}" type="presOf" srcId="{5D5EAB44-5084-4964-A99D-74ED9FFA8817}" destId="{A2B1CBFF-A803-4D98-8B4B-3FF4B72F851D}" srcOrd="0" destOrd="0" presId="urn:microsoft.com/office/officeart/2005/8/layout/chevron1"/>
    <dgm:cxn modelId="{F613DEC4-D99E-4295-9496-96306032FCB2}" type="presOf" srcId="{B38A1ADC-7F0C-4654-8AE2-257460472BC2}" destId="{83D7E614-B31A-4780-B7B3-E9022D5651F2}" srcOrd="0" destOrd="0" presId="urn:microsoft.com/office/officeart/2005/8/layout/chevron1"/>
    <dgm:cxn modelId="{1B901E9F-0C19-4CBA-A373-93131C83CE3D}" type="presOf" srcId="{62F124A5-3285-4FB8-A445-1AB3D8694454}" destId="{2C03E13E-3C1E-43CC-A3C6-33BA43DBBBD4}" srcOrd="0" destOrd="0" presId="urn:microsoft.com/office/officeart/2005/8/layout/chevron1"/>
    <dgm:cxn modelId="{A9938873-50EB-41F0-AD09-C99E6258ECA0}" type="presParOf" srcId="{83D7E614-B31A-4780-B7B3-E9022D5651F2}" destId="{2C03E13E-3C1E-43CC-A3C6-33BA43DBBBD4}" srcOrd="0" destOrd="0" presId="urn:microsoft.com/office/officeart/2005/8/layout/chevron1"/>
    <dgm:cxn modelId="{28B47A61-37CE-4490-881E-4AB4E5031377}" type="presParOf" srcId="{83D7E614-B31A-4780-B7B3-E9022D5651F2}" destId="{1E885AC4-370B-4A4D-A9EC-C5BCEDE9AC1A}" srcOrd="1" destOrd="0" presId="urn:microsoft.com/office/officeart/2005/8/layout/chevron1"/>
    <dgm:cxn modelId="{916C4438-CF57-4B77-B9F5-32DD218DEDD2}" type="presParOf" srcId="{83D7E614-B31A-4780-B7B3-E9022D5651F2}" destId="{448B0C51-A3D0-4FCD-A6D6-3D27EE4F8FCF}" srcOrd="2" destOrd="0" presId="urn:microsoft.com/office/officeart/2005/8/layout/chevron1"/>
    <dgm:cxn modelId="{B860AA5D-5948-4C1D-A8AB-C320D74ADC5E}" type="presParOf" srcId="{83D7E614-B31A-4780-B7B3-E9022D5651F2}" destId="{A514BDA7-12A4-447B-AC48-031F81B8617B}" srcOrd="3" destOrd="0" presId="urn:microsoft.com/office/officeart/2005/8/layout/chevron1"/>
    <dgm:cxn modelId="{EA8D27A3-1F13-4826-9961-82E88466CC3F}" type="presParOf" srcId="{83D7E614-B31A-4780-B7B3-E9022D5651F2}" destId="{A2B1CBFF-A803-4D98-8B4B-3FF4B72F851D}"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59F8ED-CBF5-4E5E-B6E2-8FF07A910B5E}" type="doc">
      <dgm:prSet loTypeId="urn:microsoft.com/office/officeart/2005/8/layout/hList1" loCatId="list" qsTypeId="urn:microsoft.com/office/officeart/2005/8/quickstyle/simple1#9" qsCatId="simple" csTypeId="urn:microsoft.com/office/officeart/2005/8/colors/accent1_2#9" csCatId="accent1" phldr="1"/>
      <dgm:spPr/>
      <dgm:t>
        <a:bodyPr/>
        <a:lstStyle/>
        <a:p>
          <a:endParaRPr lang="en-US"/>
        </a:p>
      </dgm:t>
    </dgm:pt>
    <dgm:pt modelId="{C0135A05-37AA-4459-8491-6EFAA1739615}">
      <dgm:prSet phldrT="[Text]"/>
      <dgm:spPr/>
      <dgm:t>
        <a:bodyPr/>
        <a:lstStyle/>
        <a:p>
          <a:r>
            <a:rPr lang="en-US" dirty="0" smtClean="0"/>
            <a:t>Robert Fulton (American)</a:t>
          </a:r>
          <a:endParaRPr lang="en-US" dirty="0"/>
        </a:p>
      </dgm:t>
    </dgm:pt>
    <dgm:pt modelId="{7019C9C3-B0EC-49C0-9C87-0A62713ADDF4}" type="parTrans" cxnId="{2354F070-0877-4976-901B-C5088E9B126D}">
      <dgm:prSet/>
      <dgm:spPr/>
      <dgm:t>
        <a:bodyPr/>
        <a:lstStyle/>
        <a:p>
          <a:endParaRPr lang="en-US"/>
        </a:p>
      </dgm:t>
    </dgm:pt>
    <dgm:pt modelId="{CA1DF438-4582-41DF-9702-88EAD6AEB69E}" type="sibTrans" cxnId="{2354F070-0877-4976-901B-C5088E9B126D}">
      <dgm:prSet/>
      <dgm:spPr/>
      <dgm:t>
        <a:bodyPr/>
        <a:lstStyle/>
        <a:p>
          <a:endParaRPr lang="en-US"/>
        </a:p>
      </dgm:t>
    </dgm:pt>
    <dgm:pt modelId="{C469E368-BB06-4C4D-8477-118FEF0E3310}">
      <dgm:prSet phldrT="[Text]"/>
      <dgm:spPr/>
      <dgm:t>
        <a:bodyPr/>
        <a:lstStyle/>
        <a:p>
          <a:r>
            <a:rPr lang="en-US" dirty="0" smtClean="0"/>
            <a:t>Steamboat (1807)</a:t>
          </a:r>
          <a:endParaRPr lang="en-US" dirty="0"/>
        </a:p>
      </dgm:t>
    </dgm:pt>
    <dgm:pt modelId="{0B21A39F-2582-4656-8498-1CFB4D874E15}" type="parTrans" cxnId="{5FDBF1B3-D8B4-4027-81C2-E9F829C0D0E8}">
      <dgm:prSet/>
      <dgm:spPr/>
      <dgm:t>
        <a:bodyPr/>
        <a:lstStyle/>
        <a:p>
          <a:endParaRPr lang="en-US"/>
        </a:p>
      </dgm:t>
    </dgm:pt>
    <dgm:pt modelId="{5F37B0AB-9B6A-4BBB-9842-7DF9D4505F25}" type="sibTrans" cxnId="{5FDBF1B3-D8B4-4027-81C2-E9F829C0D0E8}">
      <dgm:prSet/>
      <dgm:spPr/>
      <dgm:t>
        <a:bodyPr/>
        <a:lstStyle/>
        <a:p>
          <a:endParaRPr lang="en-US"/>
        </a:p>
      </dgm:t>
    </dgm:pt>
    <dgm:pt modelId="{3DCEC0C0-DC64-4948-9610-EA82EF508110}">
      <dgm:prSet phldrT="[Text]"/>
      <dgm:spPr/>
      <dgm:t>
        <a:bodyPr/>
        <a:lstStyle/>
        <a:p>
          <a:r>
            <a:rPr lang="en-US" dirty="0" smtClean="0"/>
            <a:t>Sped water transportation</a:t>
          </a:r>
          <a:endParaRPr lang="en-US" dirty="0"/>
        </a:p>
      </dgm:t>
    </dgm:pt>
    <dgm:pt modelId="{B825DE48-6645-40F4-A8A4-0F166CF1F301}" type="parTrans" cxnId="{3199296C-B91E-4B18-AD2B-614376CD4001}">
      <dgm:prSet/>
      <dgm:spPr/>
      <dgm:t>
        <a:bodyPr/>
        <a:lstStyle/>
        <a:p>
          <a:endParaRPr lang="en-US"/>
        </a:p>
      </dgm:t>
    </dgm:pt>
    <dgm:pt modelId="{FEA921B2-2274-4FB7-8B57-076043165E4A}" type="sibTrans" cxnId="{3199296C-B91E-4B18-AD2B-614376CD4001}">
      <dgm:prSet/>
      <dgm:spPr/>
      <dgm:t>
        <a:bodyPr/>
        <a:lstStyle/>
        <a:p>
          <a:endParaRPr lang="en-US"/>
        </a:p>
      </dgm:t>
    </dgm:pt>
    <dgm:pt modelId="{5FFFD8DD-D9D4-43AA-A413-49FC147B0C71}">
      <dgm:prSet phldrT="[Text]"/>
      <dgm:spPr/>
      <dgm:t>
        <a:bodyPr/>
        <a:lstStyle/>
        <a:p>
          <a:r>
            <a:rPr lang="en-US" dirty="0" smtClean="0"/>
            <a:t>Thomas Telford and John </a:t>
          </a:r>
          <a:r>
            <a:rPr lang="en-US" dirty="0" err="1" smtClean="0"/>
            <a:t>McAdam</a:t>
          </a:r>
          <a:r>
            <a:rPr lang="en-US" dirty="0" smtClean="0"/>
            <a:t> (British)</a:t>
          </a:r>
          <a:endParaRPr lang="en-US" dirty="0"/>
        </a:p>
      </dgm:t>
    </dgm:pt>
    <dgm:pt modelId="{326B7FD6-2F6C-4B21-9EFA-D94413564157}" type="parTrans" cxnId="{27E85B37-3457-4106-A67C-84A47225FAA3}">
      <dgm:prSet/>
      <dgm:spPr/>
      <dgm:t>
        <a:bodyPr/>
        <a:lstStyle/>
        <a:p>
          <a:endParaRPr lang="en-US"/>
        </a:p>
      </dgm:t>
    </dgm:pt>
    <dgm:pt modelId="{8F98077E-E3D5-4DF7-B799-4F05234550D8}" type="sibTrans" cxnId="{27E85B37-3457-4106-A67C-84A47225FAA3}">
      <dgm:prSet/>
      <dgm:spPr/>
      <dgm:t>
        <a:bodyPr/>
        <a:lstStyle/>
        <a:p>
          <a:endParaRPr lang="en-US"/>
        </a:p>
      </dgm:t>
    </dgm:pt>
    <dgm:pt modelId="{CFF48F69-98BC-4B54-97E1-4158A6E6E7E1}">
      <dgm:prSet phldrT="[Text]"/>
      <dgm:spPr/>
      <dgm:t>
        <a:bodyPr/>
        <a:lstStyle/>
        <a:p>
          <a:r>
            <a:rPr lang="en-US" dirty="0" smtClean="0"/>
            <a:t>Macadamized roads (1810-1830)</a:t>
          </a:r>
          <a:endParaRPr lang="en-US" dirty="0"/>
        </a:p>
      </dgm:t>
    </dgm:pt>
    <dgm:pt modelId="{A7B6E346-F0C1-4770-9F0C-9D33110C1C39}" type="parTrans" cxnId="{1879099D-B7BD-434B-8FC5-973D9F5C3720}">
      <dgm:prSet/>
      <dgm:spPr/>
      <dgm:t>
        <a:bodyPr/>
        <a:lstStyle/>
        <a:p>
          <a:endParaRPr lang="en-US"/>
        </a:p>
      </dgm:t>
    </dgm:pt>
    <dgm:pt modelId="{77B836FD-0D14-46F8-9E93-54BF89A8F322}" type="sibTrans" cxnId="{1879099D-B7BD-434B-8FC5-973D9F5C3720}">
      <dgm:prSet/>
      <dgm:spPr/>
      <dgm:t>
        <a:bodyPr/>
        <a:lstStyle/>
        <a:p>
          <a:endParaRPr lang="en-US"/>
        </a:p>
      </dgm:t>
    </dgm:pt>
    <dgm:pt modelId="{64A87E17-9BC2-46F2-B7ED-6B67ED0B6225}">
      <dgm:prSet phldrT="[Text]"/>
      <dgm:spPr/>
      <dgm:t>
        <a:bodyPr/>
        <a:lstStyle/>
        <a:p>
          <a:r>
            <a:rPr lang="en-US" dirty="0" smtClean="0"/>
            <a:t>George Stephenson (English)</a:t>
          </a:r>
          <a:endParaRPr lang="en-US" dirty="0"/>
        </a:p>
      </dgm:t>
    </dgm:pt>
    <dgm:pt modelId="{8530AEF3-A2BE-4A02-B473-54747C080A22}" type="parTrans" cxnId="{E42DBAEA-F052-426E-A889-DD8E643D0D21}">
      <dgm:prSet/>
      <dgm:spPr/>
      <dgm:t>
        <a:bodyPr/>
        <a:lstStyle/>
        <a:p>
          <a:endParaRPr lang="en-US"/>
        </a:p>
      </dgm:t>
    </dgm:pt>
    <dgm:pt modelId="{ACAACB31-9660-4057-99A0-4265106898B0}" type="sibTrans" cxnId="{E42DBAEA-F052-426E-A889-DD8E643D0D21}">
      <dgm:prSet/>
      <dgm:spPr/>
      <dgm:t>
        <a:bodyPr/>
        <a:lstStyle/>
        <a:p>
          <a:endParaRPr lang="en-US"/>
        </a:p>
      </dgm:t>
    </dgm:pt>
    <dgm:pt modelId="{2B7EA3CF-93D1-4561-BF04-E7288446064A}">
      <dgm:prSet phldrT="[Text]"/>
      <dgm:spPr/>
      <dgm:t>
        <a:bodyPr/>
        <a:lstStyle/>
        <a:p>
          <a:r>
            <a:rPr lang="en-US" dirty="0" smtClean="0"/>
            <a:t>Locomotive (1825)</a:t>
          </a:r>
          <a:endParaRPr lang="en-US" dirty="0"/>
        </a:p>
      </dgm:t>
    </dgm:pt>
    <dgm:pt modelId="{C6489388-96A8-48C3-9EDB-A5BC8969A067}" type="parTrans" cxnId="{A6ABD235-EB69-462E-8E39-4FB9771D37F1}">
      <dgm:prSet/>
      <dgm:spPr/>
      <dgm:t>
        <a:bodyPr/>
        <a:lstStyle/>
        <a:p>
          <a:endParaRPr lang="en-US"/>
        </a:p>
      </dgm:t>
    </dgm:pt>
    <dgm:pt modelId="{FB912A99-7243-4FC7-A22A-370FCA6BBA85}" type="sibTrans" cxnId="{A6ABD235-EB69-462E-8E39-4FB9771D37F1}">
      <dgm:prSet/>
      <dgm:spPr/>
      <dgm:t>
        <a:bodyPr/>
        <a:lstStyle/>
        <a:p>
          <a:endParaRPr lang="en-US"/>
        </a:p>
      </dgm:t>
    </dgm:pt>
    <dgm:pt modelId="{1938CD5E-D4AB-468E-961D-6F6B3955261C}">
      <dgm:prSet phldrT="[Text]"/>
      <dgm:spPr/>
      <dgm:t>
        <a:bodyPr/>
        <a:lstStyle/>
        <a:p>
          <a:r>
            <a:rPr lang="en-US" dirty="0" smtClean="0"/>
            <a:t>Improved roads</a:t>
          </a:r>
          <a:endParaRPr lang="en-US" dirty="0"/>
        </a:p>
      </dgm:t>
    </dgm:pt>
    <dgm:pt modelId="{B9D781DD-6416-4BE5-B98D-FEDAEF22CE05}" type="parTrans" cxnId="{0F44261A-735C-43B9-B87A-0F33A81A963F}">
      <dgm:prSet/>
      <dgm:spPr/>
      <dgm:t>
        <a:bodyPr/>
        <a:lstStyle/>
        <a:p>
          <a:endParaRPr lang="en-US"/>
        </a:p>
      </dgm:t>
    </dgm:pt>
    <dgm:pt modelId="{032E79FF-DF23-4AFF-958D-196BE2180CA1}" type="sibTrans" cxnId="{0F44261A-735C-43B9-B87A-0F33A81A963F}">
      <dgm:prSet/>
      <dgm:spPr/>
      <dgm:t>
        <a:bodyPr/>
        <a:lstStyle/>
        <a:p>
          <a:endParaRPr lang="en-US"/>
        </a:p>
      </dgm:t>
    </dgm:pt>
    <dgm:pt modelId="{F9E92525-C4E1-4F0A-9E5E-44C8C21D70E6}">
      <dgm:prSet phldrT="[Text]"/>
      <dgm:spPr/>
      <dgm:t>
        <a:bodyPr/>
        <a:lstStyle/>
        <a:p>
          <a:r>
            <a:rPr lang="en-US" dirty="0" smtClean="0"/>
            <a:t>Fast land transport of people and goods</a:t>
          </a:r>
          <a:endParaRPr lang="en-US" dirty="0"/>
        </a:p>
      </dgm:t>
    </dgm:pt>
    <dgm:pt modelId="{334AE21B-244D-47CC-B822-6AE7D1BB6EA1}" type="parTrans" cxnId="{44E6E109-1BB6-4E1E-BE51-5001A666F245}">
      <dgm:prSet/>
      <dgm:spPr/>
      <dgm:t>
        <a:bodyPr/>
        <a:lstStyle/>
        <a:p>
          <a:endParaRPr lang="en-US"/>
        </a:p>
      </dgm:t>
    </dgm:pt>
    <dgm:pt modelId="{DBFAFAB5-3172-44D9-B50E-BCCDAF8B22BE}" type="sibTrans" cxnId="{44E6E109-1BB6-4E1E-BE51-5001A666F245}">
      <dgm:prSet/>
      <dgm:spPr/>
      <dgm:t>
        <a:bodyPr/>
        <a:lstStyle/>
        <a:p>
          <a:endParaRPr lang="en-US"/>
        </a:p>
      </dgm:t>
    </dgm:pt>
    <dgm:pt modelId="{E4101193-4F2E-4CA2-BADD-FDD87A5410A7}" type="pres">
      <dgm:prSet presAssocID="{3259F8ED-CBF5-4E5E-B6E2-8FF07A910B5E}" presName="Name0" presStyleCnt="0">
        <dgm:presLayoutVars>
          <dgm:dir/>
          <dgm:animLvl val="lvl"/>
          <dgm:resizeHandles val="exact"/>
        </dgm:presLayoutVars>
      </dgm:prSet>
      <dgm:spPr/>
      <dgm:t>
        <a:bodyPr/>
        <a:lstStyle/>
        <a:p>
          <a:endParaRPr lang="en-US"/>
        </a:p>
      </dgm:t>
    </dgm:pt>
    <dgm:pt modelId="{D4556F88-69D0-4976-878E-F82EBB75A851}" type="pres">
      <dgm:prSet presAssocID="{C0135A05-37AA-4459-8491-6EFAA1739615}" presName="composite" presStyleCnt="0"/>
      <dgm:spPr/>
    </dgm:pt>
    <dgm:pt modelId="{76B2683E-6705-4845-8141-85C5BB81BA60}" type="pres">
      <dgm:prSet presAssocID="{C0135A05-37AA-4459-8491-6EFAA1739615}" presName="parTx" presStyleLbl="alignNode1" presStyleIdx="0" presStyleCnt="3">
        <dgm:presLayoutVars>
          <dgm:chMax val="0"/>
          <dgm:chPref val="0"/>
          <dgm:bulletEnabled val="1"/>
        </dgm:presLayoutVars>
      </dgm:prSet>
      <dgm:spPr/>
      <dgm:t>
        <a:bodyPr/>
        <a:lstStyle/>
        <a:p>
          <a:endParaRPr lang="en-US"/>
        </a:p>
      </dgm:t>
    </dgm:pt>
    <dgm:pt modelId="{8D9D8598-F036-4C5B-9500-4E243FF90439}" type="pres">
      <dgm:prSet presAssocID="{C0135A05-37AA-4459-8491-6EFAA1739615}" presName="desTx" presStyleLbl="alignAccFollowNode1" presStyleIdx="0" presStyleCnt="3">
        <dgm:presLayoutVars>
          <dgm:bulletEnabled val="1"/>
        </dgm:presLayoutVars>
      </dgm:prSet>
      <dgm:spPr/>
      <dgm:t>
        <a:bodyPr/>
        <a:lstStyle/>
        <a:p>
          <a:endParaRPr lang="en-US"/>
        </a:p>
      </dgm:t>
    </dgm:pt>
    <dgm:pt modelId="{B04BF128-69FA-4978-8675-0192882FD3C8}" type="pres">
      <dgm:prSet presAssocID="{CA1DF438-4582-41DF-9702-88EAD6AEB69E}" presName="space" presStyleCnt="0"/>
      <dgm:spPr/>
    </dgm:pt>
    <dgm:pt modelId="{56CA2A35-21B6-4675-B570-45B6924E601C}" type="pres">
      <dgm:prSet presAssocID="{5FFFD8DD-D9D4-43AA-A413-49FC147B0C71}" presName="composite" presStyleCnt="0"/>
      <dgm:spPr/>
    </dgm:pt>
    <dgm:pt modelId="{F0D4D0E5-A1C4-4781-9F79-164783B862EF}" type="pres">
      <dgm:prSet presAssocID="{5FFFD8DD-D9D4-43AA-A413-49FC147B0C71}" presName="parTx" presStyleLbl="alignNode1" presStyleIdx="1" presStyleCnt="3">
        <dgm:presLayoutVars>
          <dgm:chMax val="0"/>
          <dgm:chPref val="0"/>
          <dgm:bulletEnabled val="1"/>
        </dgm:presLayoutVars>
      </dgm:prSet>
      <dgm:spPr/>
      <dgm:t>
        <a:bodyPr/>
        <a:lstStyle/>
        <a:p>
          <a:endParaRPr lang="en-US"/>
        </a:p>
      </dgm:t>
    </dgm:pt>
    <dgm:pt modelId="{9295859B-5F3F-4833-83C7-C533F8C29459}" type="pres">
      <dgm:prSet presAssocID="{5FFFD8DD-D9D4-43AA-A413-49FC147B0C71}" presName="desTx" presStyleLbl="alignAccFollowNode1" presStyleIdx="1" presStyleCnt="3">
        <dgm:presLayoutVars>
          <dgm:bulletEnabled val="1"/>
        </dgm:presLayoutVars>
      </dgm:prSet>
      <dgm:spPr/>
      <dgm:t>
        <a:bodyPr/>
        <a:lstStyle/>
        <a:p>
          <a:endParaRPr lang="en-US"/>
        </a:p>
      </dgm:t>
    </dgm:pt>
    <dgm:pt modelId="{3397101E-809D-401F-9A8C-88B81E55DE5C}" type="pres">
      <dgm:prSet presAssocID="{8F98077E-E3D5-4DF7-B799-4F05234550D8}" presName="space" presStyleCnt="0"/>
      <dgm:spPr/>
    </dgm:pt>
    <dgm:pt modelId="{564B7553-1B2A-4F08-8BF3-65A823082ABA}" type="pres">
      <dgm:prSet presAssocID="{64A87E17-9BC2-46F2-B7ED-6B67ED0B6225}" presName="composite" presStyleCnt="0"/>
      <dgm:spPr/>
    </dgm:pt>
    <dgm:pt modelId="{7DF7DE3A-2E90-4C4E-A122-FBF477022731}" type="pres">
      <dgm:prSet presAssocID="{64A87E17-9BC2-46F2-B7ED-6B67ED0B6225}" presName="parTx" presStyleLbl="alignNode1" presStyleIdx="2" presStyleCnt="3">
        <dgm:presLayoutVars>
          <dgm:chMax val="0"/>
          <dgm:chPref val="0"/>
          <dgm:bulletEnabled val="1"/>
        </dgm:presLayoutVars>
      </dgm:prSet>
      <dgm:spPr/>
      <dgm:t>
        <a:bodyPr/>
        <a:lstStyle/>
        <a:p>
          <a:endParaRPr lang="en-US"/>
        </a:p>
      </dgm:t>
    </dgm:pt>
    <dgm:pt modelId="{0F4E63CD-0F33-4707-93C0-2BAE2B16A2EC}" type="pres">
      <dgm:prSet presAssocID="{64A87E17-9BC2-46F2-B7ED-6B67ED0B6225}" presName="desTx" presStyleLbl="alignAccFollowNode1" presStyleIdx="2" presStyleCnt="3">
        <dgm:presLayoutVars>
          <dgm:bulletEnabled val="1"/>
        </dgm:presLayoutVars>
      </dgm:prSet>
      <dgm:spPr/>
      <dgm:t>
        <a:bodyPr/>
        <a:lstStyle/>
        <a:p>
          <a:endParaRPr lang="en-US"/>
        </a:p>
      </dgm:t>
    </dgm:pt>
  </dgm:ptLst>
  <dgm:cxnLst>
    <dgm:cxn modelId="{B57A7BA2-B451-45B7-9DFE-C2F489D022B4}" type="presOf" srcId="{1938CD5E-D4AB-468E-961D-6F6B3955261C}" destId="{9295859B-5F3F-4833-83C7-C533F8C29459}" srcOrd="0" destOrd="1" presId="urn:microsoft.com/office/officeart/2005/8/layout/hList1"/>
    <dgm:cxn modelId="{77A54D8F-6D92-4D2C-A2D1-EF73EA4287E5}" type="presOf" srcId="{F9E92525-C4E1-4F0A-9E5E-44C8C21D70E6}" destId="{0F4E63CD-0F33-4707-93C0-2BAE2B16A2EC}" srcOrd="0" destOrd="1" presId="urn:microsoft.com/office/officeart/2005/8/layout/hList1"/>
    <dgm:cxn modelId="{C1AF10FC-BA49-4DBA-9E10-A75D41A3B004}" type="presOf" srcId="{64A87E17-9BC2-46F2-B7ED-6B67ED0B6225}" destId="{7DF7DE3A-2E90-4C4E-A122-FBF477022731}" srcOrd="0" destOrd="0" presId="urn:microsoft.com/office/officeart/2005/8/layout/hList1"/>
    <dgm:cxn modelId="{5FDBF1B3-D8B4-4027-81C2-E9F829C0D0E8}" srcId="{C0135A05-37AA-4459-8491-6EFAA1739615}" destId="{C469E368-BB06-4C4D-8477-118FEF0E3310}" srcOrd="0" destOrd="0" parTransId="{0B21A39F-2582-4656-8498-1CFB4D874E15}" sibTransId="{5F37B0AB-9B6A-4BBB-9842-7DF9D4505F25}"/>
    <dgm:cxn modelId="{EA454DCC-EB90-4073-BA91-C795A93760F1}" type="presOf" srcId="{CFF48F69-98BC-4B54-97E1-4158A6E6E7E1}" destId="{9295859B-5F3F-4833-83C7-C533F8C29459}" srcOrd="0" destOrd="0" presId="urn:microsoft.com/office/officeart/2005/8/layout/hList1"/>
    <dgm:cxn modelId="{A6ABD235-EB69-462E-8E39-4FB9771D37F1}" srcId="{64A87E17-9BC2-46F2-B7ED-6B67ED0B6225}" destId="{2B7EA3CF-93D1-4561-BF04-E7288446064A}" srcOrd="0" destOrd="0" parTransId="{C6489388-96A8-48C3-9EDB-A5BC8969A067}" sibTransId="{FB912A99-7243-4FC7-A22A-370FCA6BBA85}"/>
    <dgm:cxn modelId="{EEA76355-E186-4926-B552-44B99608343F}" type="presOf" srcId="{C0135A05-37AA-4459-8491-6EFAA1739615}" destId="{76B2683E-6705-4845-8141-85C5BB81BA60}" srcOrd="0" destOrd="0" presId="urn:microsoft.com/office/officeart/2005/8/layout/hList1"/>
    <dgm:cxn modelId="{1879099D-B7BD-434B-8FC5-973D9F5C3720}" srcId="{5FFFD8DD-D9D4-43AA-A413-49FC147B0C71}" destId="{CFF48F69-98BC-4B54-97E1-4158A6E6E7E1}" srcOrd="0" destOrd="0" parTransId="{A7B6E346-F0C1-4770-9F0C-9D33110C1C39}" sibTransId="{77B836FD-0D14-46F8-9E93-54BF89A8F322}"/>
    <dgm:cxn modelId="{A0DBC007-3350-4698-ADC6-D2044E49E0C5}" type="presOf" srcId="{C469E368-BB06-4C4D-8477-118FEF0E3310}" destId="{8D9D8598-F036-4C5B-9500-4E243FF90439}" srcOrd="0" destOrd="0" presId="urn:microsoft.com/office/officeart/2005/8/layout/hList1"/>
    <dgm:cxn modelId="{0F44261A-735C-43B9-B87A-0F33A81A963F}" srcId="{5FFFD8DD-D9D4-43AA-A413-49FC147B0C71}" destId="{1938CD5E-D4AB-468E-961D-6F6B3955261C}" srcOrd="1" destOrd="0" parTransId="{B9D781DD-6416-4BE5-B98D-FEDAEF22CE05}" sibTransId="{032E79FF-DF23-4AFF-958D-196BE2180CA1}"/>
    <dgm:cxn modelId="{27E85B37-3457-4106-A67C-84A47225FAA3}" srcId="{3259F8ED-CBF5-4E5E-B6E2-8FF07A910B5E}" destId="{5FFFD8DD-D9D4-43AA-A413-49FC147B0C71}" srcOrd="1" destOrd="0" parTransId="{326B7FD6-2F6C-4B21-9EFA-D94413564157}" sibTransId="{8F98077E-E3D5-4DF7-B799-4F05234550D8}"/>
    <dgm:cxn modelId="{44E6E109-1BB6-4E1E-BE51-5001A666F245}" srcId="{64A87E17-9BC2-46F2-B7ED-6B67ED0B6225}" destId="{F9E92525-C4E1-4F0A-9E5E-44C8C21D70E6}" srcOrd="1" destOrd="0" parTransId="{334AE21B-244D-47CC-B822-6AE7D1BB6EA1}" sibTransId="{DBFAFAB5-3172-44D9-B50E-BCCDAF8B22BE}"/>
    <dgm:cxn modelId="{3D7ABD59-CF23-4815-A90F-A4735700DCD1}" type="presOf" srcId="{2B7EA3CF-93D1-4561-BF04-E7288446064A}" destId="{0F4E63CD-0F33-4707-93C0-2BAE2B16A2EC}" srcOrd="0" destOrd="0" presId="urn:microsoft.com/office/officeart/2005/8/layout/hList1"/>
    <dgm:cxn modelId="{6E8E74A9-A669-4F6E-B428-BBCC2DFE3315}" type="presOf" srcId="{3259F8ED-CBF5-4E5E-B6E2-8FF07A910B5E}" destId="{E4101193-4F2E-4CA2-BADD-FDD87A5410A7}" srcOrd="0" destOrd="0" presId="urn:microsoft.com/office/officeart/2005/8/layout/hList1"/>
    <dgm:cxn modelId="{2354F070-0877-4976-901B-C5088E9B126D}" srcId="{3259F8ED-CBF5-4E5E-B6E2-8FF07A910B5E}" destId="{C0135A05-37AA-4459-8491-6EFAA1739615}" srcOrd="0" destOrd="0" parTransId="{7019C9C3-B0EC-49C0-9C87-0A62713ADDF4}" sibTransId="{CA1DF438-4582-41DF-9702-88EAD6AEB69E}"/>
    <dgm:cxn modelId="{E42DBAEA-F052-426E-A889-DD8E643D0D21}" srcId="{3259F8ED-CBF5-4E5E-B6E2-8FF07A910B5E}" destId="{64A87E17-9BC2-46F2-B7ED-6B67ED0B6225}" srcOrd="2" destOrd="0" parTransId="{8530AEF3-A2BE-4A02-B473-54747C080A22}" sibTransId="{ACAACB31-9660-4057-99A0-4265106898B0}"/>
    <dgm:cxn modelId="{3199296C-B91E-4B18-AD2B-614376CD4001}" srcId="{C0135A05-37AA-4459-8491-6EFAA1739615}" destId="{3DCEC0C0-DC64-4948-9610-EA82EF508110}" srcOrd="1" destOrd="0" parTransId="{B825DE48-6645-40F4-A8A4-0F166CF1F301}" sibTransId="{FEA921B2-2274-4FB7-8B57-076043165E4A}"/>
    <dgm:cxn modelId="{67B721B2-D4A4-4077-92E0-4B384F602333}" type="presOf" srcId="{3DCEC0C0-DC64-4948-9610-EA82EF508110}" destId="{8D9D8598-F036-4C5B-9500-4E243FF90439}" srcOrd="0" destOrd="1" presId="urn:microsoft.com/office/officeart/2005/8/layout/hList1"/>
    <dgm:cxn modelId="{393EB893-E627-4BB7-BAED-9E1A974599B1}" type="presOf" srcId="{5FFFD8DD-D9D4-43AA-A413-49FC147B0C71}" destId="{F0D4D0E5-A1C4-4781-9F79-164783B862EF}" srcOrd="0" destOrd="0" presId="urn:microsoft.com/office/officeart/2005/8/layout/hList1"/>
    <dgm:cxn modelId="{3EF61AAB-1F4D-4B96-AE2F-DE52568B97DD}" type="presParOf" srcId="{E4101193-4F2E-4CA2-BADD-FDD87A5410A7}" destId="{D4556F88-69D0-4976-878E-F82EBB75A851}" srcOrd="0" destOrd="0" presId="urn:microsoft.com/office/officeart/2005/8/layout/hList1"/>
    <dgm:cxn modelId="{20EFFE34-1254-47CA-A198-955060DDD212}" type="presParOf" srcId="{D4556F88-69D0-4976-878E-F82EBB75A851}" destId="{76B2683E-6705-4845-8141-85C5BB81BA60}" srcOrd="0" destOrd="0" presId="urn:microsoft.com/office/officeart/2005/8/layout/hList1"/>
    <dgm:cxn modelId="{EFCF025F-2EF1-4748-A2FB-D53DE6B6B22D}" type="presParOf" srcId="{D4556F88-69D0-4976-878E-F82EBB75A851}" destId="{8D9D8598-F036-4C5B-9500-4E243FF90439}" srcOrd="1" destOrd="0" presId="urn:microsoft.com/office/officeart/2005/8/layout/hList1"/>
    <dgm:cxn modelId="{39330B47-30A3-4FC3-9545-571DC91F955D}" type="presParOf" srcId="{E4101193-4F2E-4CA2-BADD-FDD87A5410A7}" destId="{B04BF128-69FA-4978-8675-0192882FD3C8}" srcOrd="1" destOrd="0" presId="urn:microsoft.com/office/officeart/2005/8/layout/hList1"/>
    <dgm:cxn modelId="{19809883-B925-419E-A672-F633A7F76334}" type="presParOf" srcId="{E4101193-4F2E-4CA2-BADD-FDD87A5410A7}" destId="{56CA2A35-21B6-4675-B570-45B6924E601C}" srcOrd="2" destOrd="0" presId="urn:microsoft.com/office/officeart/2005/8/layout/hList1"/>
    <dgm:cxn modelId="{784466A4-8EA4-41B9-837A-D78FAE37EA41}" type="presParOf" srcId="{56CA2A35-21B6-4675-B570-45B6924E601C}" destId="{F0D4D0E5-A1C4-4781-9F79-164783B862EF}" srcOrd="0" destOrd="0" presId="urn:microsoft.com/office/officeart/2005/8/layout/hList1"/>
    <dgm:cxn modelId="{50EDB06E-86F4-4AF2-8085-76BDE5DEE565}" type="presParOf" srcId="{56CA2A35-21B6-4675-B570-45B6924E601C}" destId="{9295859B-5F3F-4833-83C7-C533F8C29459}" srcOrd="1" destOrd="0" presId="urn:microsoft.com/office/officeart/2005/8/layout/hList1"/>
    <dgm:cxn modelId="{BF68FA37-07F2-4A3A-B292-050257E9180D}" type="presParOf" srcId="{E4101193-4F2E-4CA2-BADD-FDD87A5410A7}" destId="{3397101E-809D-401F-9A8C-88B81E55DE5C}" srcOrd="3" destOrd="0" presId="urn:microsoft.com/office/officeart/2005/8/layout/hList1"/>
    <dgm:cxn modelId="{D7E102DF-6E9C-4D74-B57A-A05D02BC6C37}" type="presParOf" srcId="{E4101193-4F2E-4CA2-BADD-FDD87A5410A7}" destId="{564B7553-1B2A-4F08-8BF3-65A823082ABA}" srcOrd="4" destOrd="0" presId="urn:microsoft.com/office/officeart/2005/8/layout/hList1"/>
    <dgm:cxn modelId="{22F6B87C-1F39-4AB5-A0C7-B295B469EDDE}" type="presParOf" srcId="{564B7553-1B2A-4F08-8BF3-65A823082ABA}" destId="{7DF7DE3A-2E90-4C4E-A122-FBF477022731}" srcOrd="0" destOrd="0" presId="urn:microsoft.com/office/officeart/2005/8/layout/hList1"/>
    <dgm:cxn modelId="{74E70E8F-B1FC-4117-ACA6-C3098C86325C}" type="presParOf" srcId="{564B7553-1B2A-4F08-8BF3-65A823082ABA}" destId="{0F4E63CD-0F33-4707-93C0-2BAE2B16A2E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112EFD-DA93-4695-968F-F92E45335E51}">
      <dsp:nvSpPr>
        <dsp:cNvPr id="0" name=""/>
        <dsp:cNvSpPr/>
      </dsp:nvSpPr>
      <dsp:spPr>
        <a:xfrm>
          <a:off x="0" y="746125"/>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Capital for investing in the means of production</a:t>
          </a:r>
          <a:endParaRPr lang="en-US" sz="2300" kern="1200" dirty="0"/>
        </a:p>
      </dsp:txBody>
      <dsp:txXfrm>
        <a:off x="0" y="746125"/>
        <a:ext cx="2333625" cy="1400175"/>
      </dsp:txXfrm>
    </dsp:sp>
    <dsp:sp modelId="{ADF66E48-D25F-4446-9847-699F80D34EAF}">
      <dsp:nvSpPr>
        <dsp:cNvPr id="0" name=""/>
        <dsp:cNvSpPr/>
      </dsp:nvSpPr>
      <dsp:spPr>
        <a:xfrm>
          <a:off x="2566987" y="746125"/>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Colonies and Markets for manufactured goods</a:t>
          </a:r>
          <a:endParaRPr lang="en-US" sz="2300" kern="1200" dirty="0"/>
        </a:p>
      </dsp:txBody>
      <dsp:txXfrm>
        <a:off x="2566987" y="746125"/>
        <a:ext cx="2333625" cy="1400175"/>
      </dsp:txXfrm>
    </dsp:sp>
    <dsp:sp modelId="{471C50BC-4FB7-4E14-A31A-D688A21696B7}">
      <dsp:nvSpPr>
        <dsp:cNvPr id="0" name=""/>
        <dsp:cNvSpPr/>
      </dsp:nvSpPr>
      <dsp:spPr>
        <a:xfrm>
          <a:off x="5133975" y="746125"/>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Raw materials for production</a:t>
          </a:r>
          <a:endParaRPr lang="en-US" sz="2300" kern="1200" dirty="0"/>
        </a:p>
      </dsp:txBody>
      <dsp:txXfrm>
        <a:off x="5133975" y="746125"/>
        <a:ext cx="2333625" cy="1400175"/>
      </dsp:txXfrm>
    </dsp:sp>
    <dsp:sp modelId="{ADDAB02D-64AC-4358-A9D9-857F769BE8BB}">
      <dsp:nvSpPr>
        <dsp:cNvPr id="0" name=""/>
        <dsp:cNvSpPr/>
      </dsp:nvSpPr>
      <dsp:spPr>
        <a:xfrm>
          <a:off x="0" y="2379662"/>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Workers</a:t>
          </a:r>
          <a:endParaRPr lang="en-US" sz="2300" kern="1200" dirty="0"/>
        </a:p>
      </dsp:txBody>
      <dsp:txXfrm>
        <a:off x="0" y="2379662"/>
        <a:ext cx="2333625" cy="1400175"/>
      </dsp:txXfrm>
    </dsp:sp>
    <dsp:sp modelId="{6AC26982-5B73-41F0-97FA-0877B06EA4E6}">
      <dsp:nvSpPr>
        <dsp:cNvPr id="0" name=""/>
        <dsp:cNvSpPr/>
      </dsp:nvSpPr>
      <dsp:spPr>
        <a:xfrm>
          <a:off x="2566987" y="2379662"/>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Merchant marine</a:t>
          </a:r>
          <a:endParaRPr lang="en-US" sz="2300" kern="1200" dirty="0"/>
        </a:p>
      </dsp:txBody>
      <dsp:txXfrm>
        <a:off x="2566987" y="2379662"/>
        <a:ext cx="2333625" cy="1400175"/>
      </dsp:txXfrm>
    </dsp:sp>
    <dsp:sp modelId="{0F3CA7F9-1493-4A9D-BE71-D4DED9615908}">
      <dsp:nvSpPr>
        <dsp:cNvPr id="0" name=""/>
        <dsp:cNvSpPr/>
      </dsp:nvSpPr>
      <dsp:spPr>
        <a:xfrm>
          <a:off x="5133975" y="2379662"/>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Geography</a:t>
          </a:r>
          <a:endParaRPr lang="en-US" sz="2300" kern="1200" dirty="0"/>
        </a:p>
      </dsp:txBody>
      <dsp:txXfrm>
        <a:off x="5133975" y="2379662"/>
        <a:ext cx="2333625" cy="140017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0E3FAA-9319-4BB4-BB13-FE97E0091CA4}">
      <dsp:nvSpPr>
        <dsp:cNvPr id="0" name=""/>
        <dsp:cNvSpPr/>
      </dsp:nvSpPr>
      <dsp:spPr>
        <a:xfrm>
          <a:off x="0" y="578595"/>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Gottlieb Daimler (German)</a:t>
          </a:r>
          <a:endParaRPr lang="en-US" sz="1900" kern="1200" dirty="0"/>
        </a:p>
      </dsp:txBody>
      <dsp:txXfrm>
        <a:off x="0" y="578595"/>
        <a:ext cx="2275284" cy="901962"/>
      </dsp:txXfrm>
    </dsp:sp>
    <dsp:sp modelId="{1E0C7AC5-E558-4F59-83F1-692816AF1695}">
      <dsp:nvSpPr>
        <dsp:cNvPr id="0" name=""/>
        <dsp:cNvSpPr/>
      </dsp:nvSpPr>
      <dsp:spPr>
        <a:xfrm>
          <a:off x="2333" y="1472394"/>
          <a:ext cx="2275284" cy="15385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Gasoline engine (1885)</a:t>
          </a:r>
          <a:endParaRPr lang="en-US" sz="1900" kern="1200" dirty="0"/>
        </a:p>
        <a:p>
          <a:pPr marL="171450" lvl="1" indent="-171450" algn="l" defTabSz="844550">
            <a:lnSpc>
              <a:spcPct val="90000"/>
            </a:lnSpc>
            <a:spcBef>
              <a:spcPct val="0"/>
            </a:spcBef>
            <a:spcAft>
              <a:spcPct val="15000"/>
            </a:spcAft>
            <a:buChar char="••"/>
          </a:pPr>
          <a:r>
            <a:rPr lang="en-US" sz="1900" kern="1200" dirty="0" smtClean="0"/>
            <a:t>Led to the invention of the automobile</a:t>
          </a:r>
          <a:endParaRPr lang="en-US" sz="1900" kern="1200" dirty="0"/>
        </a:p>
      </dsp:txBody>
      <dsp:txXfrm>
        <a:off x="2333" y="1472394"/>
        <a:ext cx="2275284" cy="1538572"/>
      </dsp:txXfrm>
    </dsp:sp>
    <dsp:sp modelId="{CC5B3565-29B5-487B-B881-D6D1C73DA7ED}">
      <dsp:nvSpPr>
        <dsp:cNvPr id="0" name=""/>
        <dsp:cNvSpPr/>
      </dsp:nvSpPr>
      <dsp:spPr>
        <a:xfrm>
          <a:off x="2596157" y="570432"/>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Rudolf Diesel (German)</a:t>
          </a:r>
          <a:endParaRPr lang="en-US" sz="1900" kern="1200" dirty="0"/>
        </a:p>
      </dsp:txBody>
      <dsp:txXfrm>
        <a:off x="2596157" y="570432"/>
        <a:ext cx="2275284" cy="901962"/>
      </dsp:txXfrm>
    </dsp:sp>
    <dsp:sp modelId="{4A2BC5EF-DDA3-4990-B32F-17866D9EBA0F}">
      <dsp:nvSpPr>
        <dsp:cNvPr id="0" name=""/>
        <dsp:cNvSpPr/>
      </dsp:nvSpPr>
      <dsp:spPr>
        <a:xfrm>
          <a:off x="2596157" y="1472394"/>
          <a:ext cx="2275284" cy="15385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Diesel engine (1892)</a:t>
          </a:r>
          <a:endParaRPr lang="en-US" sz="1900" kern="1200" dirty="0"/>
        </a:p>
        <a:p>
          <a:pPr marL="171450" lvl="1" indent="-171450" algn="l" defTabSz="844550">
            <a:lnSpc>
              <a:spcPct val="90000"/>
            </a:lnSpc>
            <a:spcBef>
              <a:spcPct val="0"/>
            </a:spcBef>
            <a:spcAft>
              <a:spcPct val="15000"/>
            </a:spcAft>
            <a:buChar char="••"/>
          </a:pPr>
          <a:r>
            <a:rPr lang="en-US" sz="1900" kern="1200" dirty="0" smtClean="0"/>
            <a:t>Cheaper fuel</a:t>
          </a:r>
          <a:endParaRPr lang="en-US" sz="1900" kern="1200" dirty="0"/>
        </a:p>
      </dsp:txBody>
      <dsp:txXfrm>
        <a:off x="2596157" y="1472394"/>
        <a:ext cx="2275284" cy="1538572"/>
      </dsp:txXfrm>
    </dsp:sp>
    <dsp:sp modelId="{AD5E032F-BD1C-46A2-90BA-F3ACE6D53361}">
      <dsp:nvSpPr>
        <dsp:cNvPr id="0" name=""/>
        <dsp:cNvSpPr/>
      </dsp:nvSpPr>
      <dsp:spPr>
        <a:xfrm>
          <a:off x="5189981" y="570432"/>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Orville and Wilbur Wright (American)</a:t>
          </a:r>
          <a:endParaRPr lang="en-US" sz="1900" kern="1200" dirty="0"/>
        </a:p>
      </dsp:txBody>
      <dsp:txXfrm>
        <a:off x="5189981" y="570432"/>
        <a:ext cx="2275284" cy="901962"/>
      </dsp:txXfrm>
    </dsp:sp>
    <dsp:sp modelId="{86AD73C0-EED9-4FB2-95FE-F49B7102D52E}">
      <dsp:nvSpPr>
        <dsp:cNvPr id="0" name=""/>
        <dsp:cNvSpPr/>
      </dsp:nvSpPr>
      <dsp:spPr>
        <a:xfrm>
          <a:off x="5189981" y="1472394"/>
          <a:ext cx="2275284" cy="15385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Airplane (1903)</a:t>
          </a:r>
          <a:endParaRPr lang="en-US" sz="1900" kern="1200" dirty="0"/>
        </a:p>
        <a:p>
          <a:pPr marL="171450" lvl="1" indent="-171450" algn="l" defTabSz="844550">
            <a:lnSpc>
              <a:spcPct val="90000"/>
            </a:lnSpc>
            <a:spcBef>
              <a:spcPct val="0"/>
            </a:spcBef>
            <a:spcAft>
              <a:spcPct val="15000"/>
            </a:spcAft>
            <a:buChar char="••"/>
          </a:pPr>
          <a:r>
            <a:rPr lang="en-US" sz="1900" kern="1200" dirty="0" smtClean="0"/>
            <a:t>Air transport</a:t>
          </a:r>
          <a:endParaRPr lang="en-US" sz="1900" kern="1200" dirty="0"/>
        </a:p>
      </dsp:txBody>
      <dsp:txXfrm>
        <a:off x="5189981" y="1472394"/>
        <a:ext cx="2275284" cy="153857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B2683E-6705-4845-8141-85C5BB81BA60}">
      <dsp:nvSpPr>
        <dsp:cNvPr id="0" name=""/>
        <dsp:cNvSpPr/>
      </dsp:nvSpPr>
      <dsp:spPr>
        <a:xfrm>
          <a:off x="2333" y="91558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Samuel F.B. Morse (American)</a:t>
          </a:r>
          <a:endParaRPr lang="en-US" sz="1900" kern="1200" dirty="0"/>
        </a:p>
      </dsp:txBody>
      <dsp:txXfrm>
        <a:off x="2333" y="915586"/>
        <a:ext cx="2275284" cy="901962"/>
      </dsp:txXfrm>
    </dsp:sp>
    <dsp:sp modelId="{8D9D8598-F036-4C5B-9500-4E243FF90439}">
      <dsp:nvSpPr>
        <dsp:cNvPr id="0" name=""/>
        <dsp:cNvSpPr/>
      </dsp:nvSpPr>
      <dsp:spPr>
        <a:xfrm>
          <a:off x="2333" y="1817548"/>
          <a:ext cx="2275284" cy="179282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Telegraph (1844)</a:t>
          </a:r>
          <a:endParaRPr lang="en-US" sz="1900" kern="1200" dirty="0"/>
        </a:p>
        <a:p>
          <a:pPr marL="171450" lvl="1" indent="-171450" algn="l" defTabSz="844550">
            <a:lnSpc>
              <a:spcPct val="90000"/>
            </a:lnSpc>
            <a:spcBef>
              <a:spcPct val="0"/>
            </a:spcBef>
            <a:spcAft>
              <a:spcPct val="15000"/>
            </a:spcAft>
            <a:buChar char="••"/>
          </a:pPr>
          <a:r>
            <a:rPr lang="en-US" sz="1900" kern="1200" dirty="0" smtClean="0"/>
            <a:t>Rapid communication across continents</a:t>
          </a:r>
          <a:endParaRPr lang="en-US" sz="1900" kern="1200" dirty="0"/>
        </a:p>
      </dsp:txBody>
      <dsp:txXfrm>
        <a:off x="2333" y="1817548"/>
        <a:ext cx="2275284" cy="1792828"/>
      </dsp:txXfrm>
    </dsp:sp>
    <dsp:sp modelId="{1E66992E-932B-4893-AD1F-639E70E0B14D}">
      <dsp:nvSpPr>
        <dsp:cNvPr id="0" name=""/>
        <dsp:cNvSpPr/>
      </dsp:nvSpPr>
      <dsp:spPr>
        <a:xfrm>
          <a:off x="2596157" y="91558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Alexander Graham Bell (American)</a:t>
          </a:r>
          <a:endParaRPr lang="en-US" sz="1900" kern="1200" dirty="0"/>
        </a:p>
      </dsp:txBody>
      <dsp:txXfrm>
        <a:off x="2596157" y="915586"/>
        <a:ext cx="2275284" cy="901962"/>
      </dsp:txXfrm>
    </dsp:sp>
    <dsp:sp modelId="{8A181750-1C70-4105-8312-B887FAA1118F}">
      <dsp:nvSpPr>
        <dsp:cNvPr id="0" name=""/>
        <dsp:cNvSpPr/>
      </dsp:nvSpPr>
      <dsp:spPr>
        <a:xfrm>
          <a:off x="2596157" y="1817548"/>
          <a:ext cx="2275284" cy="179282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Telephone (1876)</a:t>
          </a:r>
          <a:endParaRPr lang="en-US" sz="1900" kern="1200" dirty="0"/>
        </a:p>
        <a:p>
          <a:pPr marL="171450" lvl="1" indent="-171450" algn="l" defTabSz="844550">
            <a:lnSpc>
              <a:spcPct val="90000"/>
            </a:lnSpc>
            <a:spcBef>
              <a:spcPct val="0"/>
            </a:spcBef>
            <a:spcAft>
              <a:spcPct val="15000"/>
            </a:spcAft>
            <a:buChar char="••"/>
          </a:pPr>
          <a:r>
            <a:rPr lang="en-US" sz="1900" kern="1200" dirty="0" smtClean="0"/>
            <a:t>Human speech heard across continents</a:t>
          </a:r>
          <a:endParaRPr lang="en-US" sz="1900" kern="1200" dirty="0"/>
        </a:p>
      </dsp:txBody>
      <dsp:txXfrm>
        <a:off x="2596157" y="1817548"/>
        <a:ext cx="2275284" cy="1792828"/>
      </dsp:txXfrm>
    </dsp:sp>
    <dsp:sp modelId="{2E7A928B-6751-441F-8FEE-723E8F1957FD}">
      <dsp:nvSpPr>
        <dsp:cNvPr id="0" name=""/>
        <dsp:cNvSpPr/>
      </dsp:nvSpPr>
      <dsp:spPr>
        <a:xfrm>
          <a:off x="5189981" y="91558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Cyrus W. Field (American)</a:t>
          </a:r>
          <a:endParaRPr lang="en-US" sz="1900" kern="1200" dirty="0"/>
        </a:p>
      </dsp:txBody>
      <dsp:txXfrm>
        <a:off x="5189981" y="915586"/>
        <a:ext cx="2275284" cy="901962"/>
      </dsp:txXfrm>
    </dsp:sp>
    <dsp:sp modelId="{6FDC42D0-7D21-475E-81FC-B1241902DF10}">
      <dsp:nvSpPr>
        <dsp:cNvPr id="0" name=""/>
        <dsp:cNvSpPr/>
      </dsp:nvSpPr>
      <dsp:spPr>
        <a:xfrm>
          <a:off x="5189981" y="1817548"/>
          <a:ext cx="2275284" cy="179282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Atlantic cable (1866)</a:t>
          </a:r>
          <a:endParaRPr lang="en-US" sz="1900" kern="1200" dirty="0"/>
        </a:p>
        <a:p>
          <a:pPr marL="171450" lvl="1" indent="-171450" algn="l" defTabSz="844550">
            <a:lnSpc>
              <a:spcPct val="90000"/>
            </a:lnSpc>
            <a:spcBef>
              <a:spcPct val="0"/>
            </a:spcBef>
            <a:spcAft>
              <a:spcPct val="15000"/>
            </a:spcAft>
            <a:buChar char="••"/>
          </a:pPr>
          <a:r>
            <a:rPr lang="en-US" sz="1900" kern="1200" dirty="0" smtClean="0"/>
            <a:t>United States and Europe connected by cable</a:t>
          </a:r>
          <a:endParaRPr lang="en-US" sz="1900" kern="1200" dirty="0"/>
        </a:p>
      </dsp:txBody>
      <dsp:txXfrm>
        <a:off x="5189981" y="1817548"/>
        <a:ext cx="2275284" cy="179282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6949B0-8FC0-4EEE-9018-3D9258BB0B06}">
      <dsp:nvSpPr>
        <dsp:cNvPr id="0" name=""/>
        <dsp:cNvSpPr/>
      </dsp:nvSpPr>
      <dsp:spPr>
        <a:xfrm>
          <a:off x="2333" y="32269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err="1" smtClean="0"/>
            <a:t>Guglielmo</a:t>
          </a:r>
          <a:r>
            <a:rPr lang="en-US" sz="1900" kern="1200" dirty="0" smtClean="0"/>
            <a:t> Marconi (Italian)</a:t>
          </a:r>
          <a:endParaRPr lang="en-US" sz="1900" kern="1200" dirty="0"/>
        </a:p>
      </dsp:txBody>
      <dsp:txXfrm>
        <a:off x="2333" y="322696"/>
        <a:ext cx="2275284" cy="901962"/>
      </dsp:txXfrm>
    </dsp:sp>
    <dsp:sp modelId="{91CBB68E-3409-4D61-B3F7-F9827910C8C5}">
      <dsp:nvSpPr>
        <dsp:cNvPr id="0" name=""/>
        <dsp:cNvSpPr/>
      </dsp:nvSpPr>
      <dsp:spPr>
        <a:xfrm>
          <a:off x="2333" y="1224658"/>
          <a:ext cx="2275284" cy="203404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Wireless telegraph, an early form of the radio (1895)</a:t>
          </a:r>
          <a:endParaRPr lang="en-US" sz="1900" kern="1200" dirty="0"/>
        </a:p>
        <a:p>
          <a:pPr marL="171450" lvl="1" indent="-171450" algn="l" defTabSz="844550">
            <a:lnSpc>
              <a:spcPct val="90000"/>
            </a:lnSpc>
            <a:spcBef>
              <a:spcPct val="0"/>
            </a:spcBef>
            <a:spcAft>
              <a:spcPct val="15000"/>
            </a:spcAft>
            <a:buChar char="••"/>
          </a:pPr>
          <a:r>
            <a:rPr lang="en-US" sz="1900" kern="1200" dirty="0" smtClean="0"/>
            <a:t>No wires needed for sending messages</a:t>
          </a:r>
          <a:endParaRPr lang="en-US" sz="1900" kern="1200" dirty="0"/>
        </a:p>
      </dsp:txBody>
      <dsp:txXfrm>
        <a:off x="2333" y="1224658"/>
        <a:ext cx="2275284" cy="2034044"/>
      </dsp:txXfrm>
    </dsp:sp>
    <dsp:sp modelId="{7792974E-10C9-47DF-8AD9-C6C922655587}">
      <dsp:nvSpPr>
        <dsp:cNvPr id="0" name=""/>
        <dsp:cNvSpPr/>
      </dsp:nvSpPr>
      <dsp:spPr>
        <a:xfrm>
          <a:off x="2596157" y="32269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Lee de Forest (American)</a:t>
          </a:r>
          <a:endParaRPr lang="en-US" sz="1900" kern="1200" dirty="0"/>
        </a:p>
      </dsp:txBody>
      <dsp:txXfrm>
        <a:off x="2596157" y="322696"/>
        <a:ext cx="2275284" cy="901962"/>
      </dsp:txXfrm>
    </dsp:sp>
    <dsp:sp modelId="{FF96DA96-81D2-4D96-AFEF-DDD41D5522F0}">
      <dsp:nvSpPr>
        <dsp:cNvPr id="0" name=""/>
        <dsp:cNvSpPr/>
      </dsp:nvSpPr>
      <dsp:spPr>
        <a:xfrm>
          <a:off x="2596157" y="1224658"/>
          <a:ext cx="2275284" cy="203404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Radio tube (1907)</a:t>
          </a:r>
          <a:endParaRPr lang="en-US" sz="1900" kern="1200" dirty="0"/>
        </a:p>
        <a:p>
          <a:pPr marL="171450" lvl="1" indent="-171450" algn="l" defTabSz="844550">
            <a:lnSpc>
              <a:spcPct val="90000"/>
            </a:lnSpc>
            <a:spcBef>
              <a:spcPct val="0"/>
            </a:spcBef>
            <a:spcAft>
              <a:spcPct val="15000"/>
            </a:spcAft>
            <a:buChar char="••"/>
          </a:pPr>
          <a:r>
            <a:rPr lang="en-US" sz="1900" kern="1200" dirty="0" smtClean="0"/>
            <a:t>Radio broadcasts could be sent around the world</a:t>
          </a:r>
          <a:endParaRPr lang="en-US" sz="1900" kern="1200" dirty="0"/>
        </a:p>
      </dsp:txBody>
      <dsp:txXfrm>
        <a:off x="2596157" y="1224658"/>
        <a:ext cx="2275284" cy="2034044"/>
      </dsp:txXfrm>
    </dsp:sp>
    <dsp:sp modelId="{3250858E-6C8D-4EFF-8AF9-BB6F405ED230}">
      <dsp:nvSpPr>
        <dsp:cNvPr id="0" name=""/>
        <dsp:cNvSpPr/>
      </dsp:nvSpPr>
      <dsp:spPr>
        <a:xfrm>
          <a:off x="5189981" y="32269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Vladimir Zworykin (American)</a:t>
          </a:r>
          <a:endParaRPr lang="en-US" sz="1900" kern="1200" dirty="0"/>
        </a:p>
      </dsp:txBody>
      <dsp:txXfrm>
        <a:off x="5189981" y="322696"/>
        <a:ext cx="2275284" cy="901962"/>
      </dsp:txXfrm>
    </dsp:sp>
    <dsp:sp modelId="{39A19ED7-1498-4D4D-8516-6F6820C48EFE}">
      <dsp:nvSpPr>
        <dsp:cNvPr id="0" name=""/>
        <dsp:cNvSpPr/>
      </dsp:nvSpPr>
      <dsp:spPr>
        <a:xfrm>
          <a:off x="5189981" y="1224658"/>
          <a:ext cx="2275284" cy="203404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Television (1925)</a:t>
          </a:r>
          <a:endParaRPr lang="en-US" sz="1900" kern="1200" dirty="0"/>
        </a:p>
        <a:p>
          <a:pPr marL="171450" lvl="1" indent="-171450" algn="l" defTabSz="844550">
            <a:lnSpc>
              <a:spcPct val="90000"/>
            </a:lnSpc>
            <a:spcBef>
              <a:spcPct val="0"/>
            </a:spcBef>
            <a:spcAft>
              <a:spcPct val="15000"/>
            </a:spcAft>
            <a:buChar char="••"/>
          </a:pPr>
          <a:r>
            <a:rPr lang="en-US" sz="1900" kern="1200" dirty="0" smtClean="0"/>
            <a:t>Simultaneous audio and visual broadcast</a:t>
          </a:r>
          <a:endParaRPr lang="en-US" sz="1900" kern="1200" dirty="0"/>
        </a:p>
      </dsp:txBody>
      <dsp:txXfrm>
        <a:off x="5189981" y="1224658"/>
        <a:ext cx="2275284" cy="203404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D425B1-04A0-4932-A146-737D27C8FBF6}">
      <dsp:nvSpPr>
        <dsp:cNvPr id="0" name=""/>
        <dsp:cNvSpPr/>
      </dsp:nvSpPr>
      <dsp:spPr>
        <a:xfrm>
          <a:off x="4286"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err="1" smtClean="0"/>
            <a:t>Jethro</a:t>
          </a:r>
          <a:r>
            <a:rPr lang="en-US" sz="1400" kern="1200" dirty="0" smtClean="0"/>
            <a:t> </a:t>
          </a:r>
          <a:r>
            <a:rPr lang="en-US" sz="1400" kern="1200" dirty="0" err="1" smtClean="0"/>
            <a:t>Tull</a:t>
          </a:r>
          <a:r>
            <a:rPr lang="en-US" sz="1400" kern="1200" dirty="0" smtClean="0"/>
            <a:t> (English)</a:t>
          </a:r>
          <a:endParaRPr lang="en-US" sz="1400" kern="1200" dirty="0"/>
        </a:p>
      </dsp:txBody>
      <dsp:txXfrm>
        <a:off x="4286" y="1405663"/>
        <a:ext cx="1643062" cy="482582"/>
      </dsp:txXfrm>
    </dsp:sp>
    <dsp:sp modelId="{E5632666-76D2-43C6-8235-D09ED1D4DC1C}">
      <dsp:nvSpPr>
        <dsp:cNvPr id="0" name=""/>
        <dsp:cNvSpPr/>
      </dsp:nvSpPr>
      <dsp:spPr>
        <a:xfrm>
          <a:off x="4286"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Seed drill: Planted seeds in straight rows as opposed to scattering them over a field</a:t>
          </a:r>
          <a:endParaRPr lang="en-US" sz="1400" kern="1200" dirty="0"/>
        </a:p>
        <a:p>
          <a:pPr marL="114300" lvl="1" indent="-114300" algn="l" defTabSz="622300">
            <a:lnSpc>
              <a:spcPct val="90000"/>
            </a:lnSpc>
            <a:spcBef>
              <a:spcPct val="0"/>
            </a:spcBef>
            <a:spcAft>
              <a:spcPct val="15000"/>
            </a:spcAft>
            <a:buChar char="••"/>
          </a:pPr>
          <a:r>
            <a:rPr lang="en-US" sz="1400" kern="1200" dirty="0" smtClean="0"/>
            <a:t>Horse-drawn cultivation: Loosened the soil and eliminated weeds</a:t>
          </a:r>
          <a:endParaRPr lang="en-US" sz="1400" kern="1200" dirty="0"/>
        </a:p>
      </dsp:txBody>
      <dsp:txXfrm>
        <a:off x="4286" y="1888246"/>
        <a:ext cx="1643062" cy="2421090"/>
      </dsp:txXfrm>
    </dsp:sp>
    <dsp:sp modelId="{DB319CAD-E6EE-49B2-A140-5CA15E5DA60E}">
      <dsp:nvSpPr>
        <dsp:cNvPr id="0" name=""/>
        <dsp:cNvSpPr/>
      </dsp:nvSpPr>
      <dsp:spPr>
        <a:xfrm>
          <a:off x="1877377"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Lord Townshend (English)</a:t>
          </a:r>
          <a:endParaRPr lang="en-US" sz="1400" kern="1200" dirty="0"/>
        </a:p>
      </dsp:txBody>
      <dsp:txXfrm>
        <a:off x="1877377" y="1405663"/>
        <a:ext cx="1643062" cy="482582"/>
      </dsp:txXfrm>
    </dsp:sp>
    <dsp:sp modelId="{6BB9C5AC-C182-42B5-8678-3F041AD30673}">
      <dsp:nvSpPr>
        <dsp:cNvPr id="0" name=""/>
        <dsp:cNvSpPr/>
      </dsp:nvSpPr>
      <dsp:spPr>
        <a:xfrm>
          <a:off x="1877377"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Crop rotation: Ended the three-field system by illustrating how planting different crops in the same field each year kept the soil from becoming exhausted</a:t>
          </a:r>
          <a:endParaRPr lang="en-US" sz="1400" kern="1200" dirty="0"/>
        </a:p>
      </dsp:txBody>
      <dsp:txXfrm>
        <a:off x="1877377" y="1888246"/>
        <a:ext cx="1643062" cy="2421090"/>
      </dsp:txXfrm>
    </dsp:sp>
    <dsp:sp modelId="{294F2A4E-0807-4616-9C70-4F250AB4B55E}">
      <dsp:nvSpPr>
        <dsp:cNvPr id="0" name=""/>
        <dsp:cNvSpPr/>
      </dsp:nvSpPr>
      <dsp:spPr>
        <a:xfrm>
          <a:off x="3750468"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Robert </a:t>
          </a:r>
          <a:r>
            <a:rPr lang="en-US" sz="1400" kern="1200" dirty="0" err="1" smtClean="0"/>
            <a:t>Bakewell</a:t>
          </a:r>
          <a:r>
            <a:rPr lang="en-US" sz="1400" kern="1200" dirty="0" smtClean="0"/>
            <a:t> (English)</a:t>
          </a:r>
          <a:endParaRPr lang="en-US" sz="1400" kern="1200" dirty="0"/>
        </a:p>
      </dsp:txBody>
      <dsp:txXfrm>
        <a:off x="3750468" y="1405663"/>
        <a:ext cx="1643062" cy="482582"/>
      </dsp:txXfrm>
    </dsp:sp>
    <dsp:sp modelId="{6A7E22F9-F2A7-49CF-B3F5-D8E8F52F3F23}">
      <dsp:nvSpPr>
        <dsp:cNvPr id="0" name=""/>
        <dsp:cNvSpPr/>
      </dsp:nvSpPr>
      <dsp:spPr>
        <a:xfrm>
          <a:off x="3750468"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Stock breeding: First to scientifically breed farm animals for increased production of, and better quality, beef, milk, wool, etc. </a:t>
          </a:r>
          <a:endParaRPr lang="en-US" sz="1400" kern="1200" dirty="0"/>
        </a:p>
      </dsp:txBody>
      <dsp:txXfrm>
        <a:off x="3750468" y="1888246"/>
        <a:ext cx="1643062" cy="2421090"/>
      </dsp:txXfrm>
    </dsp:sp>
    <dsp:sp modelId="{D010C35D-4E77-460D-A432-DD149031B2CA}">
      <dsp:nvSpPr>
        <dsp:cNvPr id="0" name=""/>
        <dsp:cNvSpPr/>
      </dsp:nvSpPr>
      <dsp:spPr>
        <a:xfrm>
          <a:off x="5623560"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Arthur Young (English)</a:t>
          </a:r>
          <a:endParaRPr lang="en-US" sz="1400" kern="1200" dirty="0"/>
        </a:p>
      </dsp:txBody>
      <dsp:txXfrm>
        <a:off x="5623560" y="1405663"/>
        <a:ext cx="1643062" cy="482582"/>
      </dsp:txXfrm>
    </dsp:sp>
    <dsp:sp modelId="{ED400BE5-BE32-4962-9F18-69362A5DD060}">
      <dsp:nvSpPr>
        <dsp:cNvPr id="0" name=""/>
        <dsp:cNvSpPr/>
      </dsp:nvSpPr>
      <dsp:spPr>
        <a:xfrm>
          <a:off x="5623560"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Agricultural writer: Popularized new farming methods and machinery</a:t>
          </a:r>
          <a:endParaRPr lang="en-US" sz="1400" kern="1200" dirty="0"/>
        </a:p>
      </dsp:txBody>
      <dsp:txXfrm>
        <a:off x="5623560" y="1888246"/>
        <a:ext cx="1643062" cy="2421090"/>
      </dsp:txXfrm>
    </dsp:sp>
    <dsp:sp modelId="{8C0BA097-0A93-4450-8859-DC75BCE38866}">
      <dsp:nvSpPr>
        <dsp:cNvPr id="0" name=""/>
        <dsp:cNvSpPr/>
      </dsp:nvSpPr>
      <dsp:spPr>
        <a:xfrm>
          <a:off x="7496651"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Justus von Liebig (German)</a:t>
          </a:r>
          <a:endParaRPr lang="en-US" sz="1400" kern="1200" dirty="0"/>
        </a:p>
      </dsp:txBody>
      <dsp:txXfrm>
        <a:off x="7496651" y="1405663"/>
        <a:ext cx="1643062" cy="482582"/>
      </dsp:txXfrm>
    </dsp:sp>
    <dsp:sp modelId="{A287E22B-9A8A-483B-87EB-83B77C283104}">
      <dsp:nvSpPr>
        <dsp:cNvPr id="0" name=""/>
        <dsp:cNvSpPr/>
      </dsp:nvSpPr>
      <dsp:spPr>
        <a:xfrm>
          <a:off x="7496651"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Fertilizers: Invented fertilizers to enrich exhausted soil, which increased the amount of available farmland</a:t>
          </a:r>
          <a:endParaRPr lang="en-US" sz="1400" kern="1200" dirty="0"/>
        </a:p>
      </dsp:txBody>
      <dsp:txXfrm>
        <a:off x="7496651" y="1888246"/>
        <a:ext cx="1643062" cy="242109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CCE37B-6524-409B-B246-49A092B6CB8B}">
      <dsp:nvSpPr>
        <dsp:cNvPr id="0" name=""/>
        <dsp:cNvSpPr/>
      </dsp:nvSpPr>
      <dsp:spPr>
        <a:xfrm>
          <a:off x="0" y="0"/>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C60A2-EB54-4D10-BB88-9F5FF6111D2E}">
      <dsp:nvSpPr>
        <dsp:cNvPr id="0" name=""/>
        <dsp:cNvSpPr/>
      </dsp:nvSpPr>
      <dsp:spPr>
        <a:xfrm>
          <a:off x="0" y="0"/>
          <a:ext cx="6400800" cy="9118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Eli Whitney – Cotton gin (1793) – Increased cotton production</a:t>
          </a:r>
          <a:endParaRPr lang="en-US" sz="2000" kern="1200" dirty="0">
            <a:solidFill>
              <a:schemeClr val="bg1"/>
            </a:solidFill>
          </a:endParaRPr>
        </a:p>
      </dsp:txBody>
      <dsp:txXfrm>
        <a:off x="0" y="0"/>
        <a:ext cx="6400800" cy="911849"/>
      </dsp:txXfrm>
    </dsp:sp>
    <dsp:sp modelId="{0EBCD686-4D2C-4431-B9EC-4174A2AA4988}">
      <dsp:nvSpPr>
        <dsp:cNvPr id="0" name=""/>
        <dsp:cNvSpPr/>
      </dsp:nvSpPr>
      <dsp:spPr>
        <a:xfrm>
          <a:off x="0" y="989399"/>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EEDCDB-CCEC-4A26-9129-254A0841C44D}">
      <dsp:nvSpPr>
        <dsp:cNvPr id="0" name=""/>
        <dsp:cNvSpPr/>
      </dsp:nvSpPr>
      <dsp:spPr>
        <a:xfrm>
          <a:off x="838198" y="1142998"/>
          <a:ext cx="6400800" cy="1031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Cyrus McCormick – Mechanical reaper (1834) – Increased wheat production</a:t>
          </a:r>
          <a:endParaRPr lang="en-US" sz="2000" kern="1200" dirty="0">
            <a:solidFill>
              <a:schemeClr val="bg1"/>
            </a:solidFill>
          </a:endParaRPr>
        </a:p>
      </dsp:txBody>
      <dsp:txXfrm>
        <a:off x="838198" y="1142998"/>
        <a:ext cx="6400800" cy="1031809"/>
      </dsp:txXfrm>
    </dsp:sp>
    <dsp:sp modelId="{D3AD28F3-4C31-4F98-93CF-1C03274A7F11}">
      <dsp:nvSpPr>
        <dsp:cNvPr id="0" name=""/>
        <dsp:cNvSpPr/>
      </dsp:nvSpPr>
      <dsp:spPr>
        <a:xfrm>
          <a:off x="0" y="2255489"/>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2CF171-3033-4B42-A786-E9F0ED599091}">
      <dsp:nvSpPr>
        <dsp:cNvPr id="0" name=""/>
        <dsp:cNvSpPr/>
      </dsp:nvSpPr>
      <dsp:spPr>
        <a:xfrm>
          <a:off x="1371609" y="2362199"/>
          <a:ext cx="6400800" cy="9692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Other important inventions: Horse-drawn hay rake, threshing machine, steel plow</a:t>
          </a:r>
          <a:endParaRPr lang="en-US" sz="2000" kern="1200" dirty="0">
            <a:solidFill>
              <a:schemeClr val="bg1"/>
            </a:solidFill>
          </a:endParaRPr>
        </a:p>
      </dsp:txBody>
      <dsp:txXfrm>
        <a:off x="1371609" y="2362199"/>
        <a:ext cx="6400800" cy="969218"/>
      </dsp:txXfrm>
    </dsp:sp>
    <dsp:sp modelId="{035DDAE0-EC59-4191-98C1-C77CDC344B15}">
      <dsp:nvSpPr>
        <dsp:cNvPr id="0" name=""/>
        <dsp:cNvSpPr/>
      </dsp:nvSpPr>
      <dsp:spPr>
        <a:xfrm>
          <a:off x="0" y="3485128"/>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80A05A-2638-4148-A420-C68430DADF49}">
      <dsp:nvSpPr>
        <dsp:cNvPr id="0" name=""/>
        <dsp:cNvSpPr/>
      </dsp:nvSpPr>
      <dsp:spPr>
        <a:xfrm>
          <a:off x="1981204" y="3581399"/>
          <a:ext cx="6394549" cy="112539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Steam engines, gasoline and diesel engines, and electric motors were added to farm machinery as these types of engines were invented.</a:t>
          </a:r>
          <a:endParaRPr lang="en-US" sz="2000" kern="1200" dirty="0">
            <a:solidFill>
              <a:schemeClr val="bg1"/>
            </a:solidFill>
          </a:endParaRPr>
        </a:p>
      </dsp:txBody>
      <dsp:txXfrm>
        <a:off x="1981204" y="3581399"/>
        <a:ext cx="6394549" cy="1125392"/>
      </dsp:txXfrm>
    </dsp:sp>
    <dsp:sp modelId="{E6DFB8CB-329E-4C67-BFDC-84DA1D7E4EFC}">
      <dsp:nvSpPr>
        <dsp:cNvPr id="0" name=""/>
        <dsp:cNvSpPr/>
      </dsp:nvSpPr>
      <dsp:spPr>
        <a:xfrm>
          <a:off x="0" y="4724401"/>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775DF0-6F8D-4A77-B92E-E3C9A0F2A1EA}">
      <dsp:nvSpPr>
        <dsp:cNvPr id="0" name=""/>
        <dsp:cNvSpPr/>
      </dsp:nvSpPr>
      <dsp:spPr>
        <a:xfrm>
          <a:off x="2743172" y="4927891"/>
          <a:ext cx="6400800" cy="10157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The Industrial and Agricultural Revolutions complemented one another.  Developments and needs in one created developments and needs in the other.</a:t>
          </a:r>
          <a:endParaRPr lang="en-US" sz="2000" kern="1200" dirty="0">
            <a:solidFill>
              <a:schemeClr val="bg1"/>
            </a:solidFill>
          </a:endParaRPr>
        </a:p>
      </dsp:txBody>
      <dsp:txXfrm>
        <a:off x="2743172" y="4927891"/>
        <a:ext cx="6400800" cy="1015708"/>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1F75DB-7F7F-4D4C-8715-AA4D251D6F9B}">
      <dsp:nvSpPr>
        <dsp:cNvPr id="0" name=""/>
        <dsp:cNvSpPr/>
      </dsp:nvSpPr>
      <dsp:spPr>
        <a:xfrm rot="5400000">
          <a:off x="4915312" y="-2629305"/>
          <a:ext cx="1355526" cy="707134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Expansion of world trade</a:t>
          </a:r>
          <a:endParaRPr lang="en-US" sz="1300" kern="1200" dirty="0"/>
        </a:p>
        <a:p>
          <a:pPr marL="114300" lvl="1" indent="-114300" algn="l" defTabSz="577850">
            <a:lnSpc>
              <a:spcPct val="90000"/>
            </a:lnSpc>
            <a:spcBef>
              <a:spcPct val="0"/>
            </a:spcBef>
            <a:spcAft>
              <a:spcPct val="15000"/>
            </a:spcAft>
            <a:buChar char="••"/>
          </a:pPr>
          <a:r>
            <a:rPr lang="en-US" sz="1300" kern="1200" dirty="0" smtClean="0"/>
            <a:t>Factory system</a:t>
          </a:r>
          <a:endParaRPr lang="en-US" sz="1300" kern="1200" dirty="0"/>
        </a:p>
        <a:p>
          <a:pPr marL="114300" lvl="1" indent="-114300" algn="l" defTabSz="577850">
            <a:lnSpc>
              <a:spcPct val="90000"/>
            </a:lnSpc>
            <a:spcBef>
              <a:spcPct val="0"/>
            </a:spcBef>
            <a:spcAft>
              <a:spcPct val="15000"/>
            </a:spcAft>
            <a:buChar char="••"/>
          </a:pPr>
          <a:r>
            <a:rPr lang="en-US" sz="1300" kern="1200" dirty="0" smtClean="0"/>
            <a:t>Mass production of goods</a:t>
          </a:r>
          <a:endParaRPr lang="en-US" sz="1300" kern="1200" dirty="0"/>
        </a:p>
        <a:p>
          <a:pPr marL="114300" lvl="1" indent="-114300" algn="l" defTabSz="577850">
            <a:lnSpc>
              <a:spcPct val="90000"/>
            </a:lnSpc>
            <a:spcBef>
              <a:spcPct val="0"/>
            </a:spcBef>
            <a:spcAft>
              <a:spcPct val="15000"/>
            </a:spcAft>
            <a:buChar char="••"/>
          </a:pPr>
          <a:r>
            <a:rPr lang="en-US" sz="1300" kern="1200" dirty="0" smtClean="0"/>
            <a:t>Industrial capitalism</a:t>
          </a:r>
          <a:endParaRPr lang="en-US" sz="1300" kern="1200" dirty="0"/>
        </a:p>
        <a:p>
          <a:pPr marL="114300" lvl="1" indent="-114300" algn="l" defTabSz="577850">
            <a:lnSpc>
              <a:spcPct val="90000"/>
            </a:lnSpc>
            <a:spcBef>
              <a:spcPct val="0"/>
            </a:spcBef>
            <a:spcAft>
              <a:spcPct val="15000"/>
            </a:spcAft>
            <a:buChar char="••"/>
          </a:pPr>
          <a:r>
            <a:rPr lang="en-US" sz="1300" kern="1200" dirty="0" smtClean="0"/>
            <a:t>Increased standard of living</a:t>
          </a:r>
          <a:endParaRPr lang="en-US" sz="1300" kern="1200" dirty="0"/>
        </a:p>
        <a:p>
          <a:pPr marL="114300" lvl="1" indent="-114300" algn="l" defTabSz="577850">
            <a:lnSpc>
              <a:spcPct val="90000"/>
            </a:lnSpc>
            <a:spcBef>
              <a:spcPct val="0"/>
            </a:spcBef>
            <a:spcAft>
              <a:spcPct val="15000"/>
            </a:spcAft>
            <a:buChar char="••"/>
          </a:pPr>
          <a:r>
            <a:rPr lang="en-US" sz="1300" kern="1200" dirty="0" smtClean="0"/>
            <a:t>Unemployment</a:t>
          </a:r>
          <a:endParaRPr lang="en-US" sz="1300" kern="1200" dirty="0"/>
        </a:p>
      </dsp:txBody>
      <dsp:txXfrm rot="5400000">
        <a:off x="4915312" y="-2629305"/>
        <a:ext cx="1355526" cy="7071340"/>
      </dsp:txXfrm>
    </dsp:sp>
    <dsp:sp modelId="{6BACB561-A823-4375-B0E6-AA26F0DA7C6F}">
      <dsp:nvSpPr>
        <dsp:cNvPr id="0" name=""/>
        <dsp:cNvSpPr/>
      </dsp:nvSpPr>
      <dsp:spPr>
        <a:xfrm>
          <a:off x="0" y="76206"/>
          <a:ext cx="2042158" cy="16944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Economic Changes</a:t>
          </a:r>
          <a:endParaRPr lang="en-US" sz="2800" kern="1200" dirty="0"/>
        </a:p>
      </dsp:txBody>
      <dsp:txXfrm>
        <a:off x="0" y="76206"/>
        <a:ext cx="2042158" cy="1694408"/>
      </dsp:txXfrm>
    </dsp:sp>
    <dsp:sp modelId="{06A452AC-B1F7-4091-B071-DBE996FD3E62}">
      <dsp:nvSpPr>
        <dsp:cNvPr id="0" name=""/>
        <dsp:cNvSpPr/>
      </dsp:nvSpPr>
      <dsp:spPr>
        <a:xfrm rot="5400000">
          <a:off x="4915316" y="-922015"/>
          <a:ext cx="1355526" cy="710183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Decline of landed aristocracy</a:t>
          </a:r>
          <a:endParaRPr lang="en-US" sz="1300" kern="1200" dirty="0"/>
        </a:p>
        <a:p>
          <a:pPr marL="114300" lvl="1" indent="-114300" algn="l" defTabSz="577850">
            <a:lnSpc>
              <a:spcPct val="90000"/>
            </a:lnSpc>
            <a:spcBef>
              <a:spcPct val="0"/>
            </a:spcBef>
            <a:spcAft>
              <a:spcPct val="15000"/>
            </a:spcAft>
            <a:buChar char="••"/>
          </a:pPr>
          <a:r>
            <a:rPr lang="en-US" sz="1300" kern="1200" dirty="0" smtClean="0"/>
            <a:t>Growth and expansion of democracy</a:t>
          </a:r>
          <a:endParaRPr lang="en-US" sz="1300" kern="1200" dirty="0"/>
        </a:p>
        <a:p>
          <a:pPr marL="114300" lvl="1" indent="-114300" algn="l" defTabSz="577850">
            <a:lnSpc>
              <a:spcPct val="90000"/>
            </a:lnSpc>
            <a:spcBef>
              <a:spcPct val="0"/>
            </a:spcBef>
            <a:spcAft>
              <a:spcPct val="15000"/>
            </a:spcAft>
            <a:buChar char="••"/>
          </a:pPr>
          <a:r>
            <a:rPr lang="en-US" sz="1300" kern="1200" dirty="0" smtClean="0"/>
            <a:t>Increased government involvement in society</a:t>
          </a:r>
          <a:endParaRPr lang="en-US" sz="1300" kern="1200" dirty="0"/>
        </a:p>
        <a:p>
          <a:pPr marL="114300" lvl="1" indent="-114300" algn="l" defTabSz="577850">
            <a:lnSpc>
              <a:spcPct val="90000"/>
            </a:lnSpc>
            <a:spcBef>
              <a:spcPct val="0"/>
            </a:spcBef>
            <a:spcAft>
              <a:spcPct val="15000"/>
            </a:spcAft>
            <a:buChar char="••"/>
          </a:pPr>
          <a:r>
            <a:rPr lang="en-US" sz="1300" kern="1200" dirty="0" smtClean="0"/>
            <a:t>Increased power of industrialized nations</a:t>
          </a:r>
          <a:endParaRPr lang="en-US" sz="1300" kern="1200" dirty="0"/>
        </a:p>
        <a:p>
          <a:pPr marL="114300" lvl="1" indent="-114300" algn="l" defTabSz="577850">
            <a:lnSpc>
              <a:spcPct val="90000"/>
            </a:lnSpc>
            <a:spcBef>
              <a:spcPct val="0"/>
            </a:spcBef>
            <a:spcAft>
              <a:spcPct val="15000"/>
            </a:spcAft>
            <a:buChar char="••"/>
          </a:pPr>
          <a:r>
            <a:rPr lang="en-US" sz="1300" kern="1200" dirty="0" smtClean="0"/>
            <a:t>Nationalism and imperialism stimulated</a:t>
          </a:r>
          <a:endParaRPr lang="en-US" sz="1300" kern="1200" dirty="0"/>
        </a:p>
        <a:p>
          <a:pPr marL="114300" lvl="1" indent="-114300" algn="l" defTabSz="577850">
            <a:lnSpc>
              <a:spcPct val="90000"/>
            </a:lnSpc>
            <a:spcBef>
              <a:spcPct val="0"/>
            </a:spcBef>
            <a:spcAft>
              <a:spcPct val="15000"/>
            </a:spcAft>
            <a:buChar char="••"/>
          </a:pPr>
          <a:r>
            <a:rPr lang="en-US" sz="1300" kern="1200" dirty="0" smtClean="0"/>
            <a:t>Rise to power of businesspeople</a:t>
          </a:r>
          <a:endParaRPr lang="en-US" sz="1300" kern="1200" dirty="0"/>
        </a:p>
      </dsp:txBody>
      <dsp:txXfrm rot="5400000">
        <a:off x="4915316" y="-922015"/>
        <a:ext cx="1355526" cy="7101830"/>
      </dsp:txXfrm>
    </dsp:sp>
    <dsp:sp modelId="{413A3ABC-8400-4250-97EC-18E91C173447}">
      <dsp:nvSpPr>
        <dsp:cNvPr id="0" name=""/>
        <dsp:cNvSpPr/>
      </dsp:nvSpPr>
      <dsp:spPr>
        <a:xfrm>
          <a:off x="0" y="1828800"/>
          <a:ext cx="2042158" cy="16944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Political Changes</a:t>
          </a:r>
          <a:endParaRPr lang="en-US" sz="2800" kern="1200" dirty="0"/>
        </a:p>
      </dsp:txBody>
      <dsp:txXfrm>
        <a:off x="0" y="1828800"/>
        <a:ext cx="2042158" cy="1694408"/>
      </dsp:txXfrm>
    </dsp:sp>
    <dsp:sp modelId="{5F8313E1-EE9D-49C4-8BEA-AC29FA425D8A}">
      <dsp:nvSpPr>
        <dsp:cNvPr id="0" name=""/>
        <dsp:cNvSpPr/>
      </dsp:nvSpPr>
      <dsp:spPr>
        <a:xfrm rot="5400000">
          <a:off x="4898637" y="841883"/>
          <a:ext cx="1355526" cy="713228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Development and growth of cities</a:t>
          </a:r>
          <a:endParaRPr lang="en-US" sz="1300" kern="1200" dirty="0"/>
        </a:p>
        <a:p>
          <a:pPr marL="114300" lvl="1" indent="-114300" algn="l" defTabSz="577850">
            <a:lnSpc>
              <a:spcPct val="90000"/>
            </a:lnSpc>
            <a:spcBef>
              <a:spcPct val="0"/>
            </a:spcBef>
            <a:spcAft>
              <a:spcPct val="15000"/>
            </a:spcAft>
            <a:buChar char="••"/>
          </a:pPr>
          <a:r>
            <a:rPr lang="en-US" sz="1300" kern="1200" dirty="0" smtClean="0"/>
            <a:t>Improved status and earning power of women</a:t>
          </a:r>
          <a:endParaRPr lang="en-US" sz="1300" kern="1200" dirty="0"/>
        </a:p>
        <a:p>
          <a:pPr marL="114300" lvl="1" indent="-114300" algn="l" defTabSz="577850">
            <a:lnSpc>
              <a:spcPct val="90000"/>
            </a:lnSpc>
            <a:spcBef>
              <a:spcPct val="0"/>
            </a:spcBef>
            <a:spcAft>
              <a:spcPct val="15000"/>
            </a:spcAft>
            <a:buChar char="••"/>
          </a:pPr>
          <a:r>
            <a:rPr lang="en-US" sz="1300" kern="1200" dirty="0" smtClean="0"/>
            <a:t>Increase in leisure time</a:t>
          </a:r>
          <a:endParaRPr lang="en-US" sz="1300" kern="1200" dirty="0"/>
        </a:p>
        <a:p>
          <a:pPr marL="114300" lvl="1" indent="-114300" algn="l" defTabSz="577850">
            <a:lnSpc>
              <a:spcPct val="90000"/>
            </a:lnSpc>
            <a:spcBef>
              <a:spcPct val="0"/>
            </a:spcBef>
            <a:spcAft>
              <a:spcPct val="15000"/>
            </a:spcAft>
            <a:buChar char="••"/>
          </a:pPr>
          <a:r>
            <a:rPr lang="en-US" sz="1300" kern="1200" dirty="0" smtClean="0"/>
            <a:t>Population increases</a:t>
          </a:r>
          <a:endParaRPr lang="en-US" sz="1300" kern="1200" dirty="0"/>
        </a:p>
        <a:p>
          <a:pPr marL="114300" lvl="1" indent="-114300" algn="l" defTabSz="577850">
            <a:lnSpc>
              <a:spcPct val="90000"/>
            </a:lnSpc>
            <a:spcBef>
              <a:spcPct val="0"/>
            </a:spcBef>
            <a:spcAft>
              <a:spcPct val="15000"/>
            </a:spcAft>
            <a:buChar char="••"/>
          </a:pPr>
          <a:r>
            <a:rPr lang="en-US" sz="1300" kern="1200" dirty="0" smtClean="0"/>
            <a:t>Problems – economic insecurity, increased deadliness of war, urban slums, etc.</a:t>
          </a:r>
          <a:endParaRPr lang="en-US" sz="1300" kern="1200" dirty="0"/>
        </a:p>
        <a:p>
          <a:pPr marL="114300" lvl="1" indent="-114300" algn="l" defTabSz="577850">
            <a:lnSpc>
              <a:spcPct val="90000"/>
            </a:lnSpc>
            <a:spcBef>
              <a:spcPct val="0"/>
            </a:spcBef>
            <a:spcAft>
              <a:spcPct val="15000"/>
            </a:spcAft>
            <a:buChar char="••"/>
          </a:pPr>
          <a:r>
            <a:rPr lang="en-US" sz="1300" kern="1200" dirty="0" smtClean="0"/>
            <a:t>Science and research stimulated</a:t>
          </a:r>
          <a:endParaRPr lang="en-US" sz="1300" kern="1200" dirty="0"/>
        </a:p>
      </dsp:txBody>
      <dsp:txXfrm rot="5400000">
        <a:off x="4898637" y="841883"/>
        <a:ext cx="1355526" cy="7132289"/>
      </dsp:txXfrm>
    </dsp:sp>
    <dsp:sp modelId="{33ECA90E-9E08-4E7E-8BCE-F37510406DEC}">
      <dsp:nvSpPr>
        <dsp:cNvPr id="0" name=""/>
        <dsp:cNvSpPr/>
      </dsp:nvSpPr>
      <dsp:spPr>
        <a:xfrm>
          <a:off x="0" y="3563391"/>
          <a:ext cx="2010250" cy="16944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Social Changes</a:t>
          </a:r>
          <a:endParaRPr lang="en-US" sz="2800" kern="1200" dirty="0"/>
        </a:p>
      </dsp:txBody>
      <dsp:txXfrm>
        <a:off x="0" y="3563391"/>
        <a:ext cx="2010250" cy="169440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97FEA2-AF5C-43C1-B60B-483DBC8817DA}">
      <dsp:nvSpPr>
        <dsp:cNvPr id="0" name=""/>
        <dsp:cNvSpPr/>
      </dsp:nvSpPr>
      <dsp:spPr>
        <a:xfrm>
          <a:off x="0" y="0"/>
          <a:ext cx="7772400" cy="15773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Problem</a:t>
          </a:r>
          <a:r>
            <a:rPr lang="en-US" sz="1800" kern="1200" dirty="0" smtClean="0">
              <a:solidFill>
                <a:schemeClr val="bg1"/>
              </a:solidFill>
            </a:rPr>
            <a:t>: British landowners and agriculturalists (lords and farmers) wanted high prices for their corn.</a:t>
          </a:r>
          <a:endParaRPr lang="en-US" sz="1800" kern="1200" dirty="0">
            <a:solidFill>
              <a:schemeClr val="bg1"/>
            </a:solidFill>
          </a:endParaRPr>
        </a:p>
        <a:p>
          <a:pPr marL="114300" lvl="1" indent="-114300" algn="l" defTabSz="622300">
            <a:lnSpc>
              <a:spcPct val="90000"/>
            </a:lnSpc>
            <a:spcBef>
              <a:spcPct val="0"/>
            </a:spcBef>
            <a:spcAft>
              <a:spcPct val="15000"/>
            </a:spcAft>
            <a:buChar char="••"/>
          </a:pPr>
          <a:r>
            <a:rPr lang="en-US" sz="1400" b="1" kern="1200" dirty="0" smtClean="0">
              <a:solidFill>
                <a:schemeClr val="bg1"/>
              </a:solidFill>
            </a:rPr>
            <a:t>Solution</a:t>
          </a:r>
          <a:r>
            <a:rPr lang="en-US" sz="1400" kern="1200" dirty="0" smtClean="0">
              <a:solidFill>
                <a:schemeClr val="bg1"/>
              </a:solidFill>
            </a:rPr>
            <a:t>: Tariffs known as the Corn Laws established in 1815.</a:t>
          </a:r>
          <a:endParaRPr lang="en-US" sz="1400" kern="1200" dirty="0">
            <a:solidFill>
              <a:schemeClr val="bg1"/>
            </a:solidFill>
          </a:endParaRPr>
        </a:p>
      </dsp:txBody>
      <dsp:txXfrm>
        <a:off x="0" y="0"/>
        <a:ext cx="6162724" cy="1577340"/>
      </dsp:txXfrm>
    </dsp:sp>
    <dsp:sp modelId="{88C8B732-A7DB-4571-BDB2-FA4F8281B2E2}">
      <dsp:nvSpPr>
        <dsp:cNvPr id="0" name=""/>
        <dsp:cNvSpPr/>
      </dsp:nvSpPr>
      <dsp:spPr>
        <a:xfrm>
          <a:off x="685799" y="1840230"/>
          <a:ext cx="7772400" cy="15773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Problem</a:t>
          </a:r>
          <a:r>
            <a:rPr lang="en-US" sz="1800" b="0" kern="1200" dirty="0" smtClean="0">
              <a:solidFill>
                <a:schemeClr val="bg1"/>
              </a:solidFill>
            </a:rPr>
            <a:t>: The growing working class could not afford corn.</a:t>
          </a:r>
          <a:endParaRPr lang="en-US" sz="1800" b="1" kern="1200" dirty="0">
            <a:solidFill>
              <a:schemeClr val="bg1"/>
            </a:solidFill>
          </a:endParaRPr>
        </a:p>
        <a:p>
          <a:pPr marL="114300" lvl="1" indent="-114300" algn="l" defTabSz="622300">
            <a:lnSpc>
              <a:spcPct val="90000"/>
            </a:lnSpc>
            <a:spcBef>
              <a:spcPct val="0"/>
            </a:spcBef>
            <a:spcAft>
              <a:spcPct val="15000"/>
            </a:spcAft>
            <a:buChar char="••"/>
          </a:pPr>
          <a:r>
            <a:rPr lang="en-US" sz="1400" b="1" kern="1200" dirty="0" smtClean="0">
              <a:solidFill>
                <a:schemeClr val="bg1"/>
              </a:solidFill>
            </a:rPr>
            <a:t>Solution</a:t>
          </a:r>
          <a:r>
            <a:rPr lang="en-US" sz="1400" b="0" kern="1200" dirty="0" smtClean="0">
              <a:solidFill>
                <a:schemeClr val="bg1"/>
              </a:solidFill>
            </a:rPr>
            <a:t>: Repeal of the Corn Laws in 1846.</a:t>
          </a:r>
          <a:endParaRPr lang="en-US" sz="1400" b="0" kern="1200" dirty="0">
            <a:solidFill>
              <a:schemeClr val="bg1"/>
            </a:solidFill>
          </a:endParaRPr>
        </a:p>
      </dsp:txBody>
      <dsp:txXfrm>
        <a:off x="685799" y="1840230"/>
        <a:ext cx="6061329" cy="1577340"/>
      </dsp:txXfrm>
    </dsp:sp>
    <dsp:sp modelId="{5170FC6F-321C-41F0-B3F5-F171A1E6EE67}">
      <dsp:nvSpPr>
        <dsp:cNvPr id="0" name=""/>
        <dsp:cNvSpPr/>
      </dsp:nvSpPr>
      <dsp:spPr>
        <a:xfrm>
          <a:off x="1371599" y="3680460"/>
          <a:ext cx="7772400" cy="15773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Problem</a:t>
          </a:r>
          <a:r>
            <a:rPr lang="en-US" sz="1800" b="0" kern="1200" dirty="0" smtClean="0">
              <a:solidFill>
                <a:schemeClr val="bg1"/>
              </a:solidFill>
            </a:rPr>
            <a:t>: The price of corn declined following the repeal of the Corn Laws, decreasing the wealth, power, and prestige of the landed aristocracy in Great Britain.</a:t>
          </a:r>
          <a:endParaRPr lang="en-US" sz="1800" b="1" kern="1200" dirty="0">
            <a:solidFill>
              <a:schemeClr val="bg1"/>
            </a:solidFill>
          </a:endParaRPr>
        </a:p>
        <a:p>
          <a:pPr marL="114300" lvl="1" indent="-114300" algn="l" defTabSz="622300">
            <a:lnSpc>
              <a:spcPct val="90000"/>
            </a:lnSpc>
            <a:spcBef>
              <a:spcPct val="0"/>
            </a:spcBef>
            <a:spcAft>
              <a:spcPct val="15000"/>
            </a:spcAft>
            <a:buChar char="••"/>
          </a:pPr>
          <a:r>
            <a:rPr lang="en-US" sz="1400" b="1" kern="1200" dirty="0" smtClean="0">
              <a:solidFill>
                <a:schemeClr val="bg1"/>
              </a:solidFill>
            </a:rPr>
            <a:t>Solution</a:t>
          </a:r>
          <a:r>
            <a:rPr lang="en-US" sz="1400" b="0" kern="1200" dirty="0" smtClean="0">
              <a:solidFill>
                <a:schemeClr val="bg1"/>
              </a:solidFill>
            </a:rPr>
            <a:t>:  There was no solution.  The landed aristocracy began its fall from economic and political power.  Economic and political power shifted to the wealthy capitalist, middle, and working classes. </a:t>
          </a:r>
          <a:endParaRPr lang="en-US" sz="1400" b="1" kern="1200" dirty="0">
            <a:solidFill>
              <a:schemeClr val="bg1"/>
            </a:solidFill>
          </a:endParaRPr>
        </a:p>
      </dsp:txBody>
      <dsp:txXfrm>
        <a:off x="1371599" y="3680460"/>
        <a:ext cx="6061329" cy="1577340"/>
      </dsp:txXfrm>
    </dsp:sp>
    <dsp:sp modelId="{5082A855-8313-4E4E-A626-98EFDD67FCED}">
      <dsp:nvSpPr>
        <dsp:cNvPr id="0" name=""/>
        <dsp:cNvSpPr/>
      </dsp:nvSpPr>
      <dsp:spPr>
        <a:xfrm>
          <a:off x="6747129" y="1196149"/>
          <a:ext cx="1025271" cy="102527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747129" y="1196149"/>
        <a:ext cx="1025271" cy="1025271"/>
      </dsp:txXfrm>
    </dsp:sp>
    <dsp:sp modelId="{392FE723-E02C-46F4-9F4D-126950F928A0}">
      <dsp:nvSpPr>
        <dsp:cNvPr id="0" name=""/>
        <dsp:cNvSpPr/>
      </dsp:nvSpPr>
      <dsp:spPr>
        <a:xfrm>
          <a:off x="7432929" y="3025863"/>
          <a:ext cx="1025271" cy="102527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432929" y="3025863"/>
        <a:ext cx="1025271" cy="1025271"/>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8B6DFD-8B53-4D67-A5CA-175551DD37CC}">
      <dsp:nvSpPr>
        <dsp:cNvPr id="0" name=""/>
        <dsp:cNvSpPr/>
      </dsp:nvSpPr>
      <dsp:spPr>
        <a:xfrm>
          <a:off x="36" y="206594"/>
          <a:ext cx="3489498" cy="777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smtClean="0"/>
            <a:t>Paris</a:t>
          </a:r>
          <a:endParaRPr lang="en-US" sz="3600" kern="1200" dirty="0"/>
        </a:p>
      </dsp:txBody>
      <dsp:txXfrm>
        <a:off x="36" y="206594"/>
        <a:ext cx="3489498" cy="777600"/>
      </dsp:txXfrm>
    </dsp:sp>
    <dsp:sp modelId="{4F25FC5D-9AFA-453F-8F94-E1CD8B060239}">
      <dsp:nvSpPr>
        <dsp:cNvPr id="0" name=""/>
        <dsp:cNvSpPr/>
      </dsp:nvSpPr>
      <dsp:spPr>
        <a:xfrm>
          <a:off x="36" y="984194"/>
          <a:ext cx="3489498" cy="333517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18</a:t>
          </a:r>
          <a:r>
            <a:rPr lang="en-US" sz="2700" kern="1200" baseline="30000" dirty="0" smtClean="0"/>
            <a:t>th</a:t>
          </a:r>
          <a:r>
            <a:rPr lang="en-US" sz="2700" kern="1200" dirty="0" smtClean="0"/>
            <a:t> century - 600,000 people</a:t>
          </a:r>
          <a:endParaRPr lang="en-US" sz="2700" kern="1200" dirty="0"/>
        </a:p>
        <a:p>
          <a:pPr marL="228600" lvl="1" indent="-228600" algn="l" defTabSz="1200150">
            <a:lnSpc>
              <a:spcPct val="90000"/>
            </a:lnSpc>
            <a:spcBef>
              <a:spcPct val="0"/>
            </a:spcBef>
            <a:spcAft>
              <a:spcPct val="15000"/>
            </a:spcAft>
            <a:buChar char="••"/>
          </a:pPr>
          <a:r>
            <a:rPr lang="en-US" sz="2700" kern="1200" dirty="0" smtClean="0"/>
            <a:t>Circa 1900 – over 2,714,000 in the Paris urban area</a:t>
          </a:r>
          <a:endParaRPr lang="en-US" sz="2700" kern="1200" dirty="0"/>
        </a:p>
        <a:p>
          <a:pPr marL="228600" lvl="1" indent="-228600" algn="l" defTabSz="1200150">
            <a:lnSpc>
              <a:spcPct val="90000"/>
            </a:lnSpc>
            <a:spcBef>
              <a:spcPct val="0"/>
            </a:spcBef>
            <a:spcAft>
              <a:spcPct val="15000"/>
            </a:spcAft>
            <a:buChar char="••"/>
          </a:pPr>
          <a:r>
            <a:rPr lang="en-US" sz="2700" kern="1200" dirty="0" smtClean="0"/>
            <a:t>Circa 2000 – over 11,000,000 in the Paris urban area</a:t>
          </a:r>
          <a:endParaRPr lang="en-US" sz="2700" kern="1200" dirty="0"/>
        </a:p>
      </dsp:txBody>
      <dsp:txXfrm>
        <a:off x="36" y="984194"/>
        <a:ext cx="3489498" cy="3335174"/>
      </dsp:txXfrm>
    </dsp:sp>
    <dsp:sp modelId="{FCB0687F-B323-4DD4-8EF5-DE2BE433C778}">
      <dsp:nvSpPr>
        <dsp:cNvPr id="0" name=""/>
        <dsp:cNvSpPr/>
      </dsp:nvSpPr>
      <dsp:spPr>
        <a:xfrm>
          <a:off x="3978064" y="206594"/>
          <a:ext cx="3489498" cy="777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smtClean="0"/>
            <a:t>London</a:t>
          </a:r>
          <a:endParaRPr lang="en-US" sz="3600" kern="1200" dirty="0"/>
        </a:p>
      </dsp:txBody>
      <dsp:txXfrm>
        <a:off x="3978064" y="206594"/>
        <a:ext cx="3489498" cy="777600"/>
      </dsp:txXfrm>
    </dsp:sp>
    <dsp:sp modelId="{ED303111-58CB-4231-B7FC-3C3A40B706ED}">
      <dsp:nvSpPr>
        <dsp:cNvPr id="0" name=""/>
        <dsp:cNvSpPr/>
      </dsp:nvSpPr>
      <dsp:spPr>
        <a:xfrm>
          <a:off x="3978064" y="984194"/>
          <a:ext cx="3489498" cy="333517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18</a:t>
          </a:r>
          <a:r>
            <a:rPr lang="en-US" sz="2700" kern="1200" baseline="30000" dirty="0" smtClean="0"/>
            <a:t>th</a:t>
          </a:r>
          <a:r>
            <a:rPr lang="en-US" sz="2700" kern="1200" dirty="0" smtClean="0"/>
            <a:t> century – 500,000 people</a:t>
          </a:r>
          <a:endParaRPr lang="en-US" sz="2700" kern="1200" dirty="0"/>
        </a:p>
        <a:p>
          <a:pPr marL="228600" lvl="1" indent="-228600" algn="l" defTabSz="1200150">
            <a:lnSpc>
              <a:spcPct val="90000"/>
            </a:lnSpc>
            <a:spcBef>
              <a:spcPct val="0"/>
            </a:spcBef>
            <a:spcAft>
              <a:spcPct val="15000"/>
            </a:spcAft>
            <a:buChar char="••"/>
          </a:pPr>
          <a:r>
            <a:rPr lang="en-US" sz="2700" kern="1200" dirty="0" smtClean="0"/>
            <a:t>Circa 1900 – over 6,200,000 in the London urban area</a:t>
          </a:r>
          <a:endParaRPr lang="en-US" sz="2700" kern="1200" dirty="0"/>
        </a:p>
        <a:p>
          <a:pPr marL="228600" lvl="1" indent="-228600" algn="l" defTabSz="1200150">
            <a:lnSpc>
              <a:spcPct val="90000"/>
            </a:lnSpc>
            <a:spcBef>
              <a:spcPct val="0"/>
            </a:spcBef>
            <a:spcAft>
              <a:spcPct val="15000"/>
            </a:spcAft>
            <a:buChar char="••"/>
          </a:pPr>
          <a:r>
            <a:rPr lang="en-US" sz="2700" kern="1200" dirty="0" smtClean="0"/>
            <a:t>Circa 2000 -  over 7,100,000 in the London urban area</a:t>
          </a:r>
          <a:endParaRPr lang="en-US" sz="2700" kern="1200" dirty="0"/>
        </a:p>
      </dsp:txBody>
      <dsp:txXfrm>
        <a:off x="3978064" y="984194"/>
        <a:ext cx="3489498" cy="3335174"/>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A1ED54-084A-4223-AA58-787F697A0939}">
      <dsp:nvSpPr>
        <dsp:cNvPr id="0" name=""/>
        <dsp:cNvSpPr/>
      </dsp:nvSpPr>
      <dsp:spPr>
        <a:xfrm>
          <a:off x="39" y="165076"/>
          <a:ext cx="3809962" cy="70694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smtClean="0"/>
            <a:t>Liverpool</a:t>
          </a:r>
          <a:endParaRPr lang="en-US" sz="3200" b="1" kern="1200" dirty="0"/>
        </a:p>
      </dsp:txBody>
      <dsp:txXfrm>
        <a:off x="39" y="165076"/>
        <a:ext cx="3809962" cy="706947"/>
      </dsp:txXfrm>
    </dsp:sp>
    <dsp:sp modelId="{F219A1EF-77F3-4FEE-9D12-C7BC1F4A94B6}">
      <dsp:nvSpPr>
        <dsp:cNvPr id="0" name=""/>
        <dsp:cNvSpPr/>
      </dsp:nvSpPr>
      <dsp:spPr>
        <a:xfrm>
          <a:off x="39" y="872023"/>
          <a:ext cx="3809962" cy="34586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1800 – population under 100,000</a:t>
          </a:r>
          <a:endParaRPr lang="en-US" sz="1800" kern="1200" dirty="0"/>
        </a:p>
        <a:p>
          <a:pPr marL="171450" lvl="1" indent="-171450" algn="l" defTabSz="800100">
            <a:lnSpc>
              <a:spcPct val="90000"/>
            </a:lnSpc>
            <a:spcBef>
              <a:spcPct val="0"/>
            </a:spcBef>
            <a:spcAft>
              <a:spcPct val="15000"/>
            </a:spcAft>
            <a:buChar char="••"/>
          </a:pPr>
          <a:r>
            <a:rPr lang="en-US" sz="1800" kern="1200" dirty="0" smtClean="0"/>
            <a:t>1850 – population over 300,000 (part of the increase due to Irish fleeing the potato famine)</a:t>
          </a:r>
          <a:endParaRPr lang="en-US" sz="1800" kern="1200" dirty="0"/>
        </a:p>
        <a:p>
          <a:pPr marL="171450" lvl="1" indent="-171450" algn="l" defTabSz="800100">
            <a:lnSpc>
              <a:spcPct val="90000"/>
            </a:lnSpc>
            <a:spcBef>
              <a:spcPct val="0"/>
            </a:spcBef>
            <a:spcAft>
              <a:spcPct val="15000"/>
            </a:spcAft>
            <a:buChar char="••"/>
          </a:pPr>
          <a:r>
            <a:rPr lang="en-US" sz="1800" kern="1200" dirty="0" smtClean="0"/>
            <a:t>1900 – population over 700,000</a:t>
          </a:r>
          <a:endParaRPr lang="en-US" sz="1800" kern="1200" dirty="0"/>
        </a:p>
        <a:p>
          <a:pPr marL="171450" lvl="1" indent="-171450" algn="l" defTabSz="800100">
            <a:lnSpc>
              <a:spcPct val="90000"/>
            </a:lnSpc>
            <a:spcBef>
              <a:spcPct val="0"/>
            </a:spcBef>
            <a:spcAft>
              <a:spcPct val="15000"/>
            </a:spcAft>
            <a:buChar char="••"/>
          </a:pPr>
          <a:r>
            <a:rPr lang="en-US" sz="1800" kern="1200" dirty="0" smtClean="0"/>
            <a:t>Major British port city which grew during the Industrial Revolution</a:t>
          </a:r>
          <a:endParaRPr lang="en-US" sz="1800" kern="1200" dirty="0"/>
        </a:p>
        <a:p>
          <a:pPr marL="171450" lvl="1" indent="-171450" algn="l" defTabSz="800100">
            <a:lnSpc>
              <a:spcPct val="90000"/>
            </a:lnSpc>
            <a:spcBef>
              <a:spcPct val="0"/>
            </a:spcBef>
            <a:spcAft>
              <a:spcPct val="15000"/>
            </a:spcAft>
            <a:buChar char="••"/>
          </a:pPr>
          <a:r>
            <a:rPr lang="en-US" sz="1800" kern="1200" dirty="0" smtClean="0"/>
            <a:t>Population peaked in the 1930s and has been declining ever since due to the decline in manufacturing and imperialism</a:t>
          </a:r>
          <a:endParaRPr lang="en-US" sz="1800" kern="1200" dirty="0"/>
        </a:p>
      </dsp:txBody>
      <dsp:txXfrm>
        <a:off x="39" y="872023"/>
        <a:ext cx="3809962" cy="3458699"/>
      </dsp:txXfrm>
    </dsp:sp>
    <dsp:sp modelId="{7D60DC16-B1C4-4AF8-A98A-8FD7845C0624}">
      <dsp:nvSpPr>
        <dsp:cNvPr id="0" name=""/>
        <dsp:cNvSpPr/>
      </dsp:nvSpPr>
      <dsp:spPr>
        <a:xfrm>
          <a:off x="4343397" y="165076"/>
          <a:ext cx="3809962" cy="70694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smtClean="0"/>
            <a:t>Manchester</a:t>
          </a:r>
          <a:endParaRPr lang="en-US" sz="3200" b="1" kern="1200" dirty="0"/>
        </a:p>
      </dsp:txBody>
      <dsp:txXfrm>
        <a:off x="4343397" y="165076"/>
        <a:ext cx="3809962" cy="706947"/>
      </dsp:txXfrm>
    </dsp:sp>
    <dsp:sp modelId="{DBC2CA8C-7116-4C86-90C0-13EFF266491A}">
      <dsp:nvSpPr>
        <dsp:cNvPr id="0" name=""/>
        <dsp:cNvSpPr/>
      </dsp:nvSpPr>
      <dsp:spPr>
        <a:xfrm>
          <a:off x="4343397" y="872023"/>
          <a:ext cx="3809962" cy="34586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1800 – population circa 328,000</a:t>
          </a:r>
          <a:endParaRPr lang="en-US" sz="1800" kern="1200" dirty="0"/>
        </a:p>
        <a:p>
          <a:pPr marL="171450" lvl="1" indent="-171450" algn="l" defTabSz="800100">
            <a:lnSpc>
              <a:spcPct val="90000"/>
            </a:lnSpc>
            <a:spcBef>
              <a:spcPct val="0"/>
            </a:spcBef>
            <a:spcAft>
              <a:spcPct val="15000"/>
            </a:spcAft>
            <a:buChar char="••"/>
          </a:pPr>
          <a:r>
            <a:rPr lang="en-US" sz="1800" kern="1200" dirty="0" smtClean="0"/>
            <a:t>1850 – population circa 1,037,000</a:t>
          </a:r>
          <a:endParaRPr lang="en-US" sz="1800" kern="1200" dirty="0"/>
        </a:p>
        <a:p>
          <a:pPr marL="171450" lvl="1" indent="-171450" algn="l" defTabSz="800100">
            <a:lnSpc>
              <a:spcPct val="90000"/>
            </a:lnSpc>
            <a:spcBef>
              <a:spcPct val="0"/>
            </a:spcBef>
            <a:spcAft>
              <a:spcPct val="15000"/>
            </a:spcAft>
            <a:buChar char="••"/>
          </a:pPr>
          <a:r>
            <a:rPr lang="en-US" sz="1800" kern="1200" dirty="0" smtClean="0"/>
            <a:t>1900 – population circa 2,357,000</a:t>
          </a:r>
          <a:endParaRPr lang="en-US" sz="1800" kern="1200" dirty="0"/>
        </a:p>
        <a:p>
          <a:pPr marL="171450" lvl="1" indent="-171450" algn="l" defTabSz="800100">
            <a:lnSpc>
              <a:spcPct val="90000"/>
            </a:lnSpc>
            <a:spcBef>
              <a:spcPct val="0"/>
            </a:spcBef>
            <a:spcAft>
              <a:spcPct val="15000"/>
            </a:spcAft>
            <a:buChar char="••"/>
          </a:pPr>
          <a:r>
            <a:rPr lang="en-US" sz="1800" kern="1200" dirty="0" smtClean="0"/>
            <a:t>Nicknamed “</a:t>
          </a:r>
          <a:r>
            <a:rPr lang="en-US" sz="1800" kern="1200" dirty="0" err="1" smtClean="0"/>
            <a:t>Cottonopolis</a:t>
          </a:r>
          <a:r>
            <a:rPr lang="en-US" sz="1800" kern="1200" dirty="0" smtClean="0"/>
            <a:t>” in the mid-to-late 19</a:t>
          </a:r>
          <a:r>
            <a:rPr lang="en-US" sz="1800" kern="1200" baseline="30000" dirty="0" smtClean="0"/>
            <a:t>th</a:t>
          </a:r>
          <a:r>
            <a:rPr lang="en-US" sz="1800" kern="1200" dirty="0" smtClean="0"/>
            <a:t> century because of its textile factories</a:t>
          </a:r>
          <a:endParaRPr lang="en-US" sz="1800" kern="1200" dirty="0"/>
        </a:p>
        <a:p>
          <a:pPr marL="171450" lvl="1" indent="-171450" algn="l" defTabSz="800100">
            <a:lnSpc>
              <a:spcPct val="90000"/>
            </a:lnSpc>
            <a:spcBef>
              <a:spcPct val="0"/>
            </a:spcBef>
            <a:spcAft>
              <a:spcPct val="15000"/>
            </a:spcAft>
            <a:buChar char="••"/>
          </a:pPr>
          <a:r>
            <a:rPr lang="en-US" sz="1800" kern="1200" dirty="0" smtClean="0"/>
            <a:t>Began to decline after the Industrial Revolution but has stabilized due to new industries and greater business diversification</a:t>
          </a:r>
          <a:endParaRPr lang="en-US" sz="1800" kern="1200" dirty="0"/>
        </a:p>
      </dsp:txBody>
      <dsp:txXfrm>
        <a:off x="4343397" y="872023"/>
        <a:ext cx="3809962" cy="3458699"/>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2B1588-7A11-4EF2-8C3F-32315B1B9507}">
      <dsp:nvSpPr>
        <dsp:cNvPr id="0" name=""/>
        <dsp:cNvSpPr/>
      </dsp:nvSpPr>
      <dsp:spPr>
        <a:xfrm>
          <a:off x="0" y="1414499"/>
          <a:ext cx="1143000" cy="904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Agricultural Revolution</a:t>
          </a:r>
          <a:endParaRPr lang="en-US" sz="1400" kern="1200" dirty="0"/>
        </a:p>
      </dsp:txBody>
      <dsp:txXfrm>
        <a:off x="0" y="1414499"/>
        <a:ext cx="1143000" cy="904800"/>
      </dsp:txXfrm>
    </dsp:sp>
    <dsp:sp modelId="{4D747EE2-BEA3-4D13-A3B9-06357A65A4CE}">
      <dsp:nvSpPr>
        <dsp:cNvPr id="0" name=""/>
        <dsp:cNvSpPr/>
      </dsp:nvSpPr>
      <dsp:spPr>
        <a:xfrm>
          <a:off x="1257300" y="1725168"/>
          <a:ext cx="242316"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257300" y="1725168"/>
        <a:ext cx="242316" cy="283464"/>
      </dsp:txXfrm>
    </dsp:sp>
    <dsp:sp modelId="{88193459-B428-4DBA-96A3-6CFE99AA256A}">
      <dsp:nvSpPr>
        <dsp:cNvPr id="0" name=""/>
        <dsp:cNvSpPr/>
      </dsp:nvSpPr>
      <dsp:spPr>
        <a:xfrm>
          <a:off x="1600200" y="1414499"/>
          <a:ext cx="1143000" cy="904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Increased food production</a:t>
          </a:r>
          <a:endParaRPr lang="en-US" sz="1400" kern="1200" dirty="0"/>
        </a:p>
      </dsp:txBody>
      <dsp:txXfrm>
        <a:off x="1600200" y="1414499"/>
        <a:ext cx="1143000" cy="904800"/>
      </dsp:txXfrm>
    </dsp:sp>
    <dsp:sp modelId="{F2B6DD7F-A5E4-43E9-9FF0-3C2F09E4C5E3}">
      <dsp:nvSpPr>
        <dsp:cNvPr id="0" name=""/>
        <dsp:cNvSpPr/>
      </dsp:nvSpPr>
      <dsp:spPr>
        <a:xfrm>
          <a:off x="2857500" y="1725168"/>
          <a:ext cx="242316"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857500" y="1725168"/>
        <a:ext cx="242316" cy="283464"/>
      </dsp:txXfrm>
    </dsp:sp>
    <dsp:sp modelId="{6FB20446-B136-47D4-A9C4-86D0BAB55652}">
      <dsp:nvSpPr>
        <dsp:cNvPr id="0" name=""/>
        <dsp:cNvSpPr/>
      </dsp:nvSpPr>
      <dsp:spPr>
        <a:xfrm>
          <a:off x="3200400" y="1414499"/>
          <a:ext cx="1143000" cy="904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Lower food prices</a:t>
          </a:r>
          <a:endParaRPr lang="en-US" sz="1400" kern="1200" dirty="0"/>
        </a:p>
      </dsp:txBody>
      <dsp:txXfrm>
        <a:off x="3200400" y="1414499"/>
        <a:ext cx="1143000" cy="904800"/>
      </dsp:txXfrm>
    </dsp:sp>
    <dsp:sp modelId="{138AA0E6-6450-4133-8B4A-EA3CA902C54A}">
      <dsp:nvSpPr>
        <dsp:cNvPr id="0" name=""/>
        <dsp:cNvSpPr/>
      </dsp:nvSpPr>
      <dsp:spPr>
        <a:xfrm>
          <a:off x="4457700" y="1725168"/>
          <a:ext cx="242316"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457700" y="1725168"/>
        <a:ext cx="242316" cy="283464"/>
      </dsp:txXfrm>
    </dsp:sp>
    <dsp:sp modelId="{56F2D263-15DC-450A-96BD-F5736487B5B6}">
      <dsp:nvSpPr>
        <dsp:cNvPr id="0" name=""/>
        <dsp:cNvSpPr/>
      </dsp:nvSpPr>
      <dsp:spPr>
        <a:xfrm>
          <a:off x="4800600" y="1414499"/>
          <a:ext cx="1143000" cy="904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People ate more</a:t>
          </a:r>
          <a:endParaRPr lang="en-US" sz="1400" kern="1200" dirty="0"/>
        </a:p>
      </dsp:txBody>
      <dsp:txXfrm>
        <a:off x="4800600" y="1414499"/>
        <a:ext cx="1143000" cy="904800"/>
      </dsp:txXfrm>
    </dsp:sp>
    <dsp:sp modelId="{171AF2B1-9441-4E29-ADF5-0E9C68B3FF68}">
      <dsp:nvSpPr>
        <dsp:cNvPr id="0" name=""/>
        <dsp:cNvSpPr/>
      </dsp:nvSpPr>
      <dsp:spPr>
        <a:xfrm>
          <a:off x="6057900" y="1725168"/>
          <a:ext cx="242315"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057900" y="1725168"/>
        <a:ext cx="242315" cy="283464"/>
      </dsp:txXfrm>
    </dsp:sp>
    <dsp:sp modelId="{444233BE-3D55-4FB1-BE7C-2566E203096B}">
      <dsp:nvSpPr>
        <dsp:cNvPr id="0" name=""/>
        <dsp:cNvSpPr/>
      </dsp:nvSpPr>
      <dsp:spPr>
        <a:xfrm>
          <a:off x="6400800" y="1414499"/>
          <a:ext cx="1143000" cy="904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More healthy babies were born</a:t>
          </a:r>
          <a:endParaRPr lang="en-US" sz="1400" kern="1200" dirty="0"/>
        </a:p>
      </dsp:txBody>
      <dsp:txXfrm>
        <a:off x="6400800" y="1414499"/>
        <a:ext cx="1143000" cy="904800"/>
      </dsp:txXfrm>
    </dsp:sp>
    <dsp:sp modelId="{423BCD25-2D59-45D3-A8F5-7A27D0ABAD78}">
      <dsp:nvSpPr>
        <dsp:cNvPr id="0" name=""/>
        <dsp:cNvSpPr/>
      </dsp:nvSpPr>
      <dsp:spPr>
        <a:xfrm>
          <a:off x="7658100" y="1725168"/>
          <a:ext cx="242315"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7658100" y="1725168"/>
        <a:ext cx="242315" cy="283464"/>
      </dsp:txXfrm>
    </dsp:sp>
    <dsp:sp modelId="{4BF36AD7-FA78-4377-861B-4293750AF589}">
      <dsp:nvSpPr>
        <dsp:cNvPr id="0" name=""/>
        <dsp:cNvSpPr/>
      </dsp:nvSpPr>
      <dsp:spPr>
        <a:xfrm>
          <a:off x="8001000" y="1414499"/>
          <a:ext cx="1143000" cy="904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Population skyrocketed</a:t>
          </a:r>
          <a:endParaRPr lang="en-US" sz="1400" kern="1200" dirty="0"/>
        </a:p>
      </dsp:txBody>
      <dsp:txXfrm>
        <a:off x="8001000" y="1414499"/>
        <a:ext cx="1143000" cy="904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6A9DC7-DACD-4ADA-A0D0-128337E1ABB3}">
      <dsp:nvSpPr>
        <dsp:cNvPr id="0" name=""/>
        <dsp:cNvSpPr/>
      </dsp:nvSpPr>
      <dsp:spPr>
        <a:xfrm>
          <a:off x="0" y="0"/>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Spinning machine</a:t>
          </a:r>
          <a:endParaRPr lang="en-US" sz="3800" kern="1200" dirty="0"/>
        </a:p>
      </dsp:txBody>
      <dsp:txXfrm>
        <a:off x="0" y="0"/>
        <a:ext cx="4961836" cy="1357788"/>
      </dsp:txXfrm>
    </dsp:sp>
    <dsp:sp modelId="{5938A31F-D14E-4A59-9EA2-B5A5AA96C5CE}">
      <dsp:nvSpPr>
        <dsp:cNvPr id="0" name=""/>
        <dsp:cNvSpPr/>
      </dsp:nvSpPr>
      <dsp:spPr>
        <a:xfrm>
          <a:off x="560069" y="1584087"/>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Need to speed up weaving</a:t>
          </a:r>
        </a:p>
      </dsp:txBody>
      <dsp:txXfrm>
        <a:off x="560069" y="1584087"/>
        <a:ext cx="4904827" cy="1357788"/>
      </dsp:txXfrm>
    </dsp:sp>
    <dsp:sp modelId="{4E387A86-B59B-4B06-97BA-7418F07AA8A2}">
      <dsp:nvSpPr>
        <dsp:cNvPr id="0" name=""/>
        <dsp:cNvSpPr/>
      </dsp:nvSpPr>
      <dsp:spPr>
        <a:xfrm>
          <a:off x="1120139" y="3168174"/>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Power loom created</a:t>
          </a:r>
          <a:endParaRPr lang="en-US" sz="3800" kern="1200" dirty="0"/>
        </a:p>
      </dsp:txBody>
      <dsp:txXfrm>
        <a:off x="1120139" y="3168174"/>
        <a:ext cx="4904827" cy="1357788"/>
      </dsp:txXfrm>
    </dsp:sp>
    <dsp:sp modelId="{8CB2590E-049C-4A89-9C9F-A2AD4177F525}">
      <dsp:nvSpPr>
        <dsp:cNvPr id="0" name=""/>
        <dsp:cNvSpPr/>
      </dsp:nvSpPr>
      <dsp:spPr>
        <a:xfrm>
          <a:off x="54648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464897" y="1029656"/>
        <a:ext cx="882562" cy="882562"/>
      </dsp:txXfrm>
    </dsp:sp>
    <dsp:sp modelId="{18684D5E-369A-40B2-89DC-3601540BBB0B}">
      <dsp:nvSpPr>
        <dsp:cNvPr id="0" name=""/>
        <dsp:cNvSpPr/>
      </dsp:nvSpPr>
      <dsp:spPr>
        <a:xfrm>
          <a:off x="602496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24967" y="2604691"/>
        <a:ext cx="882562" cy="882562"/>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A7110D-5555-4463-B166-13BA78028767}">
      <dsp:nvSpPr>
        <dsp:cNvPr id="0" name=""/>
        <dsp:cNvSpPr/>
      </dsp:nvSpPr>
      <dsp:spPr>
        <a:xfrm rot="5400000">
          <a:off x="4551705" y="-1731770"/>
          <a:ext cx="1052525" cy="477926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1750 – 144,000,000</a:t>
          </a:r>
          <a:endParaRPr lang="en-US" sz="2900" kern="1200" dirty="0"/>
        </a:p>
        <a:p>
          <a:pPr marL="285750" lvl="1" indent="-285750" algn="l" defTabSz="1289050">
            <a:lnSpc>
              <a:spcPct val="90000"/>
            </a:lnSpc>
            <a:spcBef>
              <a:spcPct val="0"/>
            </a:spcBef>
            <a:spcAft>
              <a:spcPct val="15000"/>
            </a:spcAft>
            <a:buChar char="••"/>
          </a:pPr>
          <a:r>
            <a:rPr lang="en-US" sz="2900" kern="1200" dirty="0" smtClean="0"/>
            <a:t>1900 – 325,000,000</a:t>
          </a:r>
          <a:endParaRPr lang="en-US" sz="2900" kern="1200" dirty="0"/>
        </a:p>
      </dsp:txBody>
      <dsp:txXfrm rot="5400000">
        <a:off x="4551705" y="-1731770"/>
        <a:ext cx="1052525" cy="4779264"/>
      </dsp:txXfrm>
    </dsp:sp>
    <dsp:sp modelId="{78F30890-6C14-46BF-B69E-D72D50E53A44}">
      <dsp:nvSpPr>
        <dsp:cNvPr id="0" name=""/>
        <dsp:cNvSpPr/>
      </dsp:nvSpPr>
      <dsp:spPr>
        <a:xfrm>
          <a:off x="0" y="32"/>
          <a:ext cx="2688336" cy="13156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Europe</a:t>
          </a:r>
          <a:endParaRPr lang="en-US" sz="4400" kern="1200" dirty="0"/>
        </a:p>
      </dsp:txBody>
      <dsp:txXfrm>
        <a:off x="0" y="32"/>
        <a:ext cx="2688336" cy="1315657"/>
      </dsp:txXfrm>
    </dsp:sp>
    <dsp:sp modelId="{598CBA91-C948-4DF9-82E0-BB72ECD1E41A}">
      <dsp:nvSpPr>
        <dsp:cNvPr id="0" name=""/>
        <dsp:cNvSpPr/>
      </dsp:nvSpPr>
      <dsp:spPr>
        <a:xfrm rot="5400000">
          <a:off x="4551705" y="-350330"/>
          <a:ext cx="1052525" cy="477926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1750 - 11,000,000</a:t>
          </a:r>
          <a:endParaRPr lang="en-US" sz="2900" kern="1200" dirty="0"/>
        </a:p>
        <a:p>
          <a:pPr marL="285750" lvl="1" indent="-285750" algn="l" defTabSz="1289050">
            <a:lnSpc>
              <a:spcPct val="90000"/>
            </a:lnSpc>
            <a:spcBef>
              <a:spcPct val="0"/>
            </a:spcBef>
            <a:spcAft>
              <a:spcPct val="15000"/>
            </a:spcAft>
            <a:buChar char="••"/>
          </a:pPr>
          <a:r>
            <a:rPr lang="en-US" sz="2900" kern="1200" dirty="0" smtClean="0"/>
            <a:t>1900 - 30,000,000</a:t>
          </a:r>
          <a:endParaRPr lang="en-US" sz="2900" kern="1200" dirty="0"/>
        </a:p>
      </dsp:txBody>
      <dsp:txXfrm rot="5400000">
        <a:off x="4551705" y="-350330"/>
        <a:ext cx="1052525" cy="4779264"/>
      </dsp:txXfrm>
    </dsp:sp>
    <dsp:sp modelId="{694A826F-D3D0-4FD1-ACE9-73C96FC7EE2B}">
      <dsp:nvSpPr>
        <dsp:cNvPr id="0" name=""/>
        <dsp:cNvSpPr/>
      </dsp:nvSpPr>
      <dsp:spPr>
        <a:xfrm>
          <a:off x="0" y="1381472"/>
          <a:ext cx="2688336" cy="13156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England</a:t>
          </a:r>
          <a:endParaRPr lang="en-US" sz="4400" kern="1200" dirty="0"/>
        </a:p>
      </dsp:txBody>
      <dsp:txXfrm>
        <a:off x="0" y="1381472"/>
        <a:ext cx="2688336" cy="1315657"/>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0E021F-A1FF-4AF9-B0A8-1221806ABB86}">
      <dsp:nvSpPr>
        <dsp:cNvPr id="0" name=""/>
        <dsp:cNvSpPr/>
      </dsp:nvSpPr>
      <dsp:spPr>
        <a:xfrm>
          <a:off x="43" y="90000"/>
          <a:ext cx="4130426" cy="576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Weapons Used by Employers</a:t>
          </a:r>
          <a:endParaRPr lang="en-US" sz="2000" kern="1200" dirty="0"/>
        </a:p>
      </dsp:txBody>
      <dsp:txXfrm>
        <a:off x="43" y="90000"/>
        <a:ext cx="4130426" cy="576000"/>
      </dsp:txXfrm>
    </dsp:sp>
    <dsp:sp modelId="{A81E2A79-3B8B-46EB-A79B-BEB30C9AD431}">
      <dsp:nvSpPr>
        <dsp:cNvPr id="0" name=""/>
        <dsp:cNvSpPr/>
      </dsp:nvSpPr>
      <dsp:spPr>
        <a:xfrm>
          <a:off x="43" y="666000"/>
          <a:ext cx="4130426" cy="45017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At-will employment</a:t>
          </a:r>
          <a:endParaRPr lang="en-US" sz="2000" kern="1200" dirty="0"/>
        </a:p>
        <a:p>
          <a:pPr marL="228600" lvl="1" indent="-228600" algn="l" defTabSz="889000">
            <a:lnSpc>
              <a:spcPct val="90000"/>
            </a:lnSpc>
            <a:spcBef>
              <a:spcPct val="0"/>
            </a:spcBef>
            <a:spcAft>
              <a:spcPct val="15000"/>
            </a:spcAft>
            <a:buChar char="••"/>
          </a:pPr>
          <a:r>
            <a:rPr lang="en-US" sz="2000" kern="1200" dirty="0" smtClean="0"/>
            <a:t>Blacklists</a:t>
          </a:r>
          <a:endParaRPr lang="en-US" sz="2000" kern="1200" dirty="0"/>
        </a:p>
        <a:p>
          <a:pPr marL="228600" lvl="1" indent="-228600" algn="l" defTabSz="889000">
            <a:lnSpc>
              <a:spcPct val="90000"/>
            </a:lnSpc>
            <a:spcBef>
              <a:spcPct val="0"/>
            </a:spcBef>
            <a:spcAft>
              <a:spcPct val="15000"/>
            </a:spcAft>
            <a:buChar char="••"/>
          </a:pPr>
          <a:r>
            <a:rPr lang="en-US" sz="2000" kern="1200" dirty="0" smtClean="0"/>
            <a:t>Company unions</a:t>
          </a:r>
          <a:endParaRPr lang="en-US" sz="2000" kern="1200" dirty="0"/>
        </a:p>
        <a:p>
          <a:pPr marL="228600" lvl="1" indent="-228600" algn="l" defTabSz="889000">
            <a:lnSpc>
              <a:spcPct val="90000"/>
            </a:lnSpc>
            <a:spcBef>
              <a:spcPct val="0"/>
            </a:spcBef>
            <a:spcAft>
              <a:spcPct val="15000"/>
            </a:spcAft>
            <a:buChar char="••"/>
          </a:pPr>
          <a:r>
            <a:rPr lang="en-US" sz="2000" kern="1200" dirty="0" smtClean="0"/>
            <a:t>Individual bargaining</a:t>
          </a:r>
          <a:endParaRPr lang="en-US" sz="2000" kern="1200" dirty="0"/>
        </a:p>
        <a:p>
          <a:pPr marL="228600" lvl="1" indent="-228600" algn="l" defTabSz="889000">
            <a:lnSpc>
              <a:spcPct val="90000"/>
            </a:lnSpc>
            <a:spcBef>
              <a:spcPct val="0"/>
            </a:spcBef>
            <a:spcAft>
              <a:spcPct val="15000"/>
            </a:spcAft>
            <a:buChar char="••"/>
          </a:pPr>
          <a:r>
            <a:rPr lang="en-US" sz="2000" kern="1200" dirty="0" smtClean="0"/>
            <a:t>Injunctions</a:t>
          </a:r>
          <a:endParaRPr lang="en-US" sz="2000" kern="1200" dirty="0"/>
        </a:p>
        <a:p>
          <a:pPr marL="228600" lvl="1" indent="-228600" algn="l" defTabSz="889000">
            <a:lnSpc>
              <a:spcPct val="90000"/>
            </a:lnSpc>
            <a:spcBef>
              <a:spcPct val="0"/>
            </a:spcBef>
            <a:spcAft>
              <a:spcPct val="15000"/>
            </a:spcAft>
            <a:buChar char="••"/>
          </a:pPr>
          <a:r>
            <a:rPr lang="en-US" sz="2000" kern="1200" dirty="0" smtClean="0"/>
            <a:t>Laws that limit union activities</a:t>
          </a:r>
          <a:endParaRPr lang="en-US" sz="2000" kern="1200" dirty="0"/>
        </a:p>
        <a:p>
          <a:pPr marL="228600" lvl="1" indent="-228600" algn="l" defTabSz="889000">
            <a:lnSpc>
              <a:spcPct val="90000"/>
            </a:lnSpc>
            <a:spcBef>
              <a:spcPct val="0"/>
            </a:spcBef>
            <a:spcAft>
              <a:spcPct val="15000"/>
            </a:spcAft>
            <a:buChar char="••"/>
          </a:pPr>
          <a:r>
            <a:rPr lang="en-US" sz="2000" kern="1200" dirty="0" smtClean="0"/>
            <a:t>Lockouts</a:t>
          </a:r>
          <a:endParaRPr lang="en-US" sz="2000" kern="1200" dirty="0"/>
        </a:p>
        <a:p>
          <a:pPr marL="228600" lvl="1" indent="-228600" algn="l" defTabSz="889000">
            <a:lnSpc>
              <a:spcPct val="90000"/>
            </a:lnSpc>
            <a:spcBef>
              <a:spcPct val="0"/>
            </a:spcBef>
            <a:spcAft>
              <a:spcPct val="15000"/>
            </a:spcAft>
            <a:buChar char="••"/>
          </a:pPr>
          <a:r>
            <a:rPr lang="en-US" sz="2000" kern="1200" dirty="0" smtClean="0"/>
            <a:t>Open shops</a:t>
          </a:r>
          <a:endParaRPr lang="en-US" sz="2000" kern="1200" dirty="0"/>
        </a:p>
        <a:p>
          <a:pPr marL="228600" lvl="1" indent="-228600" algn="l" defTabSz="889000">
            <a:lnSpc>
              <a:spcPct val="90000"/>
            </a:lnSpc>
            <a:spcBef>
              <a:spcPct val="0"/>
            </a:spcBef>
            <a:spcAft>
              <a:spcPct val="15000"/>
            </a:spcAft>
            <a:buChar char="••"/>
          </a:pPr>
          <a:r>
            <a:rPr lang="en-US" sz="2000" kern="1200" dirty="0" smtClean="0"/>
            <a:t>Outsourcing</a:t>
          </a:r>
          <a:endParaRPr lang="en-US" sz="2000" kern="1200" dirty="0"/>
        </a:p>
        <a:p>
          <a:pPr marL="228600" lvl="1" indent="-228600" algn="l" defTabSz="889000">
            <a:lnSpc>
              <a:spcPct val="90000"/>
            </a:lnSpc>
            <a:spcBef>
              <a:spcPct val="0"/>
            </a:spcBef>
            <a:spcAft>
              <a:spcPct val="15000"/>
            </a:spcAft>
            <a:buChar char="••"/>
          </a:pPr>
          <a:r>
            <a:rPr lang="en-US" sz="2000" kern="1200" dirty="0" smtClean="0"/>
            <a:t>Relocation</a:t>
          </a:r>
          <a:endParaRPr lang="en-US" sz="2000" kern="1200" dirty="0"/>
        </a:p>
        <a:p>
          <a:pPr marL="228600" lvl="1" indent="-228600" algn="l" defTabSz="889000">
            <a:lnSpc>
              <a:spcPct val="90000"/>
            </a:lnSpc>
            <a:spcBef>
              <a:spcPct val="0"/>
            </a:spcBef>
            <a:spcAft>
              <a:spcPct val="15000"/>
            </a:spcAft>
            <a:buChar char="••"/>
          </a:pPr>
          <a:r>
            <a:rPr lang="en-US" sz="2000" kern="1200" dirty="0" smtClean="0"/>
            <a:t>Right-to-work laws</a:t>
          </a:r>
          <a:endParaRPr lang="en-US" sz="2000" kern="1200" dirty="0"/>
        </a:p>
        <a:p>
          <a:pPr marL="228600" lvl="1" indent="-228600" algn="l" defTabSz="889000">
            <a:lnSpc>
              <a:spcPct val="90000"/>
            </a:lnSpc>
            <a:spcBef>
              <a:spcPct val="0"/>
            </a:spcBef>
            <a:spcAft>
              <a:spcPct val="15000"/>
            </a:spcAft>
            <a:buChar char="••"/>
          </a:pPr>
          <a:r>
            <a:rPr lang="en-US" sz="2000" kern="1200" dirty="0" smtClean="0"/>
            <a:t>Threat of foreign competition</a:t>
          </a:r>
          <a:endParaRPr lang="en-US" sz="2000" kern="1200" dirty="0"/>
        </a:p>
        <a:p>
          <a:pPr marL="228600" lvl="1" indent="-228600" algn="l" defTabSz="889000">
            <a:lnSpc>
              <a:spcPct val="90000"/>
            </a:lnSpc>
            <a:spcBef>
              <a:spcPct val="0"/>
            </a:spcBef>
            <a:spcAft>
              <a:spcPct val="15000"/>
            </a:spcAft>
            <a:buChar char="••"/>
          </a:pPr>
          <a:r>
            <a:rPr lang="en-US" sz="2000" kern="1200" dirty="0" smtClean="0"/>
            <a:t>Welfare capitalism</a:t>
          </a:r>
          <a:endParaRPr lang="en-US" sz="2000" kern="1200" dirty="0"/>
        </a:p>
        <a:p>
          <a:pPr marL="228600" lvl="1" indent="-228600" algn="l" defTabSz="889000">
            <a:lnSpc>
              <a:spcPct val="90000"/>
            </a:lnSpc>
            <a:spcBef>
              <a:spcPct val="0"/>
            </a:spcBef>
            <a:spcAft>
              <a:spcPct val="15000"/>
            </a:spcAft>
            <a:buChar char="••"/>
          </a:pPr>
          <a:r>
            <a:rPr lang="en-US" sz="2000" kern="1200" dirty="0" smtClean="0"/>
            <a:t>Yellow-dog contracts</a:t>
          </a:r>
          <a:endParaRPr lang="en-US" sz="2000" kern="1200" dirty="0"/>
        </a:p>
      </dsp:txBody>
      <dsp:txXfrm>
        <a:off x="43" y="666000"/>
        <a:ext cx="4130426" cy="4501799"/>
      </dsp:txXfrm>
    </dsp:sp>
    <dsp:sp modelId="{DA96200B-7794-4A6E-89A8-054A47707EA0}">
      <dsp:nvSpPr>
        <dsp:cNvPr id="0" name=""/>
        <dsp:cNvSpPr/>
      </dsp:nvSpPr>
      <dsp:spPr>
        <a:xfrm>
          <a:off x="4708729" y="90000"/>
          <a:ext cx="4130426" cy="576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Weapons Used by Unions</a:t>
          </a:r>
          <a:endParaRPr lang="en-US" sz="2000" kern="1200" dirty="0"/>
        </a:p>
      </dsp:txBody>
      <dsp:txXfrm>
        <a:off x="4708729" y="90000"/>
        <a:ext cx="4130426" cy="576000"/>
      </dsp:txXfrm>
    </dsp:sp>
    <dsp:sp modelId="{D1B85F5F-33DF-4ADF-95A3-C9CC2E0E786B}">
      <dsp:nvSpPr>
        <dsp:cNvPr id="0" name=""/>
        <dsp:cNvSpPr/>
      </dsp:nvSpPr>
      <dsp:spPr>
        <a:xfrm>
          <a:off x="4708729" y="666000"/>
          <a:ext cx="4130426" cy="45017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Boycotts</a:t>
          </a:r>
          <a:endParaRPr lang="en-US" sz="2000" kern="1200" dirty="0"/>
        </a:p>
        <a:p>
          <a:pPr marL="228600" lvl="1" indent="-228600" algn="l" defTabSz="889000">
            <a:lnSpc>
              <a:spcPct val="90000"/>
            </a:lnSpc>
            <a:spcBef>
              <a:spcPct val="0"/>
            </a:spcBef>
            <a:spcAft>
              <a:spcPct val="15000"/>
            </a:spcAft>
            <a:buChar char="••"/>
          </a:pPr>
          <a:r>
            <a:rPr lang="en-US" sz="2000" kern="1200" dirty="0" smtClean="0"/>
            <a:t>Check-offs</a:t>
          </a:r>
          <a:endParaRPr lang="en-US" sz="2000" kern="1200" dirty="0"/>
        </a:p>
        <a:p>
          <a:pPr marL="228600" lvl="1" indent="-228600" algn="l" defTabSz="889000">
            <a:lnSpc>
              <a:spcPct val="90000"/>
            </a:lnSpc>
            <a:spcBef>
              <a:spcPct val="0"/>
            </a:spcBef>
            <a:spcAft>
              <a:spcPct val="15000"/>
            </a:spcAft>
            <a:buChar char="••"/>
          </a:pPr>
          <a:r>
            <a:rPr lang="en-US" sz="2000" kern="1200" dirty="0" smtClean="0"/>
            <a:t>Closed shops</a:t>
          </a:r>
          <a:endParaRPr lang="en-US" sz="2000" kern="1200" dirty="0"/>
        </a:p>
        <a:p>
          <a:pPr marL="228600" lvl="1" indent="-228600" algn="l" defTabSz="889000">
            <a:lnSpc>
              <a:spcPct val="90000"/>
            </a:lnSpc>
            <a:spcBef>
              <a:spcPct val="0"/>
            </a:spcBef>
            <a:spcAft>
              <a:spcPct val="15000"/>
            </a:spcAft>
            <a:buChar char="••"/>
          </a:pPr>
          <a:r>
            <a:rPr lang="en-US" sz="2000" kern="1200" dirty="0" smtClean="0"/>
            <a:t>Collective bargaining</a:t>
          </a:r>
          <a:endParaRPr lang="en-US" sz="2000" kern="1200" dirty="0"/>
        </a:p>
        <a:p>
          <a:pPr marL="228600" lvl="1" indent="-228600" algn="l" defTabSz="889000">
            <a:lnSpc>
              <a:spcPct val="90000"/>
            </a:lnSpc>
            <a:spcBef>
              <a:spcPct val="0"/>
            </a:spcBef>
            <a:spcAft>
              <a:spcPct val="15000"/>
            </a:spcAft>
            <a:buChar char="••"/>
          </a:pPr>
          <a:r>
            <a:rPr lang="en-US" sz="2000" kern="1200" dirty="0" smtClean="0"/>
            <a:t>Direct political action</a:t>
          </a:r>
          <a:endParaRPr lang="en-US" sz="2000" kern="1200" dirty="0"/>
        </a:p>
        <a:p>
          <a:pPr marL="228600" lvl="1" indent="-228600" algn="l" defTabSz="889000">
            <a:lnSpc>
              <a:spcPct val="90000"/>
            </a:lnSpc>
            <a:spcBef>
              <a:spcPct val="0"/>
            </a:spcBef>
            <a:spcAft>
              <a:spcPct val="15000"/>
            </a:spcAft>
            <a:buChar char="••"/>
          </a:pPr>
          <a:r>
            <a:rPr lang="en-US" sz="2000" kern="1200" dirty="0" smtClean="0"/>
            <a:t>Favorable labor legislation</a:t>
          </a:r>
          <a:endParaRPr lang="en-US" sz="2000" kern="1200" dirty="0"/>
        </a:p>
        <a:p>
          <a:pPr marL="228600" lvl="1" indent="-228600" algn="l" defTabSz="889000">
            <a:lnSpc>
              <a:spcPct val="90000"/>
            </a:lnSpc>
            <a:spcBef>
              <a:spcPct val="0"/>
            </a:spcBef>
            <a:spcAft>
              <a:spcPct val="15000"/>
            </a:spcAft>
            <a:buChar char="••"/>
          </a:pPr>
          <a:r>
            <a:rPr lang="en-US" sz="2000" kern="1200" dirty="0" smtClean="0"/>
            <a:t>Feather-bedding</a:t>
          </a:r>
          <a:endParaRPr lang="en-US" sz="2000" kern="1200" dirty="0"/>
        </a:p>
        <a:p>
          <a:pPr marL="228600" lvl="1" indent="-228600" algn="l" defTabSz="889000">
            <a:lnSpc>
              <a:spcPct val="90000"/>
            </a:lnSpc>
            <a:spcBef>
              <a:spcPct val="0"/>
            </a:spcBef>
            <a:spcAft>
              <a:spcPct val="15000"/>
            </a:spcAft>
            <a:buChar char="••"/>
          </a:pPr>
          <a:r>
            <a:rPr lang="en-US" sz="2000" kern="1200" dirty="0" smtClean="0"/>
            <a:t>Lobbying</a:t>
          </a:r>
          <a:endParaRPr lang="en-US" sz="2000" kern="1200" dirty="0"/>
        </a:p>
        <a:p>
          <a:pPr marL="228600" lvl="1" indent="-228600" algn="l" defTabSz="889000">
            <a:lnSpc>
              <a:spcPct val="90000"/>
            </a:lnSpc>
            <a:spcBef>
              <a:spcPct val="0"/>
            </a:spcBef>
            <a:spcAft>
              <a:spcPct val="15000"/>
            </a:spcAft>
            <a:buChar char="••"/>
          </a:pPr>
          <a:r>
            <a:rPr lang="en-US" sz="2000" kern="1200" dirty="0" smtClean="0"/>
            <a:t>Picketing</a:t>
          </a:r>
          <a:endParaRPr lang="en-US" sz="2000" kern="1200" dirty="0"/>
        </a:p>
        <a:p>
          <a:pPr marL="228600" lvl="1" indent="-228600" algn="l" defTabSz="889000">
            <a:lnSpc>
              <a:spcPct val="90000"/>
            </a:lnSpc>
            <a:spcBef>
              <a:spcPct val="0"/>
            </a:spcBef>
            <a:spcAft>
              <a:spcPct val="15000"/>
            </a:spcAft>
            <a:buChar char="••"/>
          </a:pPr>
          <a:r>
            <a:rPr lang="en-US" sz="2000" kern="1200" dirty="0" smtClean="0"/>
            <a:t>Sabotage</a:t>
          </a:r>
          <a:endParaRPr lang="en-US" sz="2000" kern="1200" dirty="0"/>
        </a:p>
        <a:p>
          <a:pPr marL="228600" lvl="1" indent="-228600" algn="l" defTabSz="889000">
            <a:lnSpc>
              <a:spcPct val="90000"/>
            </a:lnSpc>
            <a:spcBef>
              <a:spcPct val="0"/>
            </a:spcBef>
            <a:spcAft>
              <a:spcPct val="15000"/>
            </a:spcAft>
            <a:buChar char="••"/>
          </a:pPr>
          <a:r>
            <a:rPr lang="en-US" sz="2000" kern="1200" dirty="0" smtClean="0"/>
            <a:t>Strikes</a:t>
          </a:r>
          <a:endParaRPr lang="en-US" sz="2000" kern="1200" dirty="0"/>
        </a:p>
        <a:p>
          <a:pPr marL="228600" lvl="1" indent="-228600" algn="l" defTabSz="889000">
            <a:lnSpc>
              <a:spcPct val="90000"/>
            </a:lnSpc>
            <a:spcBef>
              <a:spcPct val="0"/>
            </a:spcBef>
            <a:spcAft>
              <a:spcPct val="15000"/>
            </a:spcAft>
            <a:buChar char="••"/>
          </a:pPr>
          <a:r>
            <a:rPr lang="en-US" sz="2000" kern="1200" dirty="0" smtClean="0"/>
            <a:t>Union label</a:t>
          </a:r>
          <a:endParaRPr lang="en-US" sz="2000" kern="1200" dirty="0"/>
        </a:p>
        <a:p>
          <a:pPr marL="228600" lvl="1" indent="-228600" algn="l" defTabSz="889000">
            <a:lnSpc>
              <a:spcPct val="90000"/>
            </a:lnSpc>
            <a:spcBef>
              <a:spcPct val="0"/>
            </a:spcBef>
            <a:spcAft>
              <a:spcPct val="15000"/>
            </a:spcAft>
            <a:buChar char="••"/>
          </a:pPr>
          <a:r>
            <a:rPr lang="en-US" sz="2000" kern="1200" dirty="0" smtClean="0"/>
            <a:t>Union shops</a:t>
          </a:r>
          <a:endParaRPr lang="en-US" sz="2000" kern="1200" dirty="0"/>
        </a:p>
      </dsp:txBody>
      <dsp:txXfrm>
        <a:off x="4708729" y="666000"/>
        <a:ext cx="4130426" cy="4501799"/>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DF390E-BE41-4047-B109-3B95C8A33A77}">
      <dsp:nvSpPr>
        <dsp:cNvPr id="0" name=""/>
        <dsp:cNvSpPr/>
      </dsp:nvSpPr>
      <dsp:spPr>
        <a:xfrm rot="5400000">
          <a:off x="5371406" y="-2107470"/>
          <a:ext cx="107123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Economic changes lead to historical changes.</a:t>
          </a:r>
          <a:endParaRPr lang="en-US" sz="1400" kern="1200" dirty="0"/>
        </a:p>
        <a:p>
          <a:pPr marL="114300" lvl="1" indent="-114300" algn="l" defTabSz="622300">
            <a:lnSpc>
              <a:spcPct val="90000"/>
            </a:lnSpc>
            <a:spcBef>
              <a:spcPct val="0"/>
            </a:spcBef>
            <a:spcAft>
              <a:spcPct val="15000"/>
            </a:spcAft>
            <a:buChar char="••"/>
          </a:pPr>
          <a:r>
            <a:rPr lang="en-US" sz="1400" kern="1200" dirty="0" smtClean="0"/>
            <a:t>Historically, the wealthy classes have held all power.</a:t>
          </a:r>
          <a:endParaRPr lang="en-US" sz="1400" kern="1200" dirty="0"/>
        </a:p>
      </dsp:txBody>
      <dsp:txXfrm rot="5400000">
        <a:off x="5371406" y="-2107470"/>
        <a:ext cx="1071235" cy="5559552"/>
      </dsp:txXfrm>
    </dsp:sp>
    <dsp:sp modelId="{485815EB-3F59-4B38-872E-8E831880352E}">
      <dsp:nvSpPr>
        <dsp:cNvPr id="0" name=""/>
        <dsp:cNvSpPr/>
      </dsp:nvSpPr>
      <dsp:spPr>
        <a:xfrm>
          <a:off x="0" y="2784"/>
          <a:ext cx="3127248" cy="13390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Economic Interpretation of History</a:t>
          </a:r>
          <a:endParaRPr lang="en-US" sz="2800" kern="1200" dirty="0"/>
        </a:p>
      </dsp:txBody>
      <dsp:txXfrm>
        <a:off x="0" y="2784"/>
        <a:ext cx="3127248" cy="1339043"/>
      </dsp:txXfrm>
    </dsp:sp>
    <dsp:sp modelId="{C5C05054-4078-4D6F-B620-C5696366FC0E}">
      <dsp:nvSpPr>
        <dsp:cNvPr id="0" name=""/>
        <dsp:cNvSpPr/>
      </dsp:nvSpPr>
      <dsp:spPr>
        <a:xfrm rot="5400000">
          <a:off x="5371406" y="-701474"/>
          <a:ext cx="107123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History has been a struggle between the rich and the poor.</a:t>
          </a:r>
          <a:endParaRPr lang="en-US" sz="1400" kern="1200" dirty="0"/>
        </a:p>
        <a:p>
          <a:pPr marL="114300" lvl="1" indent="-114300" algn="l" defTabSz="622300">
            <a:lnSpc>
              <a:spcPct val="90000"/>
            </a:lnSpc>
            <a:spcBef>
              <a:spcPct val="0"/>
            </a:spcBef>
            <a:spcAft>
              <a:spcPct val="15000"/>
            </a:spcAft>
            <a:buChar char="••"/>
          </a:pPr>
          <a:r>
            <a:rPr lang="en-US" sz="1400" kern="1200" dirty="0" smtClean="0"/>
            <a:t>In the Industrial Revolution, the struggle is between the capitalists (owners of the means of production) and the proletariat (workers).</a:t>
          </a:r>
          <a:endParaRPr lang="en-US" sz="1400" kern="1200" dirty="0"/>
        </a:p>
      </dsp:txBody>
      <dsp:txXfrm rot="5400000">
        <a:off x="5371406" y="-701474"/>
        <a:ext cx="1071235" cy="5559552"/>
      </dsp:txXfrm>
    </dsp:sp>
    <dsp:sp modelId="{5E943CC9-E803-4F82-940B-9771F55A4B5E}">
      <dsp:nvSpPr>
        <dsp:cNvPr id="0" name=""/>
        <dsp:cNvSpPr/>
      </dsp:nvSpPr>
      <dsp:spPr>
        <a:xfrm>
          <a:off x="0" y="1408780"/>
          <a:ext cx="3127248" cy="13390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Class Struggle</a:t>
          </a:r>
          <a:endParaRPr lang="en-US" sz="2800" kern="1200" dirty="0"/>
        </a:p>
      </dsp:txBody>
      <dsp:txXfrm>
        <a:off x="0" y="1408780"/>
        <a:ext cx="3127248" cy="1339043"/>
      </dsp:txXfrm>
    </dsp:sp>
    <dsp:sp modelId="{544C0EA0-D87A-4F9E-8BDC-9A2DB4A3192F}">
      <dsp:nvSpPr>
        <dsp:cNvPr id="0" name=""/>
        <dsp:cNvSpPr/>
      </dsp:nvSpPr>
      <dsp:spPr>
        <a:xfrm rot="5400000">
          <a:off x="5371406" y="704522"/>
          <a:ext cx="107123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Workers produce all wealth but receive only enough to survive.</a:t>
          </a:r>
          <a:endParaRPr lang="en-US" sz="1400" kern="1200" dirty="0"/>
        </a:p>
        <a:p>
          <a:pPr marL="114300" lvl="1" indent="-114300" algn="l" defTabSz="622300">
            <a:lnSpc>
              <a:spcPct val="90000"/>
            </a:lnSpc>
            <a:spcBef>
              <a:spcPct val="0"/>
            </a:spcBef>
            <a:spcAft>
              <a:spcPct val="15000"/>
            </a:spcAft>
            <a:buChar char="••"/>
          </a:pPr>
          <a:r>
            <a:rPr lang="en-US" sz="1400" kern="1200" dirty="0" smtClean="0"/>
            <a:t>“Surplus value” (profit) of the workers’ labor goes to the capitalists.</a:t>
          </a:r>
          <a:endParaRPr lang="en-US" sz="1400" kern="1200" dirty="0"/>
        </a:p>
      </dsp:txBody>
      <dsp:txXfrm rot="5400000">
        <a:off x="5371406" y="704522"/>
        <a:ext cx="1071235" cy="5559552"/>
      </dsp:txXfrm>
    </dsp:sp>
    <dsp:sp modelId="{5DF7703A-9BB6-4709-8734-3D4E93E2ADFA}">
      <dsp:nvSpPr>
        <dsp:cNvPr id="0" name=""/>
        <dsp:cNvSpPr/>
      </dsp:nvSpPr>
      <dsp:spPr>
        <a:xfrm>
          <a:off x="0" y="2814776"/>
          <a:ext cx="3127248" cy="13390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Surplus Value</a:t>
          </a:r>
          <a:endParaRPr lang="en-US" sz="2800" kern="1200" dirty="0"/>
        </a:p>
      </dsp:txBody>
      <dsp:txXfrm>
        <a:off x="0" y="2814776"/>
        <a:ext cx="3127248" cy="1339043"/>
      </dsp:txXfrm>
    </dsp:sp>
    <dsp:sp modelId="{026642FA-83AD-473A-8845-8606ACC69794}">
      <dsp:nvSpPr>
        <dsp:cNvPr id="0" name=""/>
        <dsp:cNvSpPr/>
      </dsp:nvSpPr>
      <dsp:spPr>
        <a:xfrm rot="5400000">
          <a:off x="5371406" y="2110518"/>
          <a:ext cx="107123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Industrial wealth leads to the concentration of wealth among fewer and fewer capitalists, while the living and working conditions of the proletariat grow worse.</a:t>
          </a:r>
          <a:endParaRPr lang="en-US" sz="1400" kern="1200" dirty="0"/>
        </a:p>
        <a:p>
          <a:pPr marL="114300" lvl="1" indent="-114300" algn="l" defTabSz="622300">
            <a:lnSpc>
              <a:spcPct val="90000"/>
            </a:lnSpc>
            <a:spcBef>
              <a:spcPct val="0"/>
            </a:spcBef>
            <a:spcAft>
              <a:spcPct val="15000"/>
            </a:spcAft>
            <a:buChar char="••"/>
          </a:pPr>
          <a:r>
            <a:rPr lang="en-US" sz="1400" kern="1200" dirty="0" smtClean="0"/>
            <a:t>The proletariat will eventually rebel and create a socialist state.</a:t>
          </a:r>
          <a:endParaRPr lang="en-US" sz="1400" kern="1200" dirty="0"/>
        </a:p>
      </dsp:txBody>
      <dsp:txXfrm rot="5400000">
        <a:off x="5371406" y="2110518"/>
        <a:ext cx="1071235" cy="5559552"/>
      </dsp:txXfrm>
    </dsp:sp>
    <dsp:sp modelId="{6A1C9D4E-FB87-4227-94D3-79EAC26D3C45}">
      <dsp:nvSpPr>
        <dsp:cNvPr id="0" name=""/>
        <dsp:cNvSpPr/>
      </dsp:nvSpPr>
      <dsp:spPr>
        <a:xfrm>
          <a:off x="0" y="4220772"/>
          <a:ext cx="3127248" cy="13390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Inevitability of Socialism</a:t>
          </a:r>
          <a:endParaRPr lang="en-US" sz="2800" kern="1200" dirty="0"/>
        </a:p>
      </dsp:txBody>
      <dsp:txXfrm>
        <a:off x="0" y="4220772"/>
        <a:ext cx="3127248" cy="133904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EAD92C-2164-4AAF-9F85-E68FE04AC5C3}">
      <dsp:nvSpPr>
        <dsp:cNvPr id="0" name=""/>
        <dsp:cNvSpPr/>
      </dsp:nvSpPr>
      <dsp:spPr>
        <a:xfrm>
          <a:off x="0" y="0"/>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Power loom</a:t>
          </a:r>
          <a:endParaRPr lang="en-US" sz="3800" kern="1200" dirty="0"/>
        </a:p>
      </dsp:txBody>
      <dsp:txXfrm>
        <a:off x="0" y="0"/>
        <a:ext cx="4961836" cy="1357788"/>
      </dsp:txXfrm>
    </dsp:sp>
    <dsp:sp modelId="{06AA1D4E-11A4-4E7D-94B7-7547998830A8}">
      <dsp:nvSpPr>
        <dsp:cNvPr id="0" name=""/>
        <dsp:cNvSpPr/>
      </dsp:nvSpPr>
      <dsp:spPr>
        <a:xfrm>
          <a:off x="560069" y="1584087"/>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Increased demand for raw cotton</a:t>
          </a:r>
          <a:endParaRPr lang="en-US" sz="3800" kern="1200" dirty="0"/>
        </a:p>
      </dsp:txBody>
      <dsp:txXfrm>
        <a:off x="560069" y="1584087"/>
        <a:ext cx="4904827" cy="1357788"/>
      </dsp:txXfrm>
    </dsp:sp>
    <dsp:sp modelId="{1922A2A2-3180-4083-9F33-B3E9F9DF4944}">
      <dsp:nvSpPr>
        <dsp:cNvPr id="0" name=""/>
        <dsp:cNvSpPr/>
      </dsp:nvSpPr>
      <dsp:spPr>
        <a:xfrm>
          <a:off x="1120139" y="3168174"/>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Invention of the cotton gin</a:t>
          </a:r>
          <a:endParaRPr lang="en-US" sz="3800" kern="1200" dirty="0"/>
        </a:p>
      </dsp:txBody>
      <dsp:txXfrm>
        <a:off x="1120139" y="3168174"/>
        <a:ext cx="4904827" cy="1357788"/>
      </dsp:txXfrm>
    </dsp:sp>
    <dsp:sp modelId="{8B264DBE-6B41-473F-90E9-0FBEB8166516}">
      <dsp:nvSpPr>
        <dsp:cNvPr id="0" name=""/>
        <dsp:cNvSpPr/>
      </dsp:nvSpPr>
      <dsp:spPr>
        <a:xfrm>
          <a:off x="54648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464897" y="1029656"/>
        <a:ext cx="882562" cy="882562"/>
      </dsp:txXfrm>
    </dsp:sp>
    <dsp:sp modelId="{5F0C81A2-1C95-4B74-8902-9B7F1FE0FC73}">
      <dsp:nvSpPr>
        <dsp:cNvPr id="0" name=""/>
        <dsp:cNvSpPr/>
      </dsp:nvSpPr>
      <dsp:spPr>
        <a:xfrm>
          <a:off x="602496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24967" y="2604691"/>
        <a:ext cx="882562" cy="88256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AD6BDB-5226-44C6-89AF-55FE0E1BC7E3}">
      <dsp:nvSpPr>
        <dsp:cNvPr id="0" name=""/>
        <dsp:cNvSpPr/>
      </dsp:nvSpPr>
      <dsp:spPr>
        <a:xfrm>
          <a:off x="0" y="0"/>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Cotton gin</a:t>
          </a:r>
          <a:endParaRPr lang="en-US" sz="2700" kern="1200" dirty="0"/>
        </a:p>
      </dsp:txBody>
      <dsp:txXfrm>
        <a:off x="0" y="0"/>
        <a:ext cx="4961836" cy="1357788"/>
      </dsp:txXfrm>
    </dsp:sp>
    <dsp:sp modelId="{10A6E1DF-2A5C-4E80-8FE0-A9A473FEC13D}">
      <dsp:nvSpPr>
        <dsp:cNvPr id="0" name=""/>
        <dsp:cNvSpPr/>
      </dsp:nvSpPr>
      <dsp:spPr>
        <a:xfrm>
          <a:off x="560069" y="1584087"/>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Demands for stronger iron</a:t>
          </a:r>
          <a:endParaRPr lang="en-US" sz="2700" kern="1200" dirty="0"/>
        </a:p>
      </dsp:txBody>
      <dsp:txXfrm>
        <a:off x="560069" y="1584087"/>
        <a:ext cx="4904827" cy="1357788"/>
      </dsp:txXfrm>
    </dsp:sp>
    <dsp:sp modelId="{4E70B786-9D07-4769-9613-CF7FD601D29A}">
      <dsp:nvSpPr>
        <dsp:cNvPr id="0" name=""/>
        <dsp:cNvSpPr/>
      </dsp:nvSpPr>
      <dsp:spPr>
        <a:xfrm>
          <a:off x="1120139" y="3168174"/>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Improvements in iron smelting and the development of steel (Bessemer process)</a:t>
          </a:r>
          <a:endParaRPr lang="en-US" sz="2700" kern="1200" dirty="0"/>
        </a:p>
      </dsp:txBody>
      <dsp:txXfrm>
        <a:off x="1120139" y="3168174"/>
        <a:ext cx="4904827" cy="1357788"/>
      </dsp:txXfrm>
    </dsp:sp>
    <dsp:sp modelId="{5A23F29C-06D7-4962-A405-6CF486D05C6A}">
      <dsp:nvSpPr>
        <dsp:cNvPr id="0" name=""/>
        <dsp:cNvSpPr/>
      </dsp:nvSpPr>
      <dsp:spPr>
        <a:xfrm>
          <a:off x="54648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464897" y="1029656"/>
        <a:ext cx="882562" cy="882562"/>
      </dsp:txXfrm>
    </dsp:sp>
    <dsp:sp modelId="{45105E1B-1F52-4610-B917-8E812D60101C}">
      <dsp:nvSpPr>
        <dsp:cNvPr id="0" name=""/>
        <dsp:cNvSpPr/>
      </dsp:nvSpPr>
      <dsp:spPr>
        <a:xfrm>
          <a:off x="602496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24967" y="2604691"/>
        <a:ext cx="882562" cy="8825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1ACC5C-CF60-4EB8-A74F-68887449075B}">
      <dsp:nvSpPr>
        <dsp:cNvPr id="0" name=""/>
        <dsp:cNvSpPr/>
      </dsp:nvSpPr>
      <dsp:spPr>
        <a:xfrm>
          <a:off x="1458" y="1939496"/>
          <a:ext cx="3110284" cy="18661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As more steam-powered machines were built, factories needed more coal to create  this steam</a:t>
          </a:r>
          <a:endParaRPr lang="en-US" sz="2400" kern="1200" dirty="0"/>
        </a:p>
      </dsp:txBody>
      <dsp:txXfrm>
        <a:off x="1458" y="1939496"/>
        <a:ext cx="3110284" cy="1866170"/>
      </dsp:txXfrm>
    </dsp:sp>
    <dsp:sp modelId="{2B8AD839-4137-4184-9475-C23B7D39BB4E}">
      <dsp:nvSpPr>
        <dsp:cNvPr id="0" name=""/>
        <dsp:cNvSpPr/>
      </dsp:nvSpPr>
      <dsp:spPr>
        <a:xfrm>
          <a:off x="3422771" y="2486906"/>
          <a:ext cx="659380" cy="771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422771" y="2486906"/>
        <a:ext cx="659380" cy="771350"/>
      </dsp:txXfrm>
    </dsp:sp>
    <dsp:sp modelId="{0B058DB1-6632-47E1-BDA6-3DF5AFCBC909}">
      <dsp:nvSpPr>
        <dsp:cNvPr id="0" name=""/>
        <dsp:cNvSpPr/>
      </dsp:nvSpPr>
      <dsp:spPr>
        <a:xfrm>
          <a:off x="4355856" y="1939496"/>
          <a:ext cx="3110284" cy="18661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Mining methods improved to meet the demand for more coal</a:t>
          </a:r>
          <a:endParaRPr lang="en-US" sz="2400" kern="1200" dirty="0"/>
        </a:p>
      </dsp:txBody>
      <dsp:txXfrm>
        <a:off x="4355856" y="1939496"/>
        <a:ext cx="3110284" cy="186617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FC737C-8DC8-404A-B755-EC49BAC0B605}">
      <dsp:nvSpPr>
        <dsp:cNvPr id="0" name=""/>
        <dsp:cNvSpPr/>
      </dsp:nvSpPr>
      <dsp:spPr>
        <a:xfrm>
          <a:off x="0" y="3613665"/>
          <a:ext cx="8382000" cy="11860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Richard Arkwright (English)</a:t>
          </a:r>
          <a:endParaRPr lang="en-US" sz="2300" kern="1200" dirty="0"/>
        </a:p>
      </dsp:txBody>
      <dsp:txXfrm>
        <a:off x="0" y="3613665"/>
        <a:ext cx="8382000" cy="640486"/>
      </dsp:txXfrm>
    </dsp:sp>
    <dsp:sp modelId="{2422692B-E6FA-4038-9CF1-23FE663653FB}">
      <dsp:nvSpPr>
        <dsp:cNvPr id="0" name=""/>
        <dsp:cNvSpPr/>
      </dsp:nvSpPr>
      <dsp:spPr>
        <a:xfrm>
          <a:off x="2222" y="4230430"/>
          <a:ext cx="2205652" cy="5455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Water frame, 1769</a:t>
          </a:r>
          <a:endParaRPr lang="en-US" sz="1900" kern="1200" dirty="0"/>
        </a:p>
      </dsp:txBody>
      <dsp:txXfrm>
        <a:off x="2222" y="4230430"/>
        <a:ext cx="2205652" cy="545599"/>
      </dsp:txXfrm>
    </dsp:sp>
    <dsp:sp modelId="{071BCA9D-DC4F-480A-A2FE-040B09808E4B}">
      <dsp:nvSpPr>
        <dsp:cNvPr id="0" name=""/>
        <dsp:cNvSpPr/>
      </dsp:nvSpPr>
      <dsp:spPr>
        <a:xfrm>
          <a:off x="2207875" y="4230430"/>
          <a:ext cx="6171902" cy="5455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Water-powered spinning machine that was too large for use in a home – led to the creation of factories</a:t>
          </a:r>
          <a:endParaRPr lang="en-US" sz="1900" kern="1200" dirty="0"/>
        </a:p>
      </dsp:txBody>
      <dsp:txXfrm>
        <a:off x="2207875" y="4230430"/>
        <a:ext cx="6171902" cy="545599"/>
      </dsp:txXfrm>
    </dsp:sp>
    <dsp:sp modelId="{24AB3CFE-60BA-4F4B-A4A9-CB73DF04BE6A}">
      <dsp:nvSpPr>
        <dsp:cNvPr id="0" name=""/>
        <dsp:cNvSpPr/>
      </dsp:nvSpPr>
      <dsp:spPr>
        <a:xfrm rot="10800000">
          <a:off x="0" y="1807257"/>
          <a:ext cx="8382000" cy="182419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James Hargreaves (English)</a:t>
          </a:r>
          <a:endParaRPr lang="en-US" sz="2300" kern="1200" dirty="0"/>
        </a:p>
      </dsp:txBody>
      <dsp:txXfrm>
        <a:off x="0" y="1807257"/>
        <a:ext cx="8382000" cy="640294"/>
      </dsp:txXfrm>
    </dsp:sp>
    <dsp:sp modelId="{C2F43CD3-2FEB-4F22-988F-CD7903AEF2D7}">
      <dsp:nvSpPr>
        <dsp:cNvPr id="0" name=""/>
        <dsp:cNvSpPr/>
      </dsp:nvSpPr>
      <dsp:spPr>
        <a:xfrm>
          <a:off x="3629" y="2447551"/>
          <a:ext cx="1908159"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Spinning jenny, 1765</a:t>
          </a:r>
          <a:endParaRPr lang="en-US" sz="1900" kern="1200" dirty="0"/>
        </a:p>
      </dsp:txBody>
      <dsp:txXfrm>
        <a:off x="3629" y="2447551"/>
        <a:ext cx="1908159" cy="545435"/>
      </dsp:txXfrm>
    </dsp:sp>
    <dsp:sp modelId="{337F2082-E570-45ED-8A8E-00D7A58F629A}">
      <dsp:nvSpPr>
        <dsp:cNvPr id="0" name=""/>
        <dsp:cNvSpPr/>
      </dsp:nvSpPr>
      <dsp:spPr>
        <a:xfrm>
          <a:off x="1911788" y="2447551"/>
          <a:ext cx="6466582"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Home-based machine that spun thread 8 times faster than when spun by hand</a:t>
          </a:r>
          <a:endParaRPr lang="en-US" sz="1900" kern="1200" dirty="0"/>
        </a:p>
      </dsp:txBody>
      <dsp:txXfrm>
        <a:off x="1911788" y="2447551"/>
        <a:ext cx="6466582" cy="545435"/>
      </dsp:txXfrm>
    </dsp:sp>
    <dsp:sp modelId="{1ABF94D1-9ADA-48D1-B7CE-31C1734BA06E}">
      <dsp:nvSpPr>
        <dsp:cNvPr id="0" name=""/>
        <dsp:cNvSpPr/>
      </dsp:nvSpPr>
      <dsp:spPr>
        <a:xfrm rot="10800000">
          <a:off x="0" y="848"/>
          <a:ext cx="8382000" cy="182419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John Kay (English)</a:t>
          </a:r>
          <a:endParaRPr lang="en-US" sz="2300" kern="1200" dirty="0"/>
        </a:p>
      </dsp:txBody>
      <dsp:txXfrm>
        <a:off x="0" y="848"/>
        <a:ext cx="8382000" cy="640294"/>
      </dsp:txXfrm>
    </dsp:sp>
    <dsp:sp modelId="{04BC447E-BD9F-4DD5-8CA4-ABF70A3D9711}">
      <dsp:nvSpPr>
        <dsp:cNvPr id="0" name=""/>
        <dsp:cNvSpPr/>
      </dsp:nvSpPr>
      <dsp:spPr>
        <a:xfrm>
          <a:off x="1113" y="641142"/>
          <a:ext cx="1905006"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Flying shuttle, 1733</a:t>
          </a:r>
          <a:endParaRPr lang="en-US" sz="1900" kern="1200" dirty="0"/>
        </a:p>
      </dsp:txBody>
      <dsp:txXfrm>
        <a:off x="1113" y="641142"/>
        <a:ext cx="1905006" cy="545435"/>
      </dsp:txXfrm>
    </dsp:sp>
    <dsp:sp modelId="{A37AB70B-AF07-4606-96A3-271FA4E9CF47}">
      <dsp:nvSpPr>
        <dsp:cNvPr id="0" name=""/>
        <dsp:cNvSpPr/>
      </dsp:nvSpPr>
      <dsp:spPr>
        <a:xfrm>
          <a:off x="1906119" y="641142"/>
          <a:ext cx="6474767"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Hand-operated machine which increased the speed of weaving</a:t>
          </a:r>
          <a:endParaRPr lang="en-US" sz="1900" kern="1200" dirty="0"/>
        </a:p>
      </dsp:txBody>
      <dsp:txXfrm>
        <a:off x="1906119" y="641142"/>
        <a:ext cx="6474767" cy="54543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D7C07F-FD73-4AB8-BCDE-14A30FEC8C00}">
      <dsp:nvSpPr>
        <dsp:cNvPr id="0" name=""/>
        <dsp:cNvSpPr/>
      </dsp:nvSpPr>
      <dsp:spPr>
        <a:xfrm>
          <a:off x="0" y="4125033"/>
          <a:ext cx="8305800" cy="9024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Elias Howe (American)</a:t>
          </a:r>
          <a:endParaRPr lang="en-US" sz="1700" kern="1200" dirty="0"/>
        </a:p>
      </dsp:txBody>
      <dsp:txXfrm>
        <a:off x="0" y="4125033"/>
        <a:ext cx="8305800" cy="487326"/>
      </dsp:txXfrm>
    </dsp:sp>
    <dsp:sp modelId="{5CB4E3ED-D9BB-4CAC-B26E-BA0F5FD08BB8}">
      <dsp:nvSpPr>
        <dsp:cNvPr id="0" name=""/>
        <dsp:cNvSpPr/>
      </dsp:nvSpPr>
      <dsp:spPr>
        <a:xfrm>
          <a:off x="305" y="4594311"/>
          <a:ext cx="2400284" cy="4151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Sewing machine, 1846</a:t>
          </a:r>
          <a:endParaRPr lang="en-US" sz="1400" kern="1200" dirty="0"/>
        </a:p>
      </dsp:txBody>
      <dsp:txXfrm>
        <a:off x="305" y="4594311"/>
        <a:ext cx="2400284" cy="415130"/>
      </dsp:txXfrm>
    </dsp:sp>
    <dsp:sp modelId="{AF237B02-56D5-4473-8A87-4F7C47137AB5}">
      <dsp:nvSpPr>
        <dsp:cNvPr id="0" name=""/>
        <dsp:cNvSpPr/>
      </dsp:nvSpPr>
      <dsp:spPr>
        <a:xfrm>
          <a:off x="2400590" y="4594311"/>
          <a:ext cx="5904904" cy="4151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Speed of sewing greatly increased</a:t>
          </a:r>
          <a:endParaRPr lang="en-US" sz="1400" kern="1200" dirty="0"/>
        </a:p>
      </dsp:txBody>
      <dsp:txXfrm>
        <a:off x="2400590" y="4594311"/>
        <a:ext cx="5904904" cy="415130"/>
      </dsp:txXfrm>
    </dsp:sp>
    <dsp:sp modelId="{24B0F7E2-246A-4650-A6BB-126F0CAF1CB2}">
      <dsp:nvSpPr>
        <dsp:cNvPr id="0" name=""/>
        <dsp:cNvSpPr/>
      </dsp:nvSpPr>
      <dsp:spPr>
        <a:xfrm rot="10800000">
          <a:off x="0" y="2750592"/>
          <a:ext cx="8305800" cy="13879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Eli Whitney (American)</a:t>
          </a:r>
          <a:endParaRPr lang="en-US" sz="1700" kern="1200" dirty="0"/>
        </a:p>
      </dsp:txBody>
      <dsp:txXfrm>
        <a:off x="0" y="2750592"/>
        <a:ext cx="8305800" cy="487180"/>
      </dsp:txXfrm>
    </dsp:sp>
    <dsp:sp modelId="{B1B1303F-B624-4114-933A-8433E33DE89D}">
      <dsp:nvSpPr>
        <dsp:cNvPr id="0" name=""/>
        <dsp:cNvSpPr/>
      </dsp:nvSpPr>
      <dsp:spPr>
        <a:xfrm>
          <a:off x="1143" y="3237772"/>
          <a:ext cx="2552719"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Cotton gin, 1793</a:t>
          </a:r>
          <a:endParaRPr lang="en-US" sz="1400" kern="1200" dirty="0"/>
        </a:p>
      </dsp:txBody>
      <dsp:txXfrm>
        <a:off x="1143" y="3237772"/>
        <a:ext cx="2552719" cy="415005"/>
      </dsp:txXfrm>
    </dsp:sp>
    <dsp:sp modelId="{0059F137-3BFD-4752-8446-09CA8FD82C70}">
      <dsp:nvSpPr>
        <dsp:cNvPr id="0" name=""/>
        <dsp:cNvSpPr/>
      </dsp:nvSpPr>
      <dsp:spPr>
        <a:xfrm>
          <a:off x="2553863" y="3237772"/>
          <a:ext cx="5750793"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Device separated raw cotton from cotton seeds, increasing the cotton supply while lowering the cost of raw cotton</a:t>
          </a:r>
          <a:endParaRPr lang="en-US" sz="1400" kern="1200" dirty="0"/>
        </a:p>
      </dsp:txBody>
      <dsp:txXfrm>
        <a:off x="2553863" y="3237772"/>
        <a:ext cx="5750793" cy="415005"/>
      </dsp:txXfrm>
    </dsp:sp>
    <dsp:sp modelId="{BF87FEC1-15D1-4F37-8604-B99DA0F26510}">
      <dsp:nvSpPr>
        <dsp:cNvPr id="0" name=""/>
        <dsp:cNvSpPr/>
      </dsp:nvSpPr>
      <dsp:spPr>
        <a:xfrm rot="10800000">
          <a:off x="0" y="1376151"/>
          <a:ext cx="8305800" cy="13879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Edward Cartwright (English)</a:t>
          </a:r>
          <a:endParaRPr lang="en-US" sz="1700" kern="1200" dirty="0"/>
        </a:p>
      </dsp:txBody>
      <dsp:txXfrm>
        <a:off x="0" y="1376151"/>
        <a:ext cx="8305800" cy="487180"/>
      </dsp:txXfrm>
    </dsp:sp>
    <dsp:sp modelId="{6C7595A3-3ED2-4315-9073-1C260DEB6B98}">
      <dsp:nvSpPr>
        <dsp:cNvPr id="0" name=""/>
        <dsp:cNvSpPr/>
      </dsp:nvSpPr>
      <dsp:spPr>
        <a:xfrm>
          <a:off x="2009" y="1863331"/>
          <a:ext cx="2705100"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Power loom, 1785</a:t>
          </a:r>
          <a:endParaRPr lang="en-US" sz="1400" kern="1200" dirty="0"/>
        </a:p>
      </dsp:txBody>
      <dsp:txXfrm>
        <a:off x="2009" y="1863331"/>
        <a:ext cx="2705100" cy="415005"/>
      </dsp:txXfrm>
    </dsp:sp>
    <dsp:sp modelId="{D3853446-AA26-452B-BD94-576B35A26622}">
      <dsp:nvSpPr>
        <dsp:cNvPr id="0" name=""/>
        <dsp:cNvSpPr/>
      </dsp:nvSpPr>
      <dsp:spPr>
        <a:xfrm>
          <a:off x="2707109" y="1863331"/>
          <a:ext cx="5596681"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Water-powered device that automatically and quickly wove thread into cloth</a:t>
          </a:r>
          <a:endParaRPr lang="en-US" sz="1400" kern="1200" dirty="0"/>
        </a:p>
      </dsp:txBody>
      <dsp:txXfrm>
        <a:off x="2707109" y="1863331"/>
        <a:ext cx="5596681" cy="415005"/>
      </dsp:txXfrm>
    </dsp:sp>
    <dsp:sp modelId="{AD359FAB-5B3E-4AD7-BBA3-16E208DB0F2B}">
      <dsp:nvSpPr>
        <dsp:cNvPr id="0" name=""/>
        <dsp:cNvSpPr/>
      </dsp:nvSpPr>
      <dsp:spPr>
        <a:xfrm rot="10800000">
          <a:off x="0" y="1709"/>
          <a:ext cx="8305800" cy="13879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Samuel Crompton (English)</a:t>
          </a:r>
          <a:endParaRPr lang="en-US" sz="1700" kern="1200" dirty="0"/>
        </a:p>
      </dsp:txBody>
      <dsp:txXfrm>
        <a:off x="0" y="1709"/>
        <a:ext cx="8305800" cy="487180"/>
      </dsp:txXfrm>
    </dsp:sp>
    <dsp:sp modelId="{60229AE1-E167-464E-A35F-EFDE9A03FAF2}">
      <dsp:nvSpPr>
        <dsp:cNvPr id="0" name=""/>
        <dsp:cNvSpPr/>
      </dsp:nvSpPr>
      <dsp:spPr>
        <a:xfrm>
          <a:off x="1143" y="488890"/>
          <a:ext cx="2552719"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Spinning mule, 1779</a:t>
          </a:r>
          <a:endParaRPr lang="en-US" sz="1400" kern="1200" dirty="0"/>
        </a:p>
      </dsp:txBody>
      <dsp:txXfrm>
        <a:off x="1143" y="488890"/>
        <a:ext cx="2552719" cy="415005"/>
      </dsp:txXfrm>
    </dsp:sp>
    <dsp:sp modelId="{90A825E1-BC30-4763-A249-E117CB069157}">
      <dsp:nvSpPr>
        <dsp:cNvPr id="0" name=""/>
        <dsp:cNvSpPr/>
      </dsp:nvSpPr>
      <dsp:spPr>
        <a:xfrm>
          <a:off x="2553863" y="488890"/>
          <a:ext cx="5750793"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Combined the spinning jenny and the water frame into a single device, increasing the production of fine thread</a:t>
          </a:r>
          <a:endParaRPr lang="en-US" sz="1400" kern="1200" dirty="0"/>
        </a:p>
      </dsp:txBody>
      <dsp:txXfrm>
        <a:off x="2553863" y="488890"/>
        <a:ext cx="5750793" cy="41500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03E13E-3C1E-43CC-A3C6-33BA43DBBBD4}">
      <dsp:nvSpPr>
        <dsp:cNvPr id="0" name=""/>
        <dsp:cNvSpPr/>
      </dsp:nvSpPr>
      <dsp:spPr>
        <a:xfrm>
          <a:off x="0" y="152402"/>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Increased production</a:t>
          </a:r>
          <a:endParaRPr lang="en-US" sz="1800" kern="1200" dirty="0"/>
        </a:p>
      </dsp:txBody>
      <dsp:txXfrm>
        <a:off x="0" y="152402"/>
        <a:ext cx="2665437" cy="1066174"/>
      </dsp:txXfrm>
    </dsp:sp>
    <dsp:sp modelId="{448B0C51-A3D0-4FCD-A6D6-3D27EE4F8FCF}">
      <dsp:nvSpPr>
        <dsp:cNvPr id="0" name=""/>
        <dsp:cNvSpPr/>
      </dsp:nvSpPr>
      <dsp:spPr>
        <a:xfrm>
          <a:off x="2362200" y="152402"/>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Search for more markets and raw materials</a:t>
          </a:r>
          <a:endParaRPr lang="en-US" sz="1800" kern="1200" dirty="0"/>
        </a:p>
      </dsp:txBody>
      <dsp:txXfrm>
        <a:off x="2362200" y="152402"/>
        <a:ext cx="2665437" cy="1066174"/>
      </dsp:txXfrm>
    </dsp:sp>
    <dsp:sp modelId="{A2B1CBFF-A803-4D98-8B4B-3FF4B72F851D}">
      <dsp:nvSpPr>
        <dsp:cNvPr id="0" name=""/>
        <dsp:cNvSpPr/>
      </dsp:nvSpPr>
      <dsp:spPr>
        <a:xfrm>
          <a:off x="4724401" y="152402"/>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Better and faster means of transportation</a:t>
          </a:r>
          <a:endParaRPr lang="en-US" sz="1800" kern="1200" dirty="0"/>
        </a:p>
      </dsp:txBody>
      <dsp:txXfrm>
        <a:off x="4724401" y="152402"/>
        <a:ext cx="2665437" cy="106617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B2683E-6705-4845-8141-85C5BB81BA60}">
      <dsp:nvSpPr>
        <dsp:cNvPr id="0" name=""/>
        <dsp:cNvSpPr/>
      </dsp:nvSpPr>
      <dsp:spPr>
        <a:xfrm>
          <a:off x="2333" y="1037824"/>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Robert Fulton (American)</a:t>
          </a:r>
          <a:endParaRPr lang="en-US" sz="1900" kern="1200" dirty="0"/>
        </a:p>
      </dsp:txBody>
      <dsp:txXfrm>
        <a:off x="2333" y="1037824"/>
        <a:ext cx="2275284" cy="901962"/>
      </dsp:txXfrm>
    </dsp:sp>
    <dsp:sp modelId="{8D9D8598-F036-4C5B-9500-4E243FF90439}">
      <dsp:nvSpPr>
        <dsp:cNvPr id="0" name=""/>
        <dsp:cNvSpPr/>
      </dsp:nvSpPr>
      <dsp:spPr>
        <a:xfrm>
          <a:off x="2333" y="1939786"/>
          <a:ext cx="2275284" cy="15483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Steamboat (1807)</a:t>
          </a:r>
          <a:endParaRPr lang="en-US" sz="1900" kern="1200" dirty="0"/>
        </a:p>
        <a:p>
          <a:pPr marL="171450" lvl="1" indent="-171450" algn="l" defTabSz="844550">
            <a:lnSpc>
              <a:spcPct val="90000"/>
            </a:lnSpc>
            <a:spcBef>
              <a:spcPct val="0"/>
            </a:spcBef>
            <a:spcAft>
              <a:spcPct val="15000"/>
            </a:spcAft>
            <a:buChar char="••"/>
          </a:pPr>
          <a:r>
            <a:rPr lang="en-US" sz="1900" kern="1200" dirty="0" smtClean="0"/>
            <a:t>Sped water transportation</a:t>
          </a:r>
          <a:endParaRPr lang="en-US" sz="1900" kern="1200" dirty="0"/>
        </a:p>
      </dsp:txBody>
      <dsp:txXfrm>
        <a:off x="2333" y="1939786"/>
        <a:ext cx="2275284" cy="1548351"/>
      </dsp:txXfrm>
    </dsp:sp>
    <dsp:sp modelId="{F0D4D0E5-A1C4-4781-9F79-164783B862EF}">
      <dsp:nvSpPr>
        <dsp:cNvPr id="0" name=""/>
        <dsp:cNvSpPr/>
      </dsp:nvSpPr>
      <dsp:spPr>
        <a:xfrm>
          <a:off x="2596157" y="1037824"/>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Thomas Telford and John </a:t>
          </a:r>
          <a:r>
            <a:rPr lang="en-US" sz="1900" kern="1200" dirty="0" err="1" smtClean="0"/>
            <a:t>McAdam</a:t>
          </a:r>
          <a:r>
            <a:rPr lang="en-US" sz="1900" kern="1200" dirty="0" smtClean="0"/>
            <a:t> (British)</a:t>
          </a:r>
          <a:endParaRPr lang="en-US" sz="1900" kern="1200" dirty="0"/>
        </a:p>
      </dsp:txBody>
      <dsp:txXfrm>
        <a:off x="2596157" y="1037824"/>
        <a:ext cx="2275284" cy="901962"/>
      </dsp:txXfrm>
    </dsp:sp>
    <dsp:sp modelId="{9295859B-5F3F-4833-83C7-C533F8C29459}">
      <dsp:nvSpPr>
        <dsp:cNvPr id="0" name=""/>
        <dsp:cNvSpPr/>
      </dsp:nvSpPr>
      <dsp:spPr>
        <a:xfrm>
          <a:off x="2596157" y="1939786"/>
          <a:ext cx="2275284" cy="15483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Macadamized roads (1810-1830)</a:t>
          </a:r>
          <a:endParaRPr lang="en-US" sz="1900" kern="1200" dirty="0"/>
        </a:p>
        <a:p>
          <a:pPr marL="171450" lvl="1" indent="-171450" algn="l" defTabSz="844550">
            <a:lnSpc>
              <a:spcPct val="90000"/>
            </a:lnSpc>
            <a:spcBef>
              <a:spcPct val="0"/>
            </a:spcBef>
            <a:spcAft>
              <a:spcPct val="15000"/>
            </a:spcAft>
            <a:buChar char="••"/>
          </a:pPr>
          <a:r>
            <a:rPr lang="en-US" sz="1900" kern="1200" dirty="0" smtClean="0"/>
            <a:t>Improved roads</a:t>
          </a:r>
          <a:endParaRPr lang="en-US" sz="1900" kern="1200" dirty="0"/>
        </a:p>
      </dsp:txBody>
      <dsp:txXfrm>
        <a:off x="2596157" y="1939786"/>
        <a:ext cx="2275284" cy="1548351"/>
      </dsp:txXfrm>
    </dsp:sp>
    <dsp:sp modelId="{7DF7DE3A-2E90-4C4E-A122-FBF477022731}">
      <dsp:nvSpPr>
        <dsp:cNvPr id="0" name=""/>
        <dsp:cNvSpPr/>
      </dsp:nvSpPr>
      <dsp:spPr>
        <a:xfrm>
          <a:off x="5189981" y="1037824"/>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George Stephenson (English)</a:t>
          </a:r>
          <a:endParaRPr lang="en-US" sz="1900" kern="1200" dirty="0"/>
        </a:p>
      </dsp:txBody>
      <dsp:txXfrm>
        <a:off x="5189981" y="1037824"/>
        <a:ext cx="2275284" cy="901962"/>
      </dsp:txXfrm>
    </dsp:sp>
    <dsp:sp modelId="{0F4E63CD-0F33-4707-93C0-2BAE2B16A2EC}">
      <dsp:nvSpPr>
        <dsp:cNvPr id="0" name=""/>
        <dsp:cNvSpPr/>
      </dsp:nvSpPr>
      <dsp:spPr>
        <a:xfrm>
          <a:off x="5189981" y="1939786"/>
          <a:ext cx="2275284" cy="15483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Locomotive (1825)</a:t>
          </a:r>
          <a:endParaRPr lang="en-US" sz="1900" kern="1200" dirty="0"/>
        </a:p>
        <a:p>
          <a:pPr marL="171450" lvl="1" indent="-171450" algn="l" defTabSz="844550">
            <a:lnSpc>
              <a:spcPct val="90000"/>
            </a:lnSpc>
            <a:spcBef>
              <a:spcPct val="0"/>
            </a:spcBef>
            <a:spcAft>
              <a:spcPct val="15000"/>
            </a:spcAft>
            <a:buChar char="••"/>
          </a:pPr>
          <a:r>
            <a:rPr lang="en-US" sz="1900" kern="1200" dirty="0" smtClean="0"/>
            <a:t>Fast land transport of people and goods</a:t>
          </a:r>
          <a:endParaRPr lang="en-US" sz="1900" kern="1200" dirty="0"/>
        </a:p>
      </dsp:txBody>
      <dsp:txXfrm>
        <a:off x="5189981" y="1939786"/>
        <a:ext cx="2275284" cy="15483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543FE30-93BD-4892-98B6-4CF96B176C5D}" type="datetimeFigureOut">
              <a:rPr lang="en-US"/>
              <a:pPr>
                <a:defRPr/>
              </a:pPr>
              <a:t>2/22/2011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9E313E5-DAB2-4677-95BB-9C168FE391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An excellent example of this phenomenon is the personal computer or cell phone.  Cell phones were initially used by professionals who needed fast communications for business.  The everyday usefulness of cell phones was quickly apparent, increasing demand.  Cell phone towers were built around the globe, and cell phone technology continues to grow more complex.  Have students compare the original “brick” cell phone to the iPhone.</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839251-11DE-47F3-A54F-E788C2AEA8B5}"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a:t>
            </a:r>
            <a:r>
              <a:rPr lang="en-US" i="1" smtClean="0"/>
              <a:t>Silas Marner</a:t>
            </a:r>
            <a:r>
              <a:rPr lang="en-US" smtClean="0"/>
              <a:t> by George Eliot describes the changing textile industry due to technological advances.</a:t>
            </a:r>
          </a:p>
        </p:txBody>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C1C467-56F1-4E06-BDE8-0006F3CA7259}" type="slidenum">
              <a:rPr lang="en-US">
                <a:cs typeface="Arial" charset="0"/>
              </a:rPr>
              <a:pPr fontAlgn="base">
                <a:spcBef>
                  <a:spcPct val="0"/>
                </a:spcBef>
                <a:spcAft>
                  <a:spcPct val="0"/>
                </a:spcAft>
              </a:pPr>
              <a:t>91</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Pullman in Chicago, Illinois, is an excellent example of a well-intentioned factory town being disliked by workers.</a:t>
            </a:r>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3463E1-BEB2-482E-9C73-7BC2861C24AF}" type="slidenum">
              <a:rPr lang="en-US">
                <a:cs typeface="Arial" charset="0"/>
              </a:rPr>
              <a:pPr fontAlgn="base">
                <a:spcBef>
                  <a:spcPct val="0"/>
                </a:spcBef>
                <a:spcAft>
                  <a:spcPct val="0"/>
                </a:spcAft>
              </a:pPr>
              <a:t>92</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Note: Under employers’ weapons, “relocation,” “outsourcing,” and “threat of foreign competition” are relatively new, coming into play in the last quarter of the twentieth century.  These weapons make for a lively classroom discussion.  For example, students might examine reasons why automobile manufacturing plants have relocated to nonunionized southern states, the number of automobiles imported into the United States each year, and the number of parts (engines, transmissions, etc.) which are no longer made at an individual automobile plant but are instead made by smaller, nonunionized suppliers.</a:t>
            </a:r>
          </a:p>
        </p:txBody>
      </p:sp>
      <p:sp>
        <p:nvSpPr>
          <p:cNvPr id="122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FD41B9-50D5-42E7-8449-5D0ABBFD7C0D}" type="slidenum">
              <a:rPr lang="en-US">
                <a:cs typeface="Arial" charset="0"/>
              </a:rPr>
              <a:pPr fontAlgn="base">
                <a:spcBef>
                  <a:spcPct val="0"/>
                </a:spcBef>
                <a:spcAft>
                  <a:spcPct val="0"/>
                </a:spcAft>
              </a:pPr>
              <a:t>95</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It should be made clear that the workplace rights and limitations of women and children (and of workers as a whole) were gained incrementally.  Teachers may choose to insert a slide listing that legislation of which they more specifically want students to be aware.</a:t>
            </a: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518C2E-456B-4E84-9FB4-57A661BFC734}" type="slidenum">
              <a:rPr lang="en-US">
                <a:cs typeface="Arial" charset="0"/>
              </a:rPr>
              <a:pPr fontAlgn="base">
                <a:spcBef>
                  <a:spcPct val="0"/>
                </a:spcBef>
                <a:spcAft>
                  <a:spcPct val="0"/>
                </a:spcAft>
              </a:pPr>
              <a:t>98</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The German government instituted social reforms to stop the spread of socialism.</a:t>
            </a:r>
          </a:p>
          <a:p>
            <a:pPr>
              <a:spcBef>
                <a:spcPct val="0"/>
              </a:spcBef>
            </a:pPr>
            <a:r>
              <a:rPr lang="en-US" smtClean="0"/>
              <a:t>Note: Most countries signed the “health care” portion of the Universal Declaration of Human Rights in 1948, with the United States being a notable exception.</a:t>
            </a:r>
          </a:p>
        </p:txBody>
      </p:sp>
      <p:sp>
        <p:nvSpPr>
          <p:cNvPr id="1290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518D7D-BDDA-41BA-A034-97C8CD7C27C3}" type="slidenum">
              <a:rPr lang="en-US">
                <a:cs typeface="Arial" charset="0"/>
              </a:rPr>
              <a:pPr fontAlgn="base">
                <a:spcBef>
                  <a:spcPct val="0"/>
                </a:spcBef>
                <a:spcAft>
                  <a:spcPct val="0"/>
                </a:spcAft>
              </a:pPr>
              <a:t>99</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Anti-Marxists might argue that Marx has been proven wrong because working conditions have improved.  Marxists might argue that the struggle of the proletariat is not yet over.  Still others might argue that Marx was right in some respects and wrong in others; that is, no truly socialist state has ever been created, but governments have established many socialist-type reforms and institutions.  An interesting class activity is to have students create two lists—one listing the industries the federal government does control, and another listing those businesses which remain privately owned.  This discussion should get interesting once the class starts discussing the federal government’s involvement with industries such as banking and automobile manufacturing following the recession of late 2008.</a:t>
            </a:r>
          </a:p>
          <a:p>
            <a:pPr>
              <a:spcBef>
                <a:spcPct val="0"/>
              </a:spcBef>
            </a:pPr>
            <a:r>
              <a:rPr lang="en-US" smtClean="0"/>
              <a:t>Note: Marx referred to himself as a “communist” to separate himself from Utopian socialists.</a:t>
            </a:r>
          </a:p>
        </p:txBody>
      </p:sp>
      <p:sp>
        <p:nvSpPr>
          <p:cNvPr id="141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079291-1166-4E51-994C-C7EBFD6D2C5D}" type="slidenum">
              <a:rPr lang="en-US">
                <a:cs typeface="Arial" charset="0"/>
              </a:rPr>
              <a:pPr fontAlgn="base">
                <a:spcBef>
                  <a:spcPct val="0"/>
                </a:spcBef>
                <a:spcAft>
                  <a:spcPct val="0"/>
                </a:spcAft>
              </a:pPr>
              <a:t>110</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The modern political meanings of “socialism” and “communism” vary somewhat from their historical meanings.  An interesting student activity is to have students locate the political platforms of the Socialist and Communist parties of the United States, comparing and contrasting them.</a:t>
            </a:r>
          </a:p>
        </p:txBody>
      </p:sp>
      <p:sp>
        <p:nvSpPr>
          <p:cNvPr id="14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AC2979-A696-4880-9FBE-0C0C26F03052}" type="slidenum">
              <a:rPr lang="en-US">
                <a:cs typeface="Arial" charset="0"/>
              </a:rPr>
              <a:pPr fontAlgn="base">
                <a:spcBef>
                  <a:spcPct val="0"/>
                </a:spcBef>
                <a:spcAft>
                  <a:spcPct val="0"/>
                </a:spcAft>
              </a:pPr>
              <a:t>111</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This information is provided as a general grounding for students who will later in the school year study the Cold War.</a:t>
            </a:r>
          </a:p>
          <a:p>
            <a:pPr>
              <a:spcBef>
                <a:spcPct val="0"/>
              </a:spcBef>
            </a:pPr>
            <a:r>
              <a:rPr lang="en-US" smtClean="0"/>
              <a:t>Note: It is very easy for students (and teachers) to confuse socialism/communism with totalitarianism.  To avoid this trap, it might do well to focus on a largely socialist country like Norway rather than Stalin-era Russia.  If one does look at Russia, the focus might be on Russia under Lenin rather than Russia under Stalin.</a:t>
            </a:r>
          </a:p>
        </p:txBody>
      </p:sp>
      <p:sp>
        <p:nvSpPr>
          <p:cNvPr id="145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A125F6-9ACE-4F5F-A51D-CBE46BF14445}" type="slidenum">
              <a:rPr lang="en-US">
                <a:cs typeface="Arial" charset="0"/>
              </a:rPr>
              <a:pPr fontAlgn="base">
                <a:spcBef>
                  <a:spcPct val="0"/>
                </a:spcBef>
                <a:spcAft>
                  <a:spcPct val="0"/>
                </a:spcAft>
              </a:pPr>
              <a:t>112</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President William McKinley was assassinated by an anarchist in 1901.</a:t>
            </a:r>
          </a:p>
        </p:txBody>
      </p:sp>
      <p:sp>
        <p:nvSpPr>
          <p:cNvPr id="147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5C9617-FE1B-40B7-B27A-4D9F660DDCFC}" type="slidenum">
              <a:rPr lang="en-US">
                <a:cs typeface="Arial" charset="0"/>
              </a:rPr>
              <a:pPr fontAlgn="base">
                <a:spcBef>
                  <a:spcPct val="0"/>
                </a:spcBef>
                <a:spcAft>
                  <a:spcPct val="0"/>
                </a:spcAft>
              </a:pPr>
              <a:t>113</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Answers to all questions are found on slides 1-43.  Question 9 is open to discussion and interpretation.</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5F7F6-AE9E-4317-8113-4C02C744DDEC}" type="slidenum">
              <a:rPr lang="en-US">
                <a:cs typeface="Arial" charset="0"/>
              </a:rPr>
              <a:pPr fontAlgn="base">
                <a:spcBef>
                  <a:spcPct val="0"/>
                </a:spcBef>
                <a:spcAft>
                  <a:spcPct val="0"/>
                </a:spcAft>
              </a:pPr>
              <a:t>45</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A good topic of discussion might focus on the modern taste for organic foods which do not emphasize technology.  Question: What methods and technologies of the Agricultural Revolution do organic farmers utilize?  How might our lives be different if we lived 200 years ago, when food was costlier and could not be easily preserved?  Another point of discussion could focus on the differences in agricultural production between the industrialized and non-industrialized world.</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C79777-55B4-4386-89EF-F3F1FF71EFF5}" type="slidenum">
              <a:rPr lang="en-US">
                <a:cs typeface="Arial" charset="0"/>
              </a:rPr>
              <a:pPr fontAlgn="base">
                <a:spcBef>
                  <a:spcPct val="0"/>
                </a:spcBef>
                <a:spcAft>
                  <a:spcPct val="0"/>
                </a:spcAft>
              </a:pPr>
              <a:t>51</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Possible discussion about tariffs vs. free trade.  Compare NAFTA and the European Union.</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27B232-B4D2-4060-B876-C761EF1D8956}" type="slidenum">
              <a:rPr lang="en-US">
                <a:cs typeface="Arial" charset="0"/>
              </a:rPr>
              <a:pPr fontAlgn="base">
                <a:spcBef>
                  <a:spcPct val="0"/>
                </a:spcBef>
                <a:spcAft>
                  <a:spcPct val="0"/>
                </a:spcAft>
              </a:pPr>
              <a:t>62</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This is a great opportunity to discuss the recession which began in the fall of 2008.  Regarding unemployment, this is a chance to bring economics lessons into the classroom, such as the belief among many economists that a 6% unemployment rate can be expected in a strong, healthy, capitalist economy.  </a:t>
            </a:r>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C4ABF9-BD32-43F4-8113-ECB3A729DF60}" type="slidenum">
              <a:rPr lang="en-US">
                <a:cs typeface="Arial" charset="0"/>
              </a:rPr>
              <a:pPr fontAlgn="base">
                <a:spcBef>
                  <a:spcPct val="0"/>
                </a:spcBef>
                <a:spcAft>
                  <a:spcPct val="0"/>
                </a:spcAft>
              </a:pPr>
              <a:t>73</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“Corn” is a British term for grain, and is not used here to mean “maize.”</a:t>
            </a:r>
          </a:p>
          <a:p>
            <a:pPr>
              <a:spcBef>
                <a:spcPct val="0"/>
              </a:spcBef>
            </a:pPr>
            <a:r>
              <a:rPr lang="en-US" smtClean="0"/>
              <a:t>Note:  Students may find it interesting how the declining British aristocracy sought to prop itself up by marrying into wealthy industrial families.  For fiction reading on this topic, students may enjoy Edith Wharton’s </a:t>
            </a:r>
            <a:r>
              <a:rPr lang="en-US" i="1" smtClean="0"/>
              <a:t>The Buccaneers</a:t>
            </a:r>
            <a:r>
              <a:rPr lang="en-US" smtClean="0"/>
              <a:t>.  For nonfiction reading, students might want to research the 1895 marriage of Consuelo Vanderbilt to the Duke of Marlborough (Consuelo’s father gave the duke $2.5 million upon the marriage so that he could make repairs to Blenheim Palace).</a:t>
            </a:r>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D9148B-FF30-48FD-80E6-672D7C28BD43}" type="slidenum">
              <a:rPr lang="en-US">
                <a:cs typeface="Arial" charset="0"/>
              </a:rPr>
              <a:pPr fontAlgn="base">
                <a:spcBef>
                  <a:spcPct val="0"/>
                </a:spcBef>
                <a:spcAft>
                  <a:spcPct val="0"/>
                </a:spcAft>
              </a:pPr>
              <a:t>75</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Note: A great American example of a city’s growth and decline as a result of the rise and fall of industrialization is Detroit, Michigan.  There are a lot of photographic resources online, as well as demographic information (such as censuses) which chronicle now closed factories, and the rising and falling population and average income which accompanied the rising and falling auto industry.</a:t>
            </a:r>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C1FB26-2136-4224-8819-77C979261A53}" type="slidenum">
              <a:rPr lang="en-US">
                <a:cs typeface="Arial" charset="0"/>
              </a:rPr>
              <a:pPr fontAlgn="base">
                <a:spcBef>
                  <a:spcPct val="0"/>
                </a:spcBef>
                <a:spcAft>
                  <a:spcPct val="0"/>
                </a:spcAft>
              </a:pPr>
              <a:t>82</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This is a complicated issue.  The presence of women and children in factories, doing the same work as men for less pay, was a threat to men.  Limiting the employment of women and children brought job security to men.  It is easy to fall into the trap of labeling an end to child labor, and equal pay for women, altruistic when these actions benefited men quite a lot.</a:t>
            </a:r>
          </a:p>
          <a:p>
            <a:pPr>
              <a:spcBef>
                <a:spcPct val="0"/>
              </a:spcBef>
            </a:pPr>
            <a:r>
              <a:rPr lang="en-US" smtClean="0"/>
              <a:t>Note: Women continue to relocate to cities more than men.  In New York City, there are approximately 100 adult women for every 85 adult men.  A good discussion might focus on why women continue to be attracted to large urban areas.</a:t>
            </a:r>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217942-35C7-4310-A5A8-646BB574DF80}" type="slidenum">
              <a:rPr lang="en-US">
                <a:cs typeface="Arial" charset="0"/>
              </a:rPr>
              <a:pPr fontAlgn="base">
                <a:spcBef>
                  <a:spcPct val="0"/>
                </a:spcBef>
                <a:spcAft>
                  <a:spcPct val="0"/>
                </a:spcAft>
              </a:pPr>
              <a:t>83</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Queen Anne ruled while England’s empire was budding.  As the empire grew and expanded, England’s type of patent law spread throughout its colonies (the future United States, Canada, Australia, etc.).</a:t>
            </a:r>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E57EF3-300A-4750-86E9-291A64870C70}" type="slidenum">
              <a:rPr lang="en-US">
                <a:cs typeface="Arial" charset="0"/>
              </a:rPr>
              <a:pPr fontAlgn="base">
                <a:spcBef>
                  <a:spcPct val="0"/>
                </a:spcBef>
                <a:spcAft>
                  <a:spcPct val="0"/>
                </a:spcAft>
              </a:pPr>
              <a:t>87</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775A70EB-C475-4A0A-93B5-7FD838FEFFA5}" type="datetimeFigureOut">
              <a:rPr lang="en-US"/>
              <a:pPr>
                <a:defRPr/>
              </a:pPr>
              <a:t>2/22/2011</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D873092B-81DD-4DB3-B992-E588BA30FEE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8DE2473-2163-4158-9666-B0B0D926F3DC}" type="datetimeFigureOut">
              <a:rPr lang="en-US"/>
              <a:pPr>
                <a:defRPr/>
              </a:pPr>
              <a:t>2/22/2011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6F7FFE7-258E-4F19-A59D-3785F37D9D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EFD878D-6B8F-487E-A7FD-2EA16ED72482}" type="datetimeFigureOut">
              <a:rPr lang="en-US"/>
              <a:pPr>
                <a:defRPr/>
              </a:pPr>
              <a:t>2/22/2011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4C33B62-D916-4D29-926B-ABDA726F64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48B819-E709-4D15-9F6B-573B41F70253}" type="datetimeFigureOut">
              <a:rPr lang="en-US"/>
              <a:pPr>
                <a:defRPr/>
              </a:pPr>
              <a:t>2/22/2011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46EBE07-B030-4020-9DDF-0216ED8B0E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198CEF01-572D-408B-93B2-9476A2F62C53}" type="datetimeFigureOut">
              <a:rPr lang="en-US"/>
              <a:pPr>
                <a:defRPr/>
              </a:pPr>
              <a:t>2/22/2011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CAFB9A6-35C8-4065-98F0-220A28B2C7D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744582A-F874-4455-9E61-3258780D2E58}" type="datetimeFigureOut">
              <a:rPr lang="en-US"/>
              <a:pPr>
                <a:defRPr/>
              </a:pPr>
              <a:t>2/22/2011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96B2E1D-F675-499D-9E14-4C98E1F527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C0D19506-A16D-42F0-86FC-6A132CA61055}" type="datetimeFigureOut">
              <a:rPr lang="en-US"/>
              <a:pPr>
                <a:defRPr/>
              </a:pPr>
              <a:t>2/22/2011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DDD78DE-D339-4245-8C72-F9936334F8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28FC165-F1EF-44A8-92BF-9F32D785D64A}" type="datetimeFigureOut">
              <a:rPr lang="en-US"/>
              <a:pPr>
                <a:defRPr/>
              </a:pPr>
              <a:t>2/22/2011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7CCC638-CAE3-480A-876A-9F23954CC8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5DF40DA-AC75-4492-9AD1-129D7AD05C92}" type="datetimeFigureOut">
              <a:rPr lang="en-US"/>
              <a:pPr>
                <a:defRPr/>
              </a:pPr>
              <a:t>2/22/2011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2A80C6A-4B17-4F34-97E3-1840E2340CE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60B00F3-6194-43AA-8CB9-B98B10C82423}" type="datetimeFigureOut">
              <a:rPr lang="en-US"/>
              <a:pPr>
                <a:defRPr/>
              </a:pPr>
              <a:t>2/22/2011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6D26543E-DC24-4732-8547-3E8E020517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EBE93AB-9E4A-4F2B-97CA-2692AE445177}" type="datetimeFigureOut">
              <a:rPr lang="en-US"/>
              <a:pPr>
                <a:defRPr/>
              </a:pPr>
              <a:t>2/22/2011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E17ECA3-FF9A-4A80-B78C-46D8277953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7DBCBCAF-797F-4509-939C-D8450ED8E184}" type="datetimeFigureOut">
              <a:rPr lang="en-US"/>
              <a:pPr>
                <a:defRPr/>
              </a:pPr>
              <a:t>2/22/2011</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F8F71BDA-AFB3-44BB-9C48-09BE1279AD3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2" r:id="rId1"/>
    <p:sldLayoutId id="2147483666" r:id="rId2"/>
    <p:sldLayoutId id="2147483673" r:id="rId3"/>
    <p:sldLayoutId id="2147483667" r:id="rId4"/>
    <p:sldLayoutId id="2147483674" r:id="rId5"/>
    <p:sldLayoutId id="2147483668" r:id="rId6"/>
    <p:sldLayoutId id="2147483669" r:id="rId7"/>
    <p:sldLayoutId id="2147483675" r:id="rId8"/>
    <p:sldLayoutId id="2147483676" r:id="rId9"/>
    <p:sldLayoutId id="2147483670" r:id="rId10"/>
    <p:sldLayoutId id="2147483671"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Georgia" pitchFamily="18" charset="0"/>
        </a:defRPr>
      </a:lvl2pPr>
      <a:lvl3pPr algn="l" rtl="0" fontAlgn="base">
        <a:spcBef>
          <a:spcPct val="0"/>
        </a:spcBef>
        <a:spcAft>
          <a:spcPct val="0"/>
        </a:spcAft>
        <a:defRPr sz="4600">
          <a:solidFill>
            <a:schemeClr val="tx1"/>
          </a:solidFill>
          <a:latin typeface="Georgia" pitchFamily="18" charset="0"/>
        </a:defRPr>
      </a:lvl3pPr>
      <a:lvl4pPr algn="l" rtl="0" fontAlgn="base">
        <a:spcBef>
          <a:spcPct val="0"/>
        </a:spcBef>
        <a:spcAft>
          <a:spcPct val="0"/>
        </a:spcAft>
        <a:defRPr sz="4600">
          <a:solidFill>
            <a:schemeClr val="tx1"/>
          </a:solidFill>
          <a:latin typeface="Georgia" pitchFamily="18" charset="0"/>
        </a:defRPr>
      </a:lvl4pPr>
      <a:lvl5pPr algn="l" rtl="0" fontAlgn="base">
        <a:spcBef>
          <a:spcPct val="0"/>
        </a:spcBef>
        <a:spcAft>
          <a:spcPct val="0"/>
        </a:spcAft>
        <a:defRPr sz="4600">
          <a:solidFill>
            <a:schemeClr val="tx1"/>
          </a:solidFill>
          <a:latin typeface="Georgia" pitchFamily="18" charset="0"/>
        </a:defRPr>
      </a:lvl5pPr>
      <a:lvl6pPr marL="457200" algn="l" rtl="0" fontAlgn="base">
        <a:spcBef>
          <a:spcPct val="0"/>
        </a:spcBef>
        <a:spcAft>
          <a:spcPct val="0"/>
        </a:spcAft>
        <a:defRPr sz="4600">
          <a:solidFill>
            <a:schemeClr val="tx1"/>
          </a:solidFill>
          <a:latin typeface="Georgia" pitchFamily="18" charset="0"/>
        </a:defRPr>
      </a:lvl6pPr>
      <a:lvl7pPr marL="914400" algn="l" rtl="0" fontAlgn="base">
        <a:spcBef>
          <a:spcPct val="0"/>
        </a:spcBef>
        <a:spcAft>
          <a:spcPct val="0"/>
        </a:spcAft>
        <a:defRPr sz="4600">
          <a:solidFill>
            <a:schemeClr val="tx1"/>
          </a:solidFill>
          <a:latin typeface="Georgia" pitchFamily="18" charset="0"/>
        </a:defRPr>
      </a:lvl7pPr>
      <a:lvl8pPr marL="1371600" algn="l" rtl="0" fontAlgn="base">
        <a:spcBef>
          <a:spcPct val="0"/>
        </a:spcBef>
        <a:spcAft>
          <a:spcPct val="0"/>
        </a:spcAft>
        <a:defRPr sz="4600">
          <a:solidFill>
            <a:schemeClr val="tx1"/>
          </a:solidFill>
          <a:latin typeface="Georgia" pitchFamily="18" charset="0"/>
        </a:defRPr>
      </a:lvl8pPr>
      <a:lvl9pPr marL="1828800" algn="l" rtl="0" fontAlgn="base">
        <a:spcBef>
          <a:spcPct val="0"/>
        </a:spcBef>
        <a:spcAft>
          <a:spcPct val="0"/>
        </a:spcAft>
        <a:defRPr sz="4600">
          <a:solidFill>
            <a:schemeClr val="tx1"/>
          </a:solidFill>
          <a:latin typeface="Georgia" pitchFamily="18"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fontAlgn="auto">
              <a:spcAft>
                <a:spcPts val="0"/>
              </a:spcAft>
              <a:defRPr/>
            </a:pPr>
            <a:r>
              <a:rPr smtClean="0"/>
              <a:t>The Industrial Revolution</a:t>
            </a:r>
            <a:endParaRPr/>
          </a:p>
        </p:txBody>
      </p:sp>
      <p:sp>
        <p:nvSpPr>
          <p:cNvPr id="14338" name="Subtitle 2"/>
          <p:cNvSpPr>
            <a:spLocks noGrp="1"/>
          </p:cNvSpPr>
          <p:nvPr>
            <p:ph type="subTitle" idx="1"/>
          </p:nvPr>
        </p:nvSpPr>
        <p:spPr>
          <a:xfrm>
            <a:off x="2663825" y="5105400"/>
            <a:ext cx="6480175" cy="1752600"/>
          </a:xfrm>
        </p:spPr>
        <p:txBody>
          <a:bodyPr/>
          <a:lstStyle/>
          <a:p>
            <a:r>
              <a:rPr lang="en-US" smtClean="0"/>
              <a:t>© Student Handouts, Inc.</a:t>
            </a:r>
          </a:p>
        </p:txBody>
      </p:sp>
      <p:pic>
        <p:nvPicPr>
          <p:cNvPr id="14339" name="Picture 2" descr="http://i281.photobucket.com/albums/kk204/StudentHandoutsInc/Pictures/AHandLoomSuchAsWasUsedbefore1785-1.jpg"/>
          <p:cNvPicPr>
            <a:picLocks noChangeAspect="1" noChangeArrowheads="1"/>
          </p:cNvPicPr>
          <p:nvPr/>
        </p:nvPicPr>
        <p:blipFill>
          <a:blip r:embed="rId2" cstate="print"/>
          <a:srcRect/>
          <a:stretch>
            <a:fillRect/>
          </a:stretch>
        </p:blipFill>
        <p:spPr bwMode="auto">
          <a:xfrm>
            <a:off x="0" y="0"/>
            <a:ext cx="6477000" cy="454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Development of the Domestic System of Production</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420624" indent="-384048" fontAlgn="auto">
              <a:spcAft>
                <a:spcPts val="0"/>
              </a:spcAft>
              <a:buFont typeface="Wingdings 2"/>
              <a:buChar char=""/>
              <a:defRPr/>
            </a:pPr>
            <a:r>
              <a:rPr lang="en-US" dirty="0" smtClean="0"/>
              <a:t>Domestic system developed in England</a:t>
            </a:r>
          </a:p>
          <a:p>
            <a:pPr marL="420624" indent="-384048" fontAlgn="auto">
              <a:spcAft>
                <a:spcPts val="0"/>
              </a:spcAft>
              <a:buFont typeface="Wingdings 2"/>
              <a:buChar char=""/>
              <a:defRPr/>
            </a:pPr>
            <a:r>
              <a:rPr lang="en-US" dirty="0" smtClean="0"/>
              <a:t>Late 1600s-late 1800s</a:t>
            </a:r>
          </a:p>
          <a:p>
            <a:pPr marL="420624" indent="-384048" fontAlgn="auto">
              <a:spcAft>
                <a:spcPts val="0"/>
              </a:spcAft>
              <a:buFont typeface="Wingdings 2"/>
              <a:buChar char=""/>
              <a:defRPr/>
            </a:pPr>
            <a:r>
              <a:rPr lang="en-US" dirty="0" smtClean="0"/>
              <a:t>Domestic system of production – “putting out” system</a:t>
            </a:r>
          </a:p>
          <a:p>
            <a:pPr marL="722376" lvl="1" indent="-274320" fontAlgn="auto">
              <a:spcAft>
                <a:spcPts val="0"/>
              </a:spcAft>
              <a:buFont typeface="Wingdings 2"/>
              <a:buChar char=""/>
              <a:defRPr/>
            </a:pPr>
            <a:r>
              <a:rPr lang="en-US" dirty="0" smtClean="0"/>
              <a:t>Businesspeople delivered raw materials to workers’ homes</a:t>
            </a:r>
          </a:p>
          <a:p>
            <a:pPr marL="722376" lvl="1" indent="-274320" fontAlgn="auto">
              <a:spcAft>
                <a:spcPts val="0"/>
              </a:spcAft>
              <a:buFont typeface="Wingdings 2"/>
              <a:buChar char=""/>
              <a:defRPr/>
            </a:pPr>
            <a:r>
              <a:rPr lang="en-US" dirty="0" smtClean="0"/>
              <a:t>Workers manufactured goods from these raw materials in their homes (typically articles of clothing)</a:t>
            </a:r>
          </a:p>
          <a:p>
            <a:pPr marL="722376" lvl="1" indent="-274320" fontAlgn="auto">
              <a:spcAft>
                <a:spcPts val="0"/>
              </a:spcAft>
              <a:buFont typeface="Wingdings 2"/>
              <a:buChar char=""/>
              <a:defRPr/>
            </a:pPr>
            <a:r>
              <a:rPr lang="en-US" dirty="0" smtClean="0"/>
              <a:t>Businesspeople picked up finished goods and paid workers wages based on number of items</a:t>
            </a:r>
          </a:p>
          <a:p>
            <a:pPr marL="420624" indent="-384048" fontAlgn="auto">
              <a:spcAft>
                <a:spcPts val="0"/>
              </a:spcAft>
              <a:buFont typeface="Wingdings 2"/>
              <a:buChar char=""/>
              <a:defRPr/>
            </a:pPr>
            <a:r>
              <a:rPr lang="en-US" dirty="0" smtClean="0"/>
              <a:t>Domestic system could not keep up with demand</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457200" y="0"/>
            <a:ext cx="7467600" cy="1143000"/>
          </a:xfrm>
        </p:spPr>
        <p:txBody>
          <a:bodyPr/>
          <a:lstStyle/>
          <a:p>
            <a:r>
              <a:rPr lang="en-US" smtClean="0"/>
              <a:t>Review Questions</a:t>
            </a:r>
          </a:p>
        </p:txBody>
      </p:sp>
      <p:sp>
        <p:nvSpPr>
          <p:cNvPr id="3" name="Content Placeholder 2"/>
          <p:cNvSpPr>
            <a:spLocks noGrp="1"/>
          </p:cNvSpPr>
          <p:nvPr>
            <p:ph idx="1"/>
          </p:nvPr>
        </p:nvSpPr>
        <p:spPr>
          <a:xfrm>
            <a:off x="457200" y="1219200"/>
            <a:ext cx="8229600" cy="5486400"/>
          </a:xfrm>
        </p:spPr>
        <p:txBody>
          <a:bodyPr>
            <a:normAutofit fontScale="85000" lnSpcReduction="20000"/>
          </a:bodyPr>
          <a:lstStyle/>
          <a:p>
            <a:pPr marL="550926" indent="-514350" fontAlgn="auto">
              <a:spcAft>
                <a:spcPts val="0"/>
              </a:spcAft>
              <a:buFont typeface="+mj-lt"/>
              <a:buAutoNum type="arabicPeriod"/>
              <a:defRPr/>
            </a:pPr>
            <a:r>
              <a:rPr lang="en-US" dirty="0" smtClean="0"/>
              <a:t>How and why did employer-employee relationships change during the Industrial Revolution?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Describe living conditions in factory towns.</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Describe the weapons used by employers and unions.</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Why was the establishment of yearly wages for members of parliament important to the British </a:t>
            </a:r>
            <a:r>
              <a:rPr lang="en-US" dirty="0" err="1" smtClean="0"/>
              <a:t>Labour</a:t>
            </a:r>
            <a:r>
              <a:rPr lang="en-US" dirty="0" smtClean="0"/>
              <a:t> party?</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What are the advantages and disadvantages of unions for workers and consumers?</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267200"/>
            <a:ext cx="6480048" cy="2301240"/>
          </a:xfrm>
        </p:spPr>
        <p:txBody>
          <a:bodyPr>
            <a:normAutofit/>
          </a:bodyPr>
          <a:lstStyle/>
          <a:p>
            <a:pPr fontAlgn="auto">
              <a:spcAft>
                <a:spcPts val="0"/>
              </a:spcAft>
              <a:defRPr/>
            </a:pPr>
            <a:r>
              <a:rPr smtClean="0"/>
              <a:t>The Cooperative Movement and Socialism</a:t>
            </a:r>
            <a:endParaRPr/>
          </a:p>
        </p:txBody>
      </p:sp>
      <p:sp>
        <p:nvSpPr>
          <p:cNvPr id="131074" name="Subtitle 2"/>
          <p:cNvSpPr>
            <a:spLocks noGrp="1"/>
          </p:cNvSpPr>
          <p:nvPr>
            <p:ph type="subTitle" idx="1"/>
          </p:nvPr>
        </p:nvSpPr>
        <p:spPr>
          <a:xfrm>
            <a:off x="433388" y="1544638"/>
            <a:ext cx="6480175" cy="1752600"/>
          </a:xfrm>
        </p:spPr>
        <p:txBody>
          <a:bodyPr/>
          <a:lstStyle/>
          <a:p>
            <a:endParaRPr lang="en-US" smtClean="0"/>
          </a:p>
        </p:txBody>
      </p:sp>
      <p:pic>
        <p:nvPicPr>
          <p:cNvPr id="131075" name="Picture 2" descr="http://upload.wikimedia.org/wikipedia/commons/d/d4/Karl_Marx_001.jpg"/>
          <p:cNvPicPr>
            <a:picLocks noChangeAspect="1" noChangeArrowheads="1"/>
          </p:cNvPicPr>
          <p:nvPr/>
        </p:nvPicPr>
        <p:blipFill>
          <a:blip r:embed="rId2" cstate="print"/>
          <a:srcRect/>
          <a:stretch>
            <a:fillRect/>
          </a:stretch>
        </p:blipFill>
        <p:spPr bwMode="auto">
          <a:xfrm>
            <a:off x="161925" y="0"/>
            <a:ext cx="2924175" cy="4114800"/>
          </a:xfrm>
          <a:prstGeom prst="rect">
            <a:avLst/>
          </a:prstGeom>
          <a:noFill/>
          <a:ln w="9525">
            <a:noFill/>
            <a:miter lim="800000"/>
            <a:headEnd/>
            <a:tailEnd/>
          </a:ln>
        </p:spPr>
      </p:pic>
      <p:pic>
        <p:nvPicPr>
          <p:cNvPr id="131076" name="Picture 4" descr="http://upload.wikimedia.org/wikipedia/commons/f/fa/Bundesarchiv_Bild_183-R67100%2C_Louis_Blanc%2C_franz._Politiker.jpg"/>
          <p:cNvPicPr>
            <a:picLocks noChangeAspect="1" noChangeArrowheads="1"/>
          </p:cNvPicPr>
          <p:nvPr/>
        </p:nvPicPr>
        <p:blipFill>
          <a:blip r:embed="rId3" cstate="print"/>
          <a:srcRect/>
          <a:stretch>
            <a:fillRect/>
          </a:stretch>
        </p:blipFill>
        <p:spPr bwMode="auto">
          <a:xfrm>
            <a:off x="5976938" y="0"/>
            <a:ext cx="2938462" cy="4014788"/>
          </a:xfrm>
          <a:prstGeom prst="rect">
            <a:avLst/>
          </a:prstGeom>
          <a:noFill/>
          <a:ln w="9525">
            <a:noFill/>
            <a:miter lim="800000"/>
            <a:headEnd/>
            <a:tailEnd/>
          </a:ln>
        </p:spPr>
      </p:pic>
      <p:sp>
        <p:nvSpPr>
          <p:cNvPr id="131077" name="TextBox 5"/>
          <p:cNvSpPr txBox="1">
            <a:spLocks noChangeArrowheads="1"/>
          </p:cNvSpPr>
          <p:nvPr/>
        </p:nvSpPr>
        <p:spPr bwMode="auto">
          <a:xfrm>
            <a:off x="3124200" y="304800"/>
            <a:ext cx="2133600" cy="369888"/>
          </a:xfrm>
          <a:prstGeom prst="rect">
            <a:avLst/>
          </a:prstGeom>
          <a:noFill/>
          <a:ln w="9525">
            <a:noFill/>
            <a:miter lim="800000"/>
            <a:headEnd/>
            <a:tailEnd/>
          </a:ln>
        </p:spPr>
        <p:txBody>
          <a:bodyPr>
            <a:spAutoFit/>
          </a:bodyPr>
          <a:lstStyle/>
          <a:p>
            <a:r>
              <a:rPr lang="en-US">
                <a:latin typeface="Georgia" pitchFamily="18" charset="0"/>
              </a:rPr>
              <a:t>Karl Marx</a:t>
            </a:r>
          </a:p>
        </p:txBody>
      </p:sp>
      <p:sp>
        <p:nvSpPr>
          <p:cNvPr id="131078" name="TextBox 6"/>
          <p:cNvSpPr txBox="1">
            <a:spLocks noChangeArrowheads="1"/>
          </p:cNvSpPr>
          <p:nvPr/>
        </p:nvSpPr>
        <p:spPr bwMode="auto">
          <a:xfrm>
            <a:off x="4191000" y="1981200"/>
            <a:ext cx="1752600" cy="369888"/>
          </a:xfrm>
          <a:prstGeom prst="rect">
            <a:avLst/>
          </a:prstGeom>
          <a:noFill/>
          <a:ln w="9525">
            <a:noFill/>
            <a:miter lim="800000"/>
            <a:headEnd/>
            <a:tailEnd/>
          </a:ln>
        </p:spPr>
        <p:txBody>
          <a:bodyPr>
            <a:spAutoFit/>
          </a:bodyPr>
          <a:lstStyle/>
          <a:p>
            <a:pPr algn="r"/>
            <a:r>
              <a:rPr lang="en-US">
                <a:latin typeface="Georgia" pitchFamily="18" charset="0"/>
              </a:rPr>
              <a:t>Louis Blanc</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smtClean="0"/>
              <a:t>Cooperatives</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420624" indent="-384048" fontAlgn="auto">
              <a:spcAft>
                <a:spcPts val="0"/>
              </a:spcAft>
              <a:buFont typeface="Wingdings 2"/>
              <a:buChar char=""/>
              <a:defRPr/>
            </a:pPr>
            <a:r>
              <a:rPr lang="en-US" dirty="0" smtClean="0"/>
              <a:t>First cooperative – 1844 in </a:t>
            </a:r>
            <a:r>
              <a:rPr lang="en-US" dirty="0" err="1" smtClean="0"/>
              <a:t>Rochdale</a:t>
            </a:r>
            <a:r>
              <a:rPr lang="en-US" dirty="0" smtClean="0"/>
              <a:t>, England</a:t>
            </a:r>
          </a:p>
          <a:p>
            <a:pPr marL="722376" lvl="1" indent="-274320" fontAlgn="auto">
              <a:spcAft>
                <a:spcPts val="0"/>
              </a:spcAft>
              <a:buFont typeface="Wingdings 2"/>
              <a:buChar char=""/>
              <a:defRPr/>
            </a:pPr>
            <a:r>
              <a:rPr lang="en-US" dirty="0" smtClean="0"/>
              <a:t>Formed to fight high food costs</a:t>
            </a:r>
          </a:p>
          <a:p>
            <a:pPr marL="722376" lvl="1" indent="-274320" fontAlgn="auto">
              <a:spcAft>
                <a:spcPts val="0"/>
              </a:spcAft>
              <a:buFont typeface="Wingdings 2"/>
              <a:buChar char=""/>
              <a:defRPr/>
            </a:pPr>
            <a:r>
              <a:rPr lang="en-US" dirty="0" smtClean="0"/>
              <a:t>30 English weavers opened a grocery store with $140</a:t>
            </a:r>
          </a:p>
          <a:p>
            <a:pPr marL="722376" lvl="1" indent="-274320" fontAlgn="auto">
              <a:spcAft>
                <a:spcPts val="0"/>
              </a:spcAft>
              <a:buFont typeface="Wingdings 2"/>
              <a:buChar char=""/>
              <a:defRPr/>
            </a:pPr>
            <a:r>
              <a:rPr lang="en-US" dirty="0" smtClean="0"/>
              <a:t>Bought goods at wholesale</a:t>
            </a:r>
          </a:p>
          <a:p>
            <a:pPr marL="722376" lvl="1" indent="-274320" fontAlgn="auto">
              <a:spcAft>
                <a:spcPts val="0"/>
              </a:spcAft>
              <a:buFont typeface="Wingdings 2"/>
              <a:buChar char=""/>
              <a:defRPr/>
            </a:pPr>
            <a:r>
              <a:rPr lang="en-US" dirty="0" smtClean="0"/>
              <a:t>Members of cooperative bought goods at cost</a:t>
            </a:r>
          </a:p>
          <a:p>
            <a:pPr marL="722376" lvl="1" indent="-274320" fontAlgn="auto">
              <a:spcAft>
                <a:spcPts val="0"/>
              </a:spcAft>
              <a:buFont typeface="Wingdings 2"/>
              <a:buChar char=""/>
              <a:defRPr/>
            </a:pPr>
            <a:r>
              <a:rPr lang="en-US" dirty="0" smtClean="0"/>
              <a:t>Non-members paid “retail”</a:t>
            </a:r>
          </a:p>
          <a:p>
            <a:pPr marL="722376" lvl="1" indent="-274320" fontAlgn="auto">
              <a:spcAft>
                <a:spcPts val="0"/>
              </a:spcAft>
              <a:buFont typeface="Wingdings 2"/>
              <a:buChar char=""/>
              <a:defRPr/>
            </a:pPr>
            <a:r>
              <a:rPr lang="en-US" dirty="0" smtClean="0"/>
              <a:t>Profits split among members</a:t>
            </a:r>
          </a:p>
          <a:p>
            <a:pPr marL="722376" lvl="1" indent="-274320" fontAlgn="auto">
              <a:spcAft>
                <a:spcPts val="0"/>
              </a:spcAft>
              <a:buFont typeface="Wingdings 2"/>
              <a:buChar char=""/>
              <a:defRPr/>
            </a:pPr>
            <a:r>
              <a:rPr lang="en-US" dirty="0" smtClean="0"/>
              <a:t>By 1857 – over 1000 members and £100,000 in annual profits</a:t>
            </a:r>
          </a:p>
          <a:p>
            <a:pPr marL="420624" indent="-384048" fontAlgn="auto">
              <a:spcAft>
                <a:spcPts val="0"/>
              </a:spcAft>
              <a:buFont typeface="Wingdings 2"/>
              <a:buChar char=""/>
              <a:defRPr/>
            </a:pPr>
            <a:r>
              <a:rPr lang="en-US" dirty="0" smtClean="0"/>
              <a:t>Growth of cooperatives</a:t>
            </a:r>
          </a:p>
          <a:p>
            <a:pPr marL="722376" lvl="1" indent="-274320" fontAlgn="auto">
              <a:spcAft>
                <a:spcPts val="0"/>
              </a:spcAft>
              <a:buFont typeface="Wingdings 2"/>
              <a:buChar char=""/>
              <a:defRPr/>
            </a:pPr>
            <a:r>
              <a:rPr lang="en-US" dirty="0" smtClean="0"/>
              <a:t>Spread to other industries – banking, building, insurance, printing, etc.</a:t>
            </a:r>
          </a:p>
          <a:p>
            <a:pPr marL="722376" lvl="1" indent="-274320" fontAlgn="auto">
              <a:spcAft>
                <a:spcPts val="0"/>
              </a:spcAft>
              <a:buFont typeface="Wingdings 2"/>
              <a:buChar char=""/>
              <a:defRPr/>
            </a:pPr>
            <a:r>
              <a:rPr lang="en-US" dirty="0" smtClean="0"/>
              <a:t>By 1900 – 20% of Great Britain’s population had joined a cooperative</a:t>
            </a:r>
          </a:p>
          <a:p>
            <a:pPr marL="722376" lvl="1" indent="-274320" fontAlgn="auto">
              <a:spcAft>
                <a:spcPts val="0"/>
              </a:spcAft>
              <a:buFont typeface="Wingdings 2"/>
              <a:buChar char=""/>
              <a:defRPr/>
            </a:pPr>
            <a:r>
              <a:rPr lang="en-US" dirty="0" smtClean="0"/>
              <a:t>Concept spread internationally</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smtClean="0"/>
              <a:t>Socialism</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420624" indent="-384048" fontAlgn="auto">
              <a:spcAft>
                <a:spcPts val="0"/>
              </a:spcAft>
              <a:buFont typeface="Wingdings 2"/>
              <a:buChar char=""/>
              <a:defRPr/>
            </a:pPr>
            <a:r>
              <a:rPr lang="en-US" b="1" dirty="0" smtClean="0"/>
              <a:t>Socialists</a:t>
            </a:r>
            <a:r>
              <a:rPr lang="en-US" dirty="0" smtClean="0"/>
              <a:t> – viewed the capitalist system as inherently wrong</a:t>
            </a:r>
          </a:p>
          <a:p>
            <a:pPr marL="722376" lvl="1" indent="-274320" fontAlgn="auto">
              <a:spcAft>
                <a:spcPts val="0"/>
              </a:spcAft>
              <a:buFont typeface="Wingdings 2"/>
              <a:buChar char=""/>
              <a:defRPr/>
            </a:pPr>
            <a:r>
              <a:rPr lang="en-US" dirty="0" smtClean="0"/>
              <a:t>Belief that capitalism is designed to create poverty and poor working conditions because of its end goal of earning maximum profits for investors</a:t>
            </a:r>
          </a:p>
          <a:p>
            <a:pPr marL="722376" lvl="1" indent="-274320" fontAlgn="auto">
              <a:spcAft>
                <a:spcPts val="0"/>
              </a:spcAft>
              <a:buFont typeface="Wingdings 2"/>
              <a:buNone/>
              <a:defRPr/>
            </a:pPr>
            <a:endParaRPr lang="en-US" dirty="0" smtClean="0"/>
          </a:p>
          <a:p>
            <a:pPr marL="420624" indent="-384048" fontAlgn="auto">
              <a:spcAft>
                <a:spcPts val="0"/>
              </a:spcAft>
              <a:buFont typeface="Wingdings 2"/>
              <a:buChar char=""/>
              <a:defRPr/>
            </a:pPr>
            <a:r>
              <a:rPr lang="en-US" b="1" dirty="0" smtClean="0"/>
              <a:t>Socialism</a:t>
            </a:r>
            <a:r>
              <a:rPr lang="en-US" dirty="0" smtClean="0"/>
              <a:t> – government owns the means of production</a:t>
            </a:r>
          </a:p>
          <a:p>
            <a:pPr marL="722376" lvl="1" indent="-274320" fontAlgn="auto">
              <a:spcAft>
                <a:spcPts val="0"/>
              </a:spcAft>
              <a:buFont typeface="Wingdings 2"/>
              <a:buChar char=""/>
              <a:defRPr/>
            </a:pPr>
            <a:r>
              <a:rPr lang="en-US" dirty="0" smtClean="0"/>
              <a:t>Belief that if the government (“the people”) owns the means of production, these factories and industries will function in the public (as opposed to private) interest</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smtClean="0"/>
              <a:t>Early Socialist Movement</a:t>
            </a:r>
          </a:p>
        </p:txBody>
      </p:sp>
      <p:sp>
        <p:nvSpPr>
          <p:cNvPr id="134146" name="Content Placeholder 2"/>
          <p:cNvSpPr>
            <a:spLocks noGrp="1"/>
          </p:cNvSpPr>
          <p:nvPr>
            <p:ph idx="1"/>
          </p:nvPr>
        </p:nvSpPr>
        <p:spPr/>
        <p:txBody>
          <a:bodyPr/>
          <a:lstStyle/>
          <a:p>
            <a:r>
              <a:rPr lang="en-US" smtClean="0"/>
              <a:t>First socialists were Utopians</a:t>
            </a:r>
          </a:p>
          <a:p>
            <a:pPr lvl="1"/>
            <a:r>
              <a:rPr lang="en-US" smtClean="0"/>
              <a:t>Strove to create a fair and just system</a:t>
            </a:r>
          </a:p>
          <a:p>
            <a:pPr lvl="1"/>
            <a:r>
              <a:rPr lang="en-US" smtClean="0"/>
              <a:t>Community divided tasks and rewards equitably</a:t>
            </a:r>
          </a:p>
          <a:p>
            <a:r>
              <a:rPr lang="en-US" smtClean="0"/>
              <a:t>Robert Owen</a:t>
            </a:r>
          </a:p>
          <a:p>
            <a:r>
              <a:rPr lang="en-US" smtClean="0"/>
              <a:t>Charles Fourier</a:t>
            </a:r>
          </a:p>
          <a:p>
            <a:r>
              <a:rPr lang="en-US" smtClean="0"/>
              <a:t>Claude Saint-Simon</a:t>
            </a:r>
          </a:p>
          <a:p>
            <a:r>
              <a:rPr lang="en-US" smtClean="0"/>
              <a:t>Louis Blanc</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en-US" dirty="0" smtClean="0"/>
              <a:t>Robert </a:t>
            </a:r>
            <a:r>
              <a:rPr lang="en-US" dirty="0" smtClean="0"/>
              <a:t>Owen (1771-1858)</a:t>
            </a:r>
            <a:endParaRPr lang="en-US" dirty="0" smtClean="0"/>
          </a:p>
        </p:txBody>
      </p:sp>
      <p:sp>
        <p:nvSpPr>
          <p:cNvPr id="3" name="Content Placeholder 2"/>
          <p:cNvSpPr>
            <a:spLocks noGrp="1"/>
          </p:cNvSpPr>
          <p:nvPr>
            <p:ph idx="1"/>
          </p:nvPr>
        </p:nvSpPr>
        <p:spPr>
          <a:xfrm>
            <a:off x="457200" y="1600200"/>
            <a:ext cx="7467600" cy="4876800"/>
          </a:xfrm>
        </p:spPr>
        <p:txBody>
          <a:bodyPr>
            <a:normAutofit fontScale="92500" lnSpcReduction="20000"/>
          </a:bodyPr>
          <a:lstStyle/>
          <a:p>
            <a:pPr marL="420624" indent="-384048" fontAlgn="auto">
              <a:spcAft>
                <a:spcPts val="0"/>
              </a:spcAft>
              <a:buFont typeface="Wingdings 2"/>
              <a:buChar char=""/>
              <a:defRPr/>
            </a:pPr>
            <a:r>
              <a:rPr lang="en-US" dirty="0" smtClean="0"/>
              <a:t>Utopian socialist</a:t>
            </a:r>
          </a:p>
          <a:p>
            <a:pPr marL="420624" indent="-384048" fontAlgn="auto">
              <a:spcAft>
                <a:spcPts val="0"/>
              </a:spcAft>
              <a:buFont typeface="Wingdings 2"/>
              <a:buChar char=""/>
              <a:defRPr/>
            </a:pPr>
            <a:r>
              <a:rPr lang="en-US" dirty="0" smtClean="0"/>
              <a:t>Owned a textile factory in New Lanark, Scotland</a:t>
            </a:r>
          </a:p>
          <a:p>
            <a:pPr marL="420624" indent="-384048" fontAlgn="auto">
              <a:spcAft>
                <a:spcPts val="0"/>
              </a:spcAft>
              <a:buFont typeface="Wingdings 2"/>
              <a:buChar char=""/>
              <a:defRPr/>
            </a:pPr>
            <a:r>
              <a:rPr lang="en-US" dirty="0" smtClean="0"/>
              <a:t>Set up a model community in New Harmony, Indiana</a:t>
            </a:r>
          </a:p>
          <a:p>
            <a:pPr marL="420624" indent="-384048" fontAlgn="auto">
              <a:spcAft>
                <a:spcPts val="0"/>
              </a:spcAft>
              <a:buFont typeface="Wingdings 2"/>
              <a:buChar char=""/>
              <a:defRPr/>
            </a:pPr>
            <a:r>
              <a:rPr lang="en-US" dirty="0" smtClean="0"/>
              <a:t>Decreased working hours</a:t>
            </a:r>
          </a:p>
          <a:p>
            <a:pPr marL="420624" indent="-384048" fontAlgn="auto">
              <a:spcAft>
                <a:spcPts val="0"/>
              </a:spcAft>
              <a:buFont typeface="Wingdings 2"/>
              <a:buChar char=""/>
              <a:defRPr/>
            </a:pPr>
            <a:r>
              <a:rPr lang="en-US" dirty="0" smtClean="0"/>
              <a:t>Improved working conditions and employee housing</a:t>
            </a:r>
          </a:p>
          <a:p>
            <a:pPr marL="420624" indent="-384048" fontAlgn="auto">
              <a:spcAft>
                <a:spcPts val="0"/>
              </a:spcAft>
              <a:buFont typeface="Wingdings 2"/>
              <a:buChar char=""/>
              <a:defRPr/>
            </a:pPr>
            <a:r>
              <a:rPr lang="en-US" dirty="0" smtClean="0"/>
              <a:t>Shared management and profits with employees</a:t>
            </a:r>
          </a:p>
          <a:p>
            <a:pPr marL="420624" indent="-384048" fontAlgn="auto">
              <a:spcAft>
                <a:spcPts val="0"/>
              </a:spcAft>
              <a:buFont typeface="Wingdings 2"/>
              <a:buChar char=""/>
              <a:defRPr/>
            </a:pPr>
            <a:r>
              <a:rPr lang="en-US" dirty="0" smtClean="0"/>
              <a:t>Proved that a socialist-based company could be profitable</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r>
              <a:rPr lang="en-US" dirty="0" smtClean="0"/>
              <a:t>Charles </a:t>
            </a:r>
            <a:r>
              <a:rPr lang="en-US" dirty="0" smtClean="0"/>
              <a:t>Fourier (1772-1837)</a:t>
            </a:r>
            <a:endParaRPr lang="en-US" dirty="0" smtClean="0"/>
          </a:p>
        </p:txBody>
      </p:sp>
      <p:sp>
        <p:nvSpPr>
          <p:cNvPr id="3" name="Content Placeholder 2"/>
          <p:cNvSpPr>
            <a:spLocks noGrp="1"/>
          </p:cNvSpPr>
          <p:nvPr>
            <p:ph idx="1"/>
          </p:nvPr>
        </p:nvSpPr>
        <p:spPr/>
        <p:txBody>
          <a:bodyPr>
            <a:normAutofit fontScale="92500" lnSpcReduction="10000"/>
          </a:bodyPr>
          <a:lstStyle/>
          <a:p>
            <a:pPr marL="420624" indent="-384048" fontAlgn="auto">
              <a:spcAft>
                <a:spcPts val="0"/>
              </a:spcAft>
              <a:buFont typeface="Wingdings 2"/>
              <a:buChar char=""/>
              <a:defRPr/>
            </a:pPr>
            <a:r>
              <a:rPr lang="en-US" dirty="0" smtClean="0"/>
              <a:t>French philosopher</a:t>
            </a:r>
          </a:p>
          <a:p>
            <a:pPr marL="420624" indent="-384048" fontAlgn="auto">
              <a:spcAft>
                <a:spcPts val="0"/>
              </a:spcAft>
              <a:buFont typeface="Wingdings 2"/>
              <a:buChar char=""/>
              <a:defRPr/>
            </a:pPr>
            <a:r>
              <a:rPr lang="en-US" dirty="0" smtClean="0"/>
              <a:t>Coined the term </a:t>
            </a:r>
            <a:r>
              <a:rPr lang="en-US" i="1" dirty="0" err="1" smtClean="0"/>
              <a:t>féminisme</a:t>
            </a:r>
            <a:endParaRPr lang="en-US" dirty="0" smtClean="0"/>
          </a:p>
          <a:p>
            <a:pPr marL="420624" indent="-384048" fontAlgn="auto">
              <a:spcAft>
                <a:spcPts val="0"/>
              </a:spcAft>
              <a:buFont typeface="Wingdings 2"/>
              <a:buChar char=""/>
              <a:defRPr/>
            </a:pPr>
            <a:r>
              <a:rPr lang="en-US" dirty="0" smtClean="0"/>
              <a:t>Advocated concern and cooperation as the means to create social harmony</a:t>
            </a:r>
          </a:p>
          <a:p>
            <a:pPr marL="420624" indent="-384048" fontAlgn="auto">
              <a:spcAft>
                <a:spcPts val="0"/>
              </a:spcAft>
              <a:buFont typeface="Wingdings 2"/>
              <a:buChar char=""/>
              <a:defRPr/>
            </a:pPr>
            <a:r>
              <a:rPr lang="en-US" dirty="0" smtClean="0"/>
              <a:t>Considered poverty to be the main cause of society’s problems</a:t>
            </a:r>
          </a:p>
          <a:p>
            <a:pPr marL="420624" indent="-384048" fontAlgn="auto">
              <a:spcAft>
                <a:spcPts val="0"/>
              </a:spcAft>
              <a:buFont typeface="Wingdings 2"/>
              <a:buChar char=""/>
              <a:defRPr/>
            </a:pPr>
            <a:r>
              <a:rPr lang="en-US" dirty="0" smtClean="0"/>
              <a:t>Envisioned workers (paid at least a minimum wage) living in “phalanxes” – communities living in a large shared structure </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457200" y="274638"/>
            <a:ext cx="7848600" cy="1143000"/>
          </a:xfrm>
        </p:spPr>
        <p:txBody>
          <a:bodyPr/>
          <a:lstStyle/>
          <a:p>
            <a:r>
              <a:rPr lang="en-US" dirty="0" smtClean="0"/>
              <a:t>Claude Henri de Saint-Simon</a:t>
            </a:r>
          </a:p>
        </p:txBody>
      </p:sp>
      <p:sp>
        <p:nvSpPr>
          <p:cNvPr id="3" name="Content Placeholder 2"/>
          <p:cNvSpPr>
            <a:spLocks noGrp="1"/>
          </p:cNvSpPr>
          <p:nvPr>
            <p:ph idx="1"/>
          </p:nvPr>
        </p:nvSpPr>
        <p:spPr>
          <a:xfrm>
            <a:off x="457200" y="1600200"/>
            <a:ext cx="8153400" cy="4525963"/>
          </a:xfrm>
        </p:spPr>
        <p:txBody>
          <a:bodyPr>
            <a:normAutofit fontScale="85000" lnSpcReduction="10000"/>
          </a:bodyPr>
          <a:lstStyle/>
          <a:p>
            <a:pPr marL="420624" indent="-384048" fontAlgn="auto">
              <a:spcAft>
                <a:spcPts val="0"/>
              </a:spcAft>
              <a:buFont typeface="Wingdings 2"/>
              <a:buChar char=""/>
              <a:defRPr/>
            </a:pPr>
            <a:r>
              <a:rPr lang="en-US" dirty="0" smtClean="0"/>
              <a:t>1760-1825</a:t>
            </a:r>
          </a:p>
          <a:p>
            <a:pPr marL="420624" indent="-384048" fontAlgn="auto">
              <a:spcAft>
                <a:spcPts val="0"/>
              </a:spcAft>
              <a:buFont typeface="Wingdings 2"/>
              <a:buChar char=""/>
              <a:defRPr/>
            </a:pPr>
            <a:r>
              <a:rPr lang="en-US" dirty="0" smtClean="0"/>
              <a:t>As </a:t>
            </a:r>
            <a:r>
              <a:rPr lang="en-US" dirty="0" smtClean="0"/>
              <a:t>a young man he was in the Thirteen Colonies as part of the French assistance effort during the American Revolution</a:t>
            </a:r>
          </a:p>
          <a:p>
            <a:pPr marL="420624" indent="-384048" fontAlgn="auto">
              <a:spcAft>
                <a:spcPts val="0"/>
              </a:spcAft>
              <a:buFont typeface="Wingdings 2"/>
              <a:buChar char=""/>
              <a:defRPr/>
            </a:pPr>
            <a:r>
              <a:rPr lang="en-US" dirty="0" smtClean="0"/>
              <a:t>French socialist philosopher</a:t>
            </a:r>
          </a:p>
          <a:p>
            <a:pPr marL="420624" indent="-384048" fontAlgn="auto">
              <a:spcAft>
                <a:spcPts val="0"/>
              </a:spcAft>
              <a:buFont typeface="Wingdings 2"/>
              <a:buChar char=""/>
              <a:defRPr/>
            </a:pPr>
            <a:r>
              <a:rPr lang="en-US" dirty="0" smtClean="0"/>
              <a:t>Believed all human beings naturally greedy and eager to obtain wealth and higher social positions</a:t>
            </a:r>
          </a:p>
          <a:p>
            <a:pPr marL="722376" lvl="1" indent="-274320" fontAlgn="auto">
              <a:spcAft>
                <a:spcPts val="0"/>
              </a:spcAft>
              <a:buFont typeface="Wingdings 2"/>
              <a:buChar char=""/>
              <a:defRPr/>
            </a:pPr>
            <a:r>
              <a:rPr lang="en-US" dirty="0" smtClean="0"/>
              <a:t>These tendencies were to be eradicated through education</a:t>
            </a:r>
          </a:p>
          <a:p>
            <a:pPr marL="420624" indent="-384048" fontAlgn="auto">
              <a:spcAft>
                <a:spcPts val="0"/>
              </a:spcAft>
              <a:buFont typeface="Wingdings 2"/>
              <a:buChar char=""/>
              <a:defRPr/>
            </a:pPr>
            <a:r>
              <a:rPr lang="en-US" dirty="0" smtClean="0"/>
              <a:t>Advocated an end to inheritances</a:t>
            </a:r>
          </a:p>
          <a:p>
            <a:pPr marL="722376" lvl="1" indent="-274320" fontAlgn="auto">
              <a:spcAft>
                <a:spcPts val="0"/>
              </a:spcAft>
              <a:buFont typeface="Wingdings 2"/>
              <a:buChar char=""/>
              <a:defRPr/>
            </a:pPr>
            <a:r>
              <a:rPr lang="en-US" dirty="0" smtClean="0"/>
              <a:t>Movement of wealth from rich, powerful families to the state, which is an instrument of the people</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457200" y="0"/>
            <a:ext cx="7467600" cy="1143000"/>
          </a:xfrm>
        </p:spPr>
        <p:txBody>
          <a:bodyPr/>
          <a:lstStyle/>
          <a:p>
            <a:r>
              <a:rPr lang="en-US" dirty="0" smtClean="0"/>
              <a:t>Louis </a:t>
            </a:r>
            <a:r>
              <a:rPr lang="en-US" dirty="0" smtClean="0"/>
              <a:t>Blanc (1811-1882)</a:t>
            </a:r>
            <a:endParaRPr lang="en-US" dirty="0" smtClean="0"/>
          </a:p>
        </p:txBody>
      </p:sp>
      <p:sp>
        <p:nvSpPr>
          <p:cNvPr id="3" name="Content Placeholder 2"/>
          <p:cNvSpPr>
            <a:spLocks noGrp="1"/>
          </p:cNvSpPr>
          <p:nvPr>
            <p:ph idx="1"/>
          </p:nvPr>
        </p:nvSpPr>
        <p:spPr>
          <a:xfrm>
            <a:off x="457200" y="1143000"/>
            <a:ext cx="8229600" cy="5334000"/>
          </a:xfrm>
        </p:spPr>
        <p:txBody>
          <a:bodyPr>
            <a:normAutofit fontScale="85000" lnSpcReduction="10000"/>
          </a:bodyPr>
          <a:lstStyle/>
          <a:p>
            <a:pPr marL="420624" indent="-384048" fontAlgn="auto">
              <a:spcAft>
                <a:spcPts val="0"/>
              </a:spcAft>
              <a:buFont typeface="Wingdings 2"/>
              <a:buChar char=""/>
              <a:defRPr/>
            </a:pPr>
            <a:r>
              <a:rPr lang="en-US" dirty="0" smtClean="0"/>
              <a:t>French socialist philosopher and politician</a:t>
            </a:r>
          </a:p>
          <a:p>
            <a:pPr marL="420624" indent="-384048" fontAlgn="auto">
              <a:spcAft>
                <a:spcPts val="0"/>
              </a:spcAft>
              <a:buFont typeface="Wingdings 2"/>
              <a:buChar char=""/>
              <a:defRPr/>
            </a:pPr>
            <a:r>
              <a:rPr lang="en-US" dirty="0" smtClean="0"/>
              <a:t>Blamed society’s ills on the pressure of competition</a:t>
            </a:r>
          </a:p>
          <a:p>
            <a:pPr marL="420624" indent="-384048" fontAlgn="auto">
              <a:spcAft>
                <a:spcPts val="0"/>
              </a:spcAft>
              <a:buFont typeface="Wingdings 2"/>
              <a:buChar char=""/>
              <a:defRPr/>
            </a:pPr>
            <a:r>
              <a:rPr lang="en-US" dirty="0" smtClean="0"/>
              <a:t>“From each according to his abilities, to each according to his needs.”</a:t>
            </a:r>
          </a:p>
          <a:p>
            <a:pPr marL="420624" indent="-384048" fontAlgn="auto">
              <a:spcAft>
                <a:spcPts val="0"/>
              </a:spcAft>
              <a:buFont typeface="Wingdings 2"/>
              <a:buChar char=""/>
              <a:defRPr/>
            </a:pPr>
            <a:r>
              <a:rPr lang="en-US" dirty="0" smtClean="0"/>
              <a:t>Came to political power during the Revolution of 1848</a:t>
            </a:r>
          </a:p>
          <a:p>
            <a:pPr marL="722376" lvl="1" indent="-274320" fontAlgn="auto">
              <a:spcAft>
                <a:spcPts val="0"/>
              </a:spcAft>
              <a:buFont typeface="Wingdings 2"/>
              <a:buChar char=""/>
              <a:defRPr/>
            </a:pPr>
            <a:r>
              <a:rPr lang="en-US" dirty="0" smtClean="0"/>
              <a:t>Instituted labor reforms – believed everyone had the right to work</a:t>
            </a:r>
          </a:p>
          <a:p>
            <a:pPr marL="722376" lvl="1" indent="-274320" fontAlgn="auto">
              <a:spcAft>
                <a:spcPts val="0"/>
              </a:spcAft>
              <a:buFont typeface="Wingdings 2"/>
              <a:buChar char=""/>
              <a:defRPr/>
            </a:pPr>
            <a:r>
              <a:rPr lang="en-US" dirty="0" smtClean="0"/>
              <a:t>Terrible June Days – forced from power after Blanc’s chief rival let Blanc’s public workshops (designed to give work to the unemployed) fail</a:t>
            </a:r>
          </a:p>
          <a:p>
            <a:pPr marL="722376" lvl="1" indent="-274320" fontAlgn="auto">
              <a:spcAft>
                <a:spcPts val="0"/>
              </a:spcAft>
              <a:buFont typeface="Wingdings 2"/>
              <a:buChar char=""/>
              <a:defRPr/>
            </a:pPr>
            <a:r>
              <a:rPr lang="en-US" dirty="0" smtClean="0"/>
              <a:t>Returned to France, restored to power, and given a state funeral after his death</a:t>
            </a:r>
          </a:p>
          <a:p>
            <a:pPr marL="420624" indent="-384048" fontAlgn="auto">
              <a:spcAft>
                <a:spcPts val="0"/>
              </a:spcAft>
              <a:buFont typeface="Wingdings 2"/>
              <a:buChar char=""/>
              <a:defRPr/>
            </a:pPr>
            <a:r>
              <a:rPr lang="en-US" dirty="0" smtClean="0"/>
              <a:t>His writings greatly influenced later socialists</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en-US" dirty="0" smtClean="0"/>
              <a:t>Karl </a:t>
            </a:r>
            <a:r>
              <a:rPr lang="en-US" dirty="0" smtClean="0"/>
              <a:t>Marx (1818-1883)</a:t>
            </a:r>
            <a:endParaRPr lang="en-US" dirty="0" smtClean="0"/>
          </a:p>
        </p:txBody>
      </p:sp>
      <p:sp>
        <p:nvSpPr>
          <p:cNvPr id="3" name="Content Placeholder 2"/>
          <p:cNvSpPr>
            <a:spLocks noGrp="1"/>
          </p:cNvSpPr>
          <p:nvPr>
            <p:ph idx="1"/>
          </p:nvPr>
        </p:nvSpPr>
        <p:spPr>
          <a:xfrm>
            <a:off x="457200" y="1600200"/>
            <a:ext cx="8305800" cy="4876800"/>
          </a:xfrm>
        </p:spPr>
        <p:txBody>
          <a:bodyPr>
            <a:normAutofit fontScale="85000" lnSpcReduction="20000"/>
          </a:bodyPr>
          <a:lstStyle/>
          <a:p>
            <a:pPr marL="420624" indent="-384048" fontAlgn="auto">
              <a:spcAft>
                <a:spcPts val="0"/>
              </a:spcAft>
              <a:buFont typeface="Wingdings 2"/>
              <a:buChar char=""/>
              <a:defRPr/>
            </a:pPr>
            <a:r>
              <a:rPr lang="en-US" dirty="0" smtClean="0"/>
              <a:t>German socialist (communist) philosopher</a:t>
            </a:r>
          </a:p>
          <a:p>
            <a:pPr marL="420624" indent="-384048" fontAlgn="auto">
              <a:spcAft>
                <a:spcPts val="0"/>
              </a:spcAft>
              <a:buFont typeface="Wingdings 2"/>
              <a:buChar char=""/>
              <a:defRPr/>
            </a:pPr>
            <a:r>
              <a:rPr lang="en-US" dirty="0" smtClean="0"/>
              <a:t>Forced to leave Prussia for articles attacking the Prussian government</a:t>
            </a:r>
          </a:p>
          <a:p>
            <a:pPr marL="420624" indent="-384048" fontAlgn="auto">
              <a:spcAft>
                <a:spcPts val="0"/>
              </a:spcAft>
              <a:buFont typeface="Wingdings 2"/>
              <a:buChar char=""/>
              <a:defRPr/>
            </a:pPr>
            <a:r>
              <a:rPr lang="en-US" dirty="0" smtClean="0"/>
              <a:t>Relocated to France where he was considered too radical</a:t>
            </a:r>
          </a:p>
          <a:p>
            <a:pPr marL="722376" lvl="1" indent="-274320" fontAlgn="auto">
              <a:spcAft>
                <a:spcPts val="0"/>
              </a:spcAft>
              <a:buFont typeface="Wingdings 2"/>
              <a:buChar char=""/>
              <a:defRPr/>
            </a:pPr>
            <a:r>
              <a:rPr lang="en-US" dirty="0" smtClean="0"/>
              <a:t>Wrote </a:t>
            </a:r>
            <a:r>
              <a:rPr lang="en-US" i="1" dirty="0" smtClean="0"/>
              <a:t>Communist Manifesto</a:t>
            </a:r>
            <a:r>
              <a:rPr lang="en-US" dirty="0" smtClean="0"/>
              <a:t> with Friedrich Engels (1848)</a:t>
            </a:r>
          </a:p>
          <a:p>
            <a:pPr marL="420624" indent="-384048" fontAlgn="auto">
              <a:spcAft>
                <a:spcPts val="0"/>
              </a:spcAft>
              <a:buFont typeface="Wingdings 2"/>
              <a:buChar char=""/>
              <a:defRPr/>
            </a:pPr>
            <a:r>
              <a:rPr lang="en-US" dirty="0" smtClean="0"/>
              <a:t>Relocated to England where he lived out the rest of his life</a:t>
            </a:r>
          </a:p>
          <a:p>
            <a:pPr marL="722376" lvl="1" indent="-274320" fontAlgn="auto">
              <a:spcAft>
                <a:spcPts val="0"/>
              </a:spcAft>
              <a:buFont typeface="Wingdings 2"/>
              <a:buChar char=""/>
              <a:defRPr/>
            </a:pPr>
            <a:r>
              <a:rPr lang="en-US" dirty="0" smtClean="0"/>
              <a:t>Wrote </a:t>
            </a:r>
            <a:r>
              <a:rPr lang="en-US" i="1" dirty="0" smtClean="0"/>
              <a:t>Das </a:t>
            </a:r>
            <a:r>
              <a:rPr lang="en-US" i="1" dirty="0" err="1" smtClean="0"/>
              <a:t>Kapital</a:t>
            </a:r>
            <a:r>
              <a:rPr lang="en-US" dirty="0" smtClean="0"/>
              <a:t> – the “bible” of socialism (1867)</a:t>
            </a:r>
          </a:p>
          <a:p>
            <a:pPr marL="420624" indent="-384048" fontAlgn="auto">
              <a:spcAft>
                <a:spcPts val="0"/>
              </a:spcAft>
              <a:buFont typeface="Wingdings 2"/>
              <a:buChar char=""/>
              <a:defRPr/>
            </a:pPr>
            <a:r>
              <a:rPr lang="en-US" dirty="0" smtClean="0"/>
              <a:t>“Religion is the opiate of the people.”</a:t>
            </a:r>
          </a:p>
          <a:p>
            <a:pPr marL="722376" lvl="1" indent="-274320" fontAlgn="auto">
              <a:spcAft>
                <a:spcPts val="0"/>
              </a:spcAft>
              <a:buFont typeface="Wingdings 2"/>
              <a:buChar char=""/>
              <a:defRPr/>
            </a:pPr>
            <a:r>
              <a:rPr lang="en-US" dirty="0" smtClean="0"/>
              <a:t>Belief that religion is designed to keep people submissive to those in power by promising them that their reward is in heaven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Factory System</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420624" indent="-384048" fontAlgn="auto">
              <a:spcAft>
                <a:spcPts val="0"/>
              </a:spcAft>
              <a:buFont typeface="Wingdings 2"/>
              <a:buChar char=""/>
              <a:defRPr/>
            </a:pPr>
            <a:r>
              <a:rPr lang="en-US" dirty="0" smtClean="0"/>
              <a:t>Developed to replace the domestic system of production</a:t>
            </a:r>
          </a:p>
          <a:p>
            <a:pPr marL="420624" indent="-384048" fontAlgn="auto">
              <a:spcAft>
                <a:spcPts val="0"/>
              </a:spcAft>
              <a:buFont typeface="Wingdings 2"/>
              <a:buChar char=""/>
              <a:defRPr/>
            </a:pPr>
            <a:r>
              <a:rPr lang="en-US" dirty="0" smtClean="0"/>
              <a:t>Faster method of production</a:t>
            </a:r>
          </a:p>
          <a:p>
            <a:pPr marL="420624" indent="-384048" fontAlgn="auto">
              <a:spcAft>
                <a:spcPts val="0"/>
              </a:spcAft>
              <a:buFont typeface="Wingdings 2"/>
              <a:buChar char=""/>
              <a:defRPr/>
            </a:pPr>
            <a:r>
              <a:rPr lang="en-US" dirty="0" smtClean="0"/>
              <a:t>Workers concentrated in a set location</a:t>
            </a:r>
          </a:p>
          <a:p>
            <a:pPr marL="420624" indent="-384048" fontAlgn="auto">
              <a:spcAft>
                <a:spcPts val="0"/>
              </a:spcAft>
              <a:buFont typeface="Wingdings 2"/>
              <a:buChar char=""/>
              <a:defRPr/>
            </a:pPr>
            <a:r>
              <a:rPr lang="en-US" dirty="0" smtClean="0"/>
              <a:t>Production anticipated demand </a:t>
            </a:r>
          </a:p>
          <a:p>
            <a:pPr marL="722376" lvl="1" indent="-274320" fontAlgn="auto">
              <a:spcAft>
                <a:spcPts val="0"/>
              </a:spcAft>
              <a:buFont typeface="Wingdings 2"/>
              <a:buChar char=""/>
              <a:defRPr/>
            </a:pPr>
            <a:r>
              <a:rPr lang="en-US" dirty="0" smtClean="0"/>
              <a:t>For example: Under the domestic system, a woman might select fabric and have a businessperson give it to a home-based worker to make into a dress.  Under the factory system, the factory owner bought large lots of popular fabrics and had workers create multiple dresses in common sizes, anticipating that women would buy them.</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457200" y="0"/>
            <a:ext cx="7467600" cy="1143000"/>
          </a:xfrm>
        </p:spPr>
        <p:txBody>
          <a:bodyPr/>
          <a:lstStyle/>
          <a:p>
            <a:r>
              <a:rPr lang="en-US" smtClean="0"/>
              <a:t>Marxism – Communism</a:t>
            </a:r>
          </a:p>
        </p:txBody>
      </p:sp>
      <p:graphicFrame>
        <p:nvGraphicFramePr>
          <p:cNvPr id="4" name="Content Placeholder 3"/>
          <p:cNvGraphicFramePr>
            <a:graphicFrameLocks noGrp="1"/>
          </p:cNvGraphicFramePr>
          <p:nvPr>
            <p:ph idx="1"/>
          </p:nvPr>
        </p:nvGraphicFramePr>
        <p:xfrm>
          <a:off x="228600" y="1143000"/>
          <a:ext cx="8686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fontScale="90000"/>
          </a:bodyPr>
          <a:lstStyle/>
          <a:p>
            <a:pPr fontAlgn="auto">
              <a:spcAft>
                <a:spcPts val="0"/>
              </a:spcAft>
              <a:defRPr/>
            </a:pPr>
            <a:r>
              <a:rPr lang="en-US" dirty="0" smtClean="0"/>
              <a:t>Socialist and Communist Political Parties</a:t>
            </a:r>
            <a:endParaRPr lang="en-US" dirty="0"/>
          </a:p>
        </p:txBody>
      </p:sp>
      <p:sp>
        <p:nvSpPr>
          <p:cNvPr id="3" name="Content Placeholder 2"/>
          <p:cNvSpPr>
            <a:spLocks noGrp="1"/>
          </p:cNvSpPr>
          <p:nvPr>
            <p:ph idx="1"/>
          </p:nvPr>
        </p:nvSpPr>
        <p:spPr>
          <a:xfrm>
            <a:off x="228600" y="1524000"/>
            <a:ext cx="8686800" cy="5105400"/>
          </a:xfrm>
        </p:spPr>
        <p:txBody>
          <a:bodyPr>
            <a:normAutofit fontScale="70000" lnSpcReduction="20000"/>
          </a:bodyPr>
          <a:lstStyle/>
          <a:p>
            <a:pPr marL="420624" indent="-384048" fontAlgn="auto">
              <a:spcAft>
                <a:spcPts val="0"/>
              </a:spcAft>
              <a:buFont typeface="Wingdings 2"/>
              <a:buChar char=""/>
              <a:defRPr/>
            </a:pPr>
            <a:r>
              <a:rPr lang="en-US" dirty="0" smtClean="0"/>
              <a:t>First International</a:t>
            </a:r>
          </a:p>
          <a:p>
            <a:pPr marL="722376" lvl="1" indent="-274320" fontAlgn="auto">
              <a:spcAft>
                <a:spcPts val="0"/>
              </a:spcAft>
              <a:buFont typeface="Wingdings 2"/>
              <a:buChar char=""/>
              <a:defRPr/>
            </a:pPr>
            <a:r>
              <a:rPr lang="en-US" dirty="0" smtClean="0"/>
              <a:t>Founded by Marx and others in 1864</a:t>
            </a:r>
          </a:p>
          <a:p>
            <a:pPr marL="722376" lvl="1" indent="-274320" fontAlgn="auto">
              <a:spcAft>
                <a:spcPts val="0"/>
              </a:spcAft>
              <a:buFont typeface="Wingdings 2"/>
              <a:buChar char=""/>
              <a:defRPr/>
            </a:pPr>
            <a:r>
              <a:rPr lang="en-US" dirty="0" smtClean="0"/>
              <a:t>International Workingmen’s Association</a:t>
            </a:r>
          </a:p>
          <a:p>
            <a:pPr marL="722376" lvl="1" indent="-274320" fontAlgn="auto">
              <a:spcAft>
                <a:spcPts val="0"/>
              </a:spcAft>
              <a:buFont typeface="Wingdings 2"/>
              <a:buChar char=""/>
              <a:defRPr/>
            </a:pPr>
            <a:r>
              <a:rPr lang="en-US" dirty="0" smtClean="0"/>
              <a:t>Urged proletariat to overthrow capitalism worldwide</a:t>
            </a:r>
          </a:p>
          <a:p>
            <a:pPr marL="722376" lvl="1" indent="-274320" fontAlgn="auto">
              <a:spcAft>
                <a:spcPts val="0"/>
              </a:spcAft>
              <a:buFont typeface="Wingdings 2"/>
              <a:buChar char=""/>
              <a:defRPr/>
            </a:pPr>
            <a:r>
              <a:rPr lang="en-US" dirty="0" smtClean="0"/>
              <a:t>Broke apart in 1873</a:t>
            </a:r>
          </a:p>
          <a:p>
            <a:pPr marL="420624" indent="-384048" fontAlgn="auto">
              <a:spcAft>
                <a:spcPts val="0"/>
              </a:spcAft>
              <a:buFont typeface="Wingdings 2"/>
              <a:buChar char=""/>
              <a:defRPr/>
            </a:pPr>
            <a:r>
              <a:rPr lang="en-US" dirty="0" smtClean="0"/>
              <a:t>Second International</a:t>
            </a:r>
          </a:p>
          <a:p>
            <a:pPr marL="722376" lvl="1" indent="-274320" fontAlgn="auto">
              <a:spcAft>
                <a:spcPts val="0"/>
              </a:spcAft>
              <a:buFont typeface="Wingdings 2"/>
              <a:buChar char=""/>
              <a:defRPr/>
            </a:pPr>
            <a:r>
              <a:rPr lang="en-US" dirty="0" smtClean="0"/>
              <a:t>Founded in 1889</a:t>
            </a:r>
          </a:p>
          <a:p>
            <a:pPr marL="722376" lvl="1" indent="-274320" fontAlgn="auto">
              <a:spcAft>
                <a:spcPts val="0"/>
              </a:spcAft>
              <a:buFont typeface="Wingdings 2"/>
              <a:buChar char=""/>
              <a:defRPr/>
            </a:pPr>
            <a:r>
              <a:rPr lang="en-US" dirty="0" smtClean="0"/>
              <a:t>National parties more </a:t>
            </a:r>
            <a:r>
              <a:rPr lang="en-US" dirty="0" smtClean="0"/>
              <a:t>concerned </a:t>
            </a:r>
            <a:r>
              <a:rPr lang="en-US" dirty="0" smtClean="0"/>
              <a:t>with the politics of their respective nations</a:t>
            </a:r>
          </a:p>
          <a:p>
            <a:pPr marL="722376" lvl="1" indent="-274320" fontAlgn="auto">
              <a:spcAft>
                <a:spcPts val="0"/>
              </a:spcAft>
              <a:buFont typeface="Wingdings 2"/>
              <a:buChar char=""/>
              <a:defRPr/>
            </a:pPr>
            <a:r>
              <a:rPr lang="en-US" dirty="0" smtClean="0"/>
              <a:t>Broke apart during World War I</a:t>
            </a:r>
          </a:p>
          <a:p>
            <a:pPr marL="420624" indent="-384048" fontAlgn="auto">
              <a:spcAft>
                <a:spcPts val="0"/>
              </a:spcAft>
              <a:buFont typeface="Wingdings 2"/>
              <a:buChar char=""/>
              <a:defRPr/>
            </a:pPr>
            <a:r>
              <a:rPr lang="en-US" dirty="0" smtClean="0"/>
              <a:t>Russian </a:t>
            </a:r>
            <a:r>
              <a:rPr lang="en-US" dirty="0" smtClean="0"/>
              <a:t>Revolution (1917)</a:t>
            </a:r>
            <a:endParaRPr lang="en-US" dirty="0" smtClean="0"/>
          </a:p>
          <a:p>
            <a:pPr marL="722376" lvl="1" indent="-274320" fontAlgn="auto">
              <a:spcAft>
                <a:spcPts val="0"/>
              </a:spcAft>
              <a:buFont typeface="Wingdings 2"/>
              <a:buChar char=""/>
              <a:defRPr/>
            </a:pPr>
            <a:r>
              <a:rPr lang="en-US" dirty="0" smtClean="0"/>
              <a:t>Communists – known as </a:t>
            </a:r>
            <a:r>
              <a:rPr lang="en-US" i="1" dirty="0" smtClean="0"/>
              <a:t>Bolsheviks</a:t>
            </a:r>
            <a:r>
              <a:rPr lang="en-US" dirty="0" smtClean="0"/>
              <a:t>, led by Vladimir Lenin, came to power following the overthrow of the tsar</a:t>
            </a:r>
          </a:p>
          <a:p>
            <a:pPr marL="420624" indent="-384048" fontAlgn="auto">
              <a:spcAft>
                <a:spcPts val="0"/>
              </a:spcAft>
              <a:buFont typeface="Wingdings 2"/>
              <a:buChar char=""/>
              <a:defRPr/>
            </a:pPr>
            <a:r>
              <a:rPr lang="en-US" dirty="0" smtClean="0"/>
              <a:t>Left and right wings</a:t>
            </a:r>
          </a:p>
          <a:p>
            <a:pPr marL="722376" lvl="1" indent="-274320" fontAlgn="auto">
              <a:spcAft>
                <a:spcPts val="0"/>
              </a:spcAft>
              <a:buFont typeface="Wingdings 2"/>
              <a:buChar char=""/>
              <a:defRPr/>
            </a:pPr>
            <a:r>
              <a:rPr lang="en-US" dirty="0" smtClean="0"/>
              <a:t>Socialists – right wingers – advocated socialist reforms through voting</a:t>
            </a:r>
          </a:p>
          <a:p>
            <a:pPr marL="722376" lvl="1" indent="-274320" fontAlgn="auto">
              <a:spcAft>
                <a:spcPts val="0"/>
              </a:spcAft>
              <a:buFont typeface="Wingdings 2"/>
              <a:buChar char=""/>
              <a:defRPr/>
            </a:pPr>
            <a:r>
              <a:rPr lang="en-US" dirty="0" smtClean="0"/>
              <a:t>Communists – left wingers – advocated socialist reforms through revolution</a:t>
            </a:r>
          </a:p>
          <a:p>
            <a:pPr marL="722376" lvl="1" indent="-274320" fontAlgn="auto">
              <a:spcAft>
                <a:spcPts val="0"/>
              </a:spcAft>
              <a:buFont typeface="Wingdings 2"/>
              <a:buChar char=""/>
              <a:defRPr/>
            </a:pPr>
            <a:r>
              <a:rPr lang="en-US" dirty="0" smtClean="0"/>
              <a:t>Political parties of both types have existed throughout Europe, the United States, and all over the world since around the turn of the last century</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r>
              <a:rPr lang="en-US" smtClean="0"/>
              <a:t>Soviet-backed Communism</a:t>
            </a:r>
          </a:p>
        </p:txBody>
      </p:sp>
      <p:sp>
        <p:nvSpPr>
          <p:cNvPr id="3" name="Content Placeholder 2"/>
          <p:cNvSpPr>
            <a:spLocks noGrp="1"/>
          </p:cNvSpPr>
          <p:nvPr>
            <p:ph idx="1"/>
          </p:nvPr>
        </p:nvSpPr>
        <p:spPr>
          <a:xfrm>
            <a:off x="457200" y="1600200"/>
            <a:ext cx="8153400" cy="4953000"/>
          </a:xfrm>
        </p:spPr>
        <p:txBody>
          <a:bodyPr>
            <a:normAutofit fontScale="85000" lnSpcReduction="20000"/>
          </a:bodyPr>
          <a:lstStyle/>
          <a:p>
            <a:pPr marL="420624" indent="-384048" fontAlgn="auto">
              <a:spcAft>
                <a:spcPts val="0"/>
              </a:spcAft>
              <a:buFont typeface="Wingdings 2"/>
              <a:buChar char=""/>
              <a:defRPr/>
            </a:pPr>
            <a:r>
              <a:rPr lang="en-US" dirty="0" smtClean="0"/>
              <a:t>Russian communism</a:t>
            </a:r>
          </a:p>
          <a:p>
            <a:pPr marL="722376" lvl="1" indent="-274320" fontAlgn="auto">
              <a:spcAft>
                <a:spcPts val="0"/>
              </a:spcAft>
              <a:buFont typeface="Wingdings 2"/>
              <a:buChar char=""/>
              <a:defRPr/>
            </a:pPr>
            <a:r>
              <a:rPr lang="en-US" dirty="0" smtClean="0"/>
              <a:t>Bolsheviks (</a:t>
            </a:r>
            <a:r>
              <a:rPr lang="en-US" dirty="0" smtClean="0"/>
              <a:t>Communists or Reds) </a:t>
            </a:r>
            <a:r>
              <a:rPr lang="en-US" dirty="0" smtClean="0"/>
              <a:t>won the Russian civil war against the </a:t>
            </a:r>
            <a:r>
              <a:rPr lang="en-US" dirty="0" smtClean="0"/>
              <a:t>Whites</a:t>
            </a:r>
            <a:endParaRPr lang="en-US" dirty="0" smtClean="0"/>
          </a:p>
          <a:p>
            <a:pPr marL="722376" lvl="1" indent="-274320" fontAlgn="auto">
              <a:spcAft>
                <a:spcPts val="0"/>
              </a:spcAft>
              <a:buFont typeface="Wingdings 2"/>
              <a:buChar char=""/>
              <a:defRPr/>
            </a:pPr>
            <a:r>
              <a:rPr lang="en-US" dirty="0" smtClean="0"/>
              <a:t>World’s first socialist/communist state</a:t>
            </a:r>
          </a:p>
          <a:p>
            <a:pPr marL="420624" indent="-384048" fontAlgn="auto">
              <a:spcAft>
                <a:spcPts val="0"/>
              </a:spcAft>
              <a:buFont typeface="Wingdings 2"/>
              <a:buChar char=""/>
              <a:defRPr/>
            </a:pPr>
            <a:r>
              <a:rPr lang="en-US" dirty="0" err="1" smtClean="0"/>
              <a:t>Comintern</a:t>
            </a:r>
            <a:r>
              <a:rPr lang="en-US" dirty="0" smtClean="0"/>
              <a:t> – Communist International</a:t>
            </a:r>
          </a:p>
          <a:p>
            <a:pPr marL="722376" lvl="1" indent="-274320" fontAlgn="auto">
              <a:spcAft>
                <a:spcPts val="0"/>
              </a:spcAft>
              <a:buFont typeface="Wingdings 2"/>
              <a:buChar char=""/>
              <a:defRPr/>
            </a:pPr>
            <a:r>
              <a:rPr lang="en-US" dirty="0" smtClean="0"/>
              <a:t>Founded in Russia (Soviet Union) in 1919</a:t>
            </a:r>
          </a:p>
          <a:p>
            <a:pPr marL="722376" lvl="1" indent="-274320" fontAlgn="auto">
              <a:spcAft>
                <a:spcPts val="0"/>
              </a:spcAft>
              <a:buFont typeface="Wingdings 2"/>
              <a:buChar char=""/>
              <a:defRPr/>
            </a:pPr>
            <a:r>
              <a:rPr lang="en-US" dirty="0" smtClean="0"/>
              <a:t>Sought to spread worldwide communist revolution</a:t>
            </a:r>
          </a:p>
          <a:p>
            <a:pPr marL="722376" lvl="1" indent="-274320" fontAlgn="auto">
              <a:spcAft>
                <a:spcPts val="0"/>
              </a:spcAft>
              <a:buFont typeface="Wingdings 2"/>
              <a:buChar char=""/>
              <a:defRPr/>
            </a:pPr>
            <a:r>
              <a:rPr lang="en-US" dirty="0" smtClean="0"/>
              <a:t>Disbanded during World War II</a:t>
            </a:r>
          </a:p>
          <a:p>
            <a:pPr marL="420624" indent="-384048" fontAlgn="auto">
              <a:spcAft>
                <a:spcPts val="0"/>
              </a:spcAft>
              <a:buFont typeface="Wingdings 2"/>
              <a:buChar char=""/>
              <a:defRPr/>
            </a:pPr>
            <a:r>
              <a:rPr lang="en-US" dirty="0" err="1" smtClean="0"/>
              <a:t>Cominform</a:t>
            </a:r>
            <a:r>
              <a:rPr lang="en-US" dirty="0" smtClean="0"/>
              <a:t> – Communist Information Bureau</a:t>
            </a:r>
          </a:p>
          <a:p>
            <a:pPr marL="722376" lvl="1" indent="-274320" fontAlgn="auto">
              <a:spcAft>
                <a:spcPts val="0"/>
              </a:spcAft>
              <a:buFont typeface="Wingdings 2"/>
              <a:buChar char=""/>
              <a:defRPr/>
            </a:pPr>
            <a:r>
              <a:rPr lang="en-US" dirty="0" smtClean="0"/>
              <a:t>Founded in Soviet Union in 1947</a:t>
            </a:r>
          </a:p>
          <a:p>
            <a:pPr marL="722376" lvl="1" indent="-274320" fontAlgn="auto">
              <a:spcAft>
                <a:spcPts val="0"/>
              </a:spcAft>
              <a:buFont typeface="Wingdings 2"/>
              <a:buChar char=""/>
              <a:defRPr/>
            </a:pPr>
            <a:r>
              <a:rPr lang="en-US" dirty="0" smtClean="0"/>
              <a:t>Disbanded in 1956 as part of de-Stalinization</a:t>
            </a:r>
          </a:p>
          <a:p>
            <a:pPr marL="420624" indent="-384048" fontAlgn="auto">
              <a:spcAft>
                <a:spcPts val="0"/>
              </a:spcAft>
              <a:buFont typeface="Wingdings 2"/>
              <a:buChar char=""/>
              <a:defRPr/>
            </a:pPr>
            <a:r>
              <a:rPr lang="en-US" dirty="0" smtClean="0"/>
              <a:t>Soviet Union (and later China) spread communism through satellite states and via proxy wars during the Cold War</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smtClean="0"/>
              <a:t>Syndicalists and Anarchists</a:t>
            </a:r>
          </a:p>
        </p:txBody>
      </p:sp>
      <p:sp>
        <p:nvSpPr>
          <p:cNvPr id="3" name="Content Placeholder 2"/>
          <p:cNvSpPr>
            <a:spLocks noGrp="1"/>
          </p:cNvSpPr>
          <p:nvPr>
            <p:ph idx="1"/>
          </p:nvPr>
        </p:nvSpPr>
        <p:spPr>
          <a:xfrm>
            <a:off x="457200" y="1600200"/>
            <a:ext cx="8153400" cy="4525963"/>
          </a:xfrm>
        </p:spPr>
        <p:txBody>
          <a:bodyPr>
            <a:normAutofit fontScale="85000" lnSpcReduction="10000"/>
          </a:bodyPr>
          <a:lstStyle/>
          <a:p>
            <a:pPr marL="420624" indent="-384048" fontAlgn="auto">
              <a:spcAft>
                <a:spcPts val="0"/>
              </a:spcAft>
              <a:buFont typeface="Wingdings 2"/>
              <a:buChar char=""/>
              <a:defRPr/>
            </a:pPr>
            <a:r>
              <a:rPr lang="en-US" dirty="0" smtClean="0"/>
              <a:t>Syndicalism and anarchism enjoyed popularity during the late 1800s and early 1900s</a:t>
            </a:r>
          </a:p>
          <a:p>
            <a:pPr marL="420624" indent="-384048" fontAlgn="auto">
              <a:spcAft>
                <a:spcPts val="0"/>
              </a:spcAft>
              <a:buFont typeface="Wingdings 2"/>
              <a:buChar char=""/>
              <a:defRPr/>
            </a:pPr>
            <a:r>
              <a:rPr lang="en-US" dirty="0" smtClean="0"/>
              <a:t>Syndicalism</a:t>
            </a:r>
          </a:p>
          <a:p>
            <a:pPr marL="722376" lvl="1" indent="-274320" fontAlgn="auto">
              <a:spcAft>
                <a:spcPts val="0"/>
              </a:spcAft>
              <a:buFont typeface="Wingdings 2"/>
              <a:buChar char=""/>
              <a:defRPr/>
            </a:pPr>
            <a:r>
              <a:rPr lang="en-US" dirty="0" smtClean="0"/>
              <a:t>Businesses and distribution of income managed by trade unions</a:t>
            </a:r>
          </a:p>
          <a:p>
            <a:pPr marL="722376" lvl="1" indent="-274320" fontAlgn="auto">
              <a:spcAft>
                <a:spcPts val="0"/>
              </a:spcAft>
              <a:buFont typeface="Wingdings 2"/>
              <a:buChar char=""/>
              <a:defRPr/>
            </a:pPr>
            <a:r>
              <a:rPr lang="en-US" dirty="0" smtClean="0"/>
              <a:t>Unions exist separate from the state as opposed to being part of the state</a:t>
            </a:r>
          </a:p>
          <a:p>
            <a:pPr marL="420624" indent="-384048" fontAlgn="auto">
              <a:spcAft>
                <a:spcPts val="0"/>
              </a:spcAft>
              <a:buFont typeface="Wingdings 2"/>
              <a:buChar char=""/>
              <a:defRPr/>
            </a:pPr>
            <a:r>
              <a:rPr lang="en-US" dirty="0" smtClean="0"/>
              <a:t>Anarchism</a:t>
            </a:r>
          </a:p>
          <a:p>
            <a:pPr marL="722376" lvl="1" indent="-274320" fontAlgn="auto">
              <a:spcAft>
                <a:spcPts val="0"/>
              </a:spcAft>
              <a:buFont typeface="Wingdings 2"/>
              <a:buChar char=""/>
              <a:defRPr/>
            </a:pPr>
            <a:r>
              <a:rPr lang="en-US" dirty="0" smtClean="0"/>
              <a:t>Belief that all governments are bad for the people</a:t>
            </a:r>
          </a:p>
          <a:p>
            <a:pPr marL="722376" lvl="1" indent="-274320" fontAlgn="auto">
              <a:spcAft>
                <a:spcPts val="0"/>
              </a:spcAft>
              <a:buFont typeface="Wingdings 2"/>
              <a:buChar char=""/>
              <a:defRPr/>
            </a:pPr>
            <a:r>
              <a:rPr lang="en-US" dirty="0" smtClean="0"/>
              <a:t>Advocates direct action to remove all forms of government</a:t>
            </a:r>
          </a:p>
          <a:p>
            <a:pPr marL="722376" lvl="1" indent="-274320" fontAlgn="auto">
              <a:spcAft>
                <a:spcPts val="0"/>
              </a:spcAft>
              <a:buFont typeface="Wingdings 2"/>
              <a:buChar char=""/>
              <a:defRPr/>
            </a:pPr>
            <a:r>
              <a:rPr lang="en-US" dirty="0" smtClean="0"/>
              <a:t>Various individual ideologies for post-government societal organization</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r>
              <a:rPr lang="en-US" smtClean="0"/>
              <a:t>Social Catholic Movement</a:t>
            </a:r>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pPr marL="420624" indent="-384048" fontAlgn="auto">
              <a:spcAft>
                <a:spcPts val="0"/>
              </a:spcAft>
              <a:buFont typeface="Wingdings 2"/>
              <a:buChar char=""/>
              <a:defRPr/>
            </a:pPr>
            <a:r>
              <a:rPr lang="en-US" dirty="0" smtClean="0"/>
              <a:t>Opposed to the atheism of socialism</a:t>
            </a:r>
          </a:p>
          <a:p>
            <a:pPr marL="722376" lvl="1" indent="-274320" fontAlgn="auto">
              <a:spcAft>
                <a:spcPts val="0"/>
              </a:spcAft>
              <a:buFont typeface="Wingdings 2"/>
              <a:buChar char=""/>
              <a:defRPr/>
            </a:pPr>
            <a:r>
              <a:rPr lang="en-US" dirty="0" smtClean="0"/>
              <a:t>Yet also opposed to uncontrolled capitalism</a:t>
            </a:r>
          </a:p>
          <a:p>
            <a:pPr marL="420624" indent="-384048" fontAlgn="auto">
              <a:spcAft>
                <a:spcPts val="0"/>
              </a:spcAft>
              <a:buFont typeface="Wingdings 2"/>
              <a:buChar char=""/>
              <a:defRPr/>
            </a:pPr>
            <a:r>
              <a:rPr lang="en-US" dirty="0" smtClean="0"/>
              <a:t>Pope Leo XIII</a:t>
            </a:r>
          </a:p>
          <a:p>
            <a:pPr marL="722376" lvl="1" indent="-274320" fontAlgn="auto">
              <a:spcAft>
                <a:spcPts val="0"/>
              </a:spcAft>
              <a:buFont typeface="Wingdings 2"/>
              <a:buChar char=""/>
              <a:defRPr/>
            </a:pPr>
            <a:r>
              <a:rPr lang="en-US" dirty="0" smtClean="0"/>
              <a:t>Advocated Catholic socialism in 1891 through his support of workers’ associations</a:t>
            </a:r>
          </a:p>
          <a:p>
            <a:pPr marL="420624" indent="-384048" fontAlgn="auto">
              <a:spcAft>
                <a:spcPts val="0"/>
              </a:spcAft>
              <a:buFont typeface="Wingdings 2"/>
              <a:buChar char=""/>
              <a:defRPr/>
            </a:pPr>
            <a:r>
              <a:rPr lang="en-US" dirty="0" smtClean="0"/>
              <a:t>Pope Pius XI</a:t>
            </a:r>
          </a:p>
          <a:p>
            <a:pPr marL="722376" lvl="1" indent="-274320" fontAlgn="auto">
              <a:spcAft>
                <a:spcPts val="0"/>
              </a:spcAft>
              <a:buFont typeface="Wingdings 2"/>
              <a:buChar char=""/>
              <a:defRPr/>
            </a:pPr>
            <a:r>
              <a:rPr lang="en-US" dirty="0" smtClean="0"/>
              <a:t>1931 – condoned Catholic socialism while condemning communism</a:t>
            </a:r>
          </a:p>
          <a:p>
            <a:pPr marL="722376" lvl="1" indent="-274320" fontAlgn="auto">
              <a:spcAft>
                <a:spcPts val="0"/>
              </a:spcAft>
              <a:buFont typeface="Wingdings 2"/>
              <a:buChar char=""/>
              <a:defRPr/>
            </a:pPr>
            <a:r>
              <a:rPr lang="en-US" dirty="0" smtClean="0"/>
              <a:t>Stated that workers should share in the profits and management of industry</a:t>
            </a:r>
          </a:p>
          <a:p>
            <a:pPr marL="420624" indent="-384048" fontAlgn="auto">
              <a:spcAft>
                <a:spcPts val="0"/>
              </a:spcAft>
              <a:buFont typeface="Wingdings 2"/>
              <a:buChar char=""/>
              <a:defRPr/>
            </a:pPr>
            <a:r>
              <a:rPr lang="en-US" dirty="0" smtClean="0"/>
              <a:t>Followed by like-minded Protestant organizations</a:t>
            </a:r>
          </a:p>
          <a:p>
            <a:pPr marL="420624" indent="-384048" fontAlgn="auto">
              <a:spcAft>
                <a:spcPts val="0"/>
              </a:spcAft>
              <a:buFont typeface="Wingdings 2"/>
              <a:buChar char=""/>
              <a:defRPr/>
            </a:pPr>
            <a:r>
              <a:rPr lang="en-US" dirty="0" smtClean="0"/>
              <a:t>Numerous Christian-based socialist political parties still active in Europe </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smtClean="0"/>
              <a:t>Review Questions</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marL="550926" indent="-514350" fontAlgn="auto">
              <a:spcAft>
                <a:spcPts val="0"/>
              </a:spcAft>
              <a:buFont typeface="+mj-lt"/>
              <a:buAutoNum type="arabicPeriod"/>
              <a:defRPr/>
            </a:pPr>
            <a:r>
              <a:rPr lang="en-US" dirty="0" smtClean="0"/>
              <a:t>What is a cooperative?</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Describe the philosophies and actions of Robert Owen and Louis Blanc.</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Explain Marxism in terms of the economic interpretation of history, class struggle, surplus value, and the inevitability of socialism.</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Most modern industrialized nations possess some degree of socialism.  Comparing the United States to countries such as China, France, and Great Britain, should the United States increase or decrease its number and scope of social programs and government ownership of industry?  Why or why not?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endParaRPr lang="en-US" smtClean="0"/>
          </a:p>
        </p:txBody>
      </p:sp>
      <p:pic>
        <p:nvPicPr>
          <p:cNvPr id="25602" name="Content Placeholder 3" descr="domesticvsfactorysystem.bmp"/>
          <p:cNvPicPr>
            <a:picLocks noGrp="1" noChangeAspect="1"/>
          </p:cNvPicPr>
          <p:nvPr>
            <p:ph idx="1"/>
          </p:nvPr>
        </p:nvPicPr>
        <p:blipFill>
          <a:blip r:embed="rId2" cstate="print"/>
          <a:srcRect/>
          <a:stretch>
            <a:fillRect/>
          </a:stretch>
        </p:blipFill>
        <p:spPr>
          <a:xfrm>
            <a:off x="-17463" y="533400"/>
            <a:ext cx="9161463" cy="56245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 Birthplace of the Industrial Revolution </a:t>
            </a:r>
            <a:endParaRPr lang="en-US" dirty="0"/>
          </a:p>
        </p:txBody>
      </p:sp>
      <p:sp>
        <p:nvSpPr>
          <p:cNvPr id="26626" name="Content Placeholder 2"/>
          <p:cNvSpPr>
            <a:spLocks noGrp="1"/>
          </p:cNvSpPr>
          <p:nvPr>
            <p:ph idx="1"/>
          </p:nvPr>
        </p:nvSpPr>
        <p:spPr>
          <a:xfrm>
            <a:off x="457200" y="1981200"/>
            <a:ext cx="7467600" cy="4191000"/>
          </a:xfrm>
        </p:spPr>
        <p:txBody>
          <a:bodyPr/>
          <a:lstStyle/>
          <a:p>
            <a:r>
              <a:rPr lang="en-US" smtClean="0"/>
              <a:t>No concrete start date for the Industrial Revolution</a:t>
            </a:r>
          </a:p>
          <a:p>
            <a:endParaRPr lang="en-US" smtClean="0"/>
          </a:p>
          <a:p>
            <a:r>
              <a:rPr lang="en-US" smtClean="0"/>
              <a:t>Marked by gradual, slow changes</a:t>
            </a:r>
          </a:p>
          <a:p>
            <a:endParaRPr lang="en-US" smtClean="0"/>
          </a:p>
          <a:p>
            <a:r>
              <a:rPr lang="en-US" smtClean="0"/>
              <a:t>After 1750 – these changes were noticeable first in England</a:t>
            </a:r>
          </a:p>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Why the Industrial Revolution Started in England</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Capital</a:t>
            </a:r>
            <a:endParaRPr lang="en-US" dirty="0"/>
          </a:p>
        </p:txBody>
      </p:sp>
      <p:sp>
        <p:nvSpPr>
          <p:cNvPr id="28674" name="Content Placeholder 2"/>
          <p:cNvSpPr>
            <a:spLocks noGrp="1"/>
          </p:cNvSpPr>
          <p:nvPr>
            <p:ph idx="1"/>
          </p:nvPr>
        </p:nvSpPr>
        <p:spPr/>
        <p:txBody>
          <a:bodyPr/>
          <a:lstStyle/>
          <a:p>
            <a:r>
              <a:rPr lang="en-US" smtClean="0"/>
              <a:t>The Commercial Revolution made many English merchants very wealthy</a:t>
            </a:r>
          </a:p>
          <a:p>
            <a:endParaRPr lang="en-US" smtClean="0"/>
          </a:p>
          <a:p>
            <a:r>
              <a:rPr lang="en-US" smtClean="0"/>
              <a:t>These merchants had the capital to invest in the factory system – money to buy buildings, machinery, and raw materials</a:t>
            </a:r>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Colonies and Markets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pPr marL="420624" indent="-384048" fontAlgn="auto">
              <a:spcAft>
                <a:spcPts val="0"/>
              </a:spcAft>
              <a:buFont typeface="Wingdings 2"/>
              <a:buChar char=""/>
              <a:defRPr/>
            </a:pPr>
            <a:r>
              <a:rPr lang="en-US" dirty="0" smtClean="0"/>
              <a:t>Wealth from the Commercial Revolution spread beyond the merchant class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England had more colonies than any other nation</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Its colonies gave England access to enormous markets and vast amounts of raw materials </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Colonies had rich textile industries for centuries</a:t>
            </a:r>
          </a:p>
          <a:p>
            <a:pPr marL="722376" lvl="1" indent="-274320" fontAlgn="auto">
              <a:spcAft>
                <a:spcPts val="0"/>
              </a:spcAft>
              <a:buFont typeface="Wingdings 2"/>
              <a:buChar char=""/>
              <a:defRPr/>
            </a:pPr>
            <a:r>
              <a:rPr lang="en-US" dirty="0" smtClean="0"/>
              <a:t>Many of the natural cloths popular today, such as calico and gingham, were originally created in India</a:t>
            </a:r>
          </a:p>
          <a:p>
            <a:pPr marL="722376" lvl="1" indent="-274320" fontAlgn="auto">
              <a:spcAft>
                <a:spcPts val="0"/>
              </a:spcAft>
              <a:buFont typeface="Wingdings 2"/>
              <a:buChar char=""/>
              <a:defRPr/>
            </a:pPr>
            <a:r>
              <a:rPr lang="en-US" dirty="0" smtClean="0"/>
              <a:t>China had a silk industry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Raw Materials</a:t>
            </a:r>
            <a:endParaRPr lang="en-US" dirty="0"/>
          </a:p>
        </p:txBody>
      </p:sp>
      <p:sp>
        <p:nvSpPr>
          <p:cNvPr id="3" name="Content Placeholder 2"/>
          <p:cNvSpPr>
            <a:spLocks noGrp="1"/>
          </p:cNvSpPr>
          <p:nvPr>
            <p:ph idx="1"/>
          </p:nvPr>
        </p:nvSpPr>
        <p:spPr>
          <a:xfrm>
            <a:off x="457200" y="1600200"/>
            <a:ext cx="7467600" cy="4876800"/>
          </a:xfrm>
        </p:spPr>
        <p:txBody>
          <a:bodyPr>
            <a:normAutofit lnSpcReduction="10000"/>
          </a:bodyPr>
          <a:lstStyle/>
          <a:p>
            <a:pPr marL="420624" indent="-384048" fontAlgn="auto">
              <a:spcAft>
                <a:spcPts val="0"/>
              </a:spcAft>
              <a:buFont typeface="Wingdings 2"/>
              <a:buChar char=""/>
              <a:defRPr/>
            </a:pPr>
            <a:r>
              <a:rPr lang="en-US" dirty="0" smtClean="0"/>
              <a:t>England itself possessed the necessary raw materials to create the means of production</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Coal – vast coal reserves powered steam engines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Iron – basic building block of large machines, railroad tracks, trains, and ships</a:t>
            </a:r>
          </a:p>
          <a:p>
            <a:pPr marL="420624" indent="-384048"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Workers</a:t>
            </a:r>
            <a:endParaRPr lang="en-US" dirty="0"/>
          </a:p>
        </p:txBody>
      </p:sp>
      <p:sp>
        <p:nvSpPr>
          <p:cNvPr id="3" name="Content Placeholder 2"/>
          <p:cNvSpPr>
            <a:spLocks noGrp="1"/>
          </p:cNvSpPr>
          <p:nvPr>
            <p:ph idx="1"/>
          </p:nvPr>
        </p:nvSpPr>
        <p:spPr>
          <a:xfrm>
            <a:off x="457200" y="1600200"/>
            <a:ext cx="7467600" cy="4800600"/>
          </a:xfrm>
        </p:spPr>
        <p:txBody>
          <a:bodyPr>
            <a:normAutofit lnSpcReduction="10000"/>
          </a:bodyPr>
          <a:lstStyle/>
          <a:p>
            <a:pPr marL="420624" indent="-384048" fontAlgn="auto">
              <a:spcAft>
                <a:spcPts val="0"/>
              </a:spcAft>
              <a:buFont typeface="Wingdings 2"/>
              <a:buChar char=""/>
              <a:defRPr/>
            </a:pPr>
            <a:r>
              <a:rPr lang="en-US" dirty="0" smtClean="0"/>
              <a:t>Serfdom and guilds ended earlier in England than other countries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English people could freely travel from the countryside to the cities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Enclosure Acts – caused many small farmers to lose their lands, and these former farmers increased the labor supply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Merchant Marine</a:t>
            </a:r>
            <a:endParaRPr lang="en-US" dirty="0"/>
          </a:p>
        </p:txBody>
      </p:sp>
      <p:sp>
        <p:nvSpPr>
          <p:cNvPr id="32770" name="Content Placeholder 2"/>
          <p:cNvSpPr>
            <a:spLocks noGrp="1"/>
          </p:cNvSpPr>
          <p:nvPr>
            <p:ph idx="1"/>
          </p:nvPr>
        </p:nvSpPr>
        <p:spPr>
          <a:xfrm>
            <a:off x="457200" y="1600200"/>
            <a:ext cx="8153400" cy="4800600"/>
          </a:xfrm>
        </p:spPr>
        <p:txBody>
          <a:bodyPr/>
          <a:lstStyle/>
          <a:p>
            <a:r>
              <a:rPr lang="en-US" smtClean="0"/>
              <a:t>World’s largest merchant fleet </a:t>
            </a:r>
          </a:p>
          <a:p>
            <a:endParaRPr lang="en-US" smtClean="0"/>
          </a:p>
          <a:p>
            <a:r>
              <a:rPr lang="en-US" smtClean="0"/>
              <a:t>Merchant marine built up from the Commercial Revolution</a:t>
            </a:r>
          </a:p>
          <a:p>
            <a:endParaRPr lang="en-US" smtClean="0"/>
          </a:p>
          <a:p>
            <a:r>
              <a:rPr lang="en-US" smtClean="0"/>
              <a:t>Vast numbers of ships could bring raw materials and finished goods to and from England’s colonies and possessions, as well as to and from other countries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fontAlgn="auto">
              <a:spcAft>
                <a:spcPts val="0"/>
              </a:spcAft>
              <a:defRPr/>
            </a:pPr>
            <a:r>
              <a:rPr smtClean="0"/>
              <a:t>The First Industrial Revolution</a:t>
            </a:r>
            <a:endParaRPr/>
          </a:p>
        </p:txBody>
      </p:sp>
      <p:sp>
        <p:nvSpPr>
          <p:cNvPr id="15362" name="Subtitle 2"/>
          <p:cNvSpPr>
            <a:spLocks noGrp="1"/>
          </p:cNvSpPr>
          <p:nvPr>
            <p:ph type="subTitle" idx="1"/>
          </p:nvPr>
        </p:nvSpPr>
        <p:spPr>
          <a:xfrm>
            <a:off x="433388" y="1544638"/>
            <a:ext cx="6480175" cy="1752600"/>
          </a:xfrm>
        </p:spPr>
        <p:txBody>
          <a:bodyPr/>
          <a:lstStyle/>
          <a:p>
            <a:endParaRPr lang="en-US" smtClean="0"/>
          </a:p>
        </p:txBody>
      </p:sp>
      <p:pic>
        <p:nvPicPr>
          <p:cNvPr id="15363" name="Picture 4" descr="http://i281.photobucket.com/albums/kk204/StudentHandoutsInc/Pictures/IndustrialRevolution-1.jpg"/>
          <p:cNvPicPr>
            <a:picLocks noChangeAspect="1" noChangeArrowheads="1"/>
          </p:cNvPicPr>
          <p:nvPr/>
        </p:nvPicPr>
        <p:blipFill>
          <a:blip r:embed="rId2" cstate="print"/>
          <a:srcRect/>
          <a:stretch>
            <a:fillRect/>
          </a:stretch>
        </p:blipFill>
        <p:spPr bwMode="auto">
          <a:xfrm>
            <a:off x="0" y="228600"/>
            <a:ext cx="5543550" cy="493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Geography</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marL="420624" indent="-384048" fontAlgn="auto">
              <a:spcAft>
                <a:spcPts val="0"/>
              </a:spcAft>
              <a:buFont typeface="Wingdings 2"/>
              <a:buChar char=""/>
              <a:defRPr/>
            </a:pPr>
            <a:r>
              <a:rPr lang="en-US" dirty="0" smtClean="0"/>
              <a:t>England is the political center of Great Britain, an island</a:t>
            </a:r>
          </a:p>
          <a:p>
            <a:pPr marL="420624" indent="-384048" fontAlgn="auto">
              <a:spcAft>
                <a:spcPts val="0"/>
              </a:spcAft>
              <a:buFont typeface="Wingdings 2"/>
              <a:buChar char=""/>
              <a:defRPr/>
            </a:pPr>
            <a:r>
              <a:rPr lang="en-US" dirty="0" smtClean="0"/>
              <a:t>Great Britain (as the entire island was called beginning in 1707) did not suffer fighting on its land during the wars of the 18</a:t>
            </a:r>
            <a:r>
              <a:rPr lang="en-US" baseline="30000" dirty="0" smtClean="0"/>
              <a:t>th</a:t>
            </a:r>
            <a:r>
              <a:rPr lang="en-US" dirty="0" smtClean="0"/>
              <a:t> century</a:t>
            </a:r>
          </a:p>
          <a:p>
            <a:pPr marL="420624" indent="-384048" fontAlgn="auto">
              <a:spcAft>
                <a:spcPts val="0"/>
              </a:spcAft>
              <a:buFont typeface="Wingdings 2"/>
              <a:buChar char=""/>
              <a:defRPr/>
            </a:pPr>
            <a:r>
              <a:rPr lang="en-US" dirty="0" smtClean="0"/>
              <a:t>Island has excellent harbors and ports</a:t>
            </a:r>
          </a:p>
          <a:p>
            <a:pPr marL="420624" indent="-384048" fontAlgn="auto">
              <a:spcAft>
                <a:spcPts val="0"/>
              </a:spcAft>
              <a:buFont typeface="Wingdings 2"/>
              <a:buChar char=""/>
              <a:defRPr/>
            </a:pPr>
            <a:r>
              <a:rPr lang="en-US" dirty="0" smtClean="0"/>
              <a:t>Damp climate benefited the textile industry (thread did not dry out)</a:t>
            </a:r>
          </a:p>
          <a:p>
            <a:pPr marL="420624" indent="-384048" fontAlgn="auto">
              <a:spcAft>
                <a:spcPts val="0"/>
              </a:spcAft>
              <a:buFont typeface="Wingdings 2"/>
              <a:buChar char=""/>
              <a:defRPr/>
            </a:pPr>
            <a:r>
              <a:rPr lang="en-US" dirty="0" smtClean="0"/>
              <a:t>Government stable</a:t>
            </a:r>
          </a:p>
          <a:p>
            <a:pPr marL="420624" indent="-384048" fontAlgn="auto">
              <a:spcAft>
                <a:spcPts val="0"/>
              </a:spcAft>
              <a:buFont typeface="Wingdings 2"/>
              <a:buChar char=""/>
              <a:defRPr/>
            </a:pPr>
            <a:r>
              <a:rPr lang="en-US" dirty="0" smtClean="0"/>
              <a:t>No internal trade barriers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“Necessity Is the Mother of Invention”</a:t>
            </a:r>
            <a:endParaRPr lang="en-US" dirty="0"/>
          </a:p>
        </p:txBody>
      </p:sp>
      <p:graphicFrame>
        <p:nvGraphicFramePr>
          <p:cNvPr id="6" name="Content Placeholder 5"/>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“Necessity Is the Mother of Invention” </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“Necessity Is the Mother of Invention”</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“Necessity Is the Mother of Invention”</a:t>
            </a:r>
            <a:endParaRPr lang="en-US" dirty="0"/>
          </a:p>
        </p:txBody>
      </p:sp>
      <p:graphicFrame>
        <p:nvGraphicFramePr>
          <p:cNvPr id="4" name="Content Placeholder 3"/>
          <p:cNvGraphicFramePr>
            <a:graphicFrameLocks noGrp="1"/>
          </p:cNvGraphicFramePr>
          <p:nvPr>
            <p:ph idx="1"/>
          </p:nvPr>
        </p:nvGraphicFramePr>
        <p:xfrm>
          <a:off x="457200" y="381000"/>
          <a:ext cx="7467600"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1" name="TextBox 4"/>
          <p:cNvSpPr txBox="1">
            <a:spLocks noChangeArrowheads="1"/>
          </p:cNvSpPr>
          <p:nvPr/>
        </p:nvSpPr>
        <p:spPr bwMode="auto">
          <a:xfrm>
            <a:off x="457200" y="4724400"/>
            <a:ext cx="8229600" cy="1570038"/>
          </a:xfrm>
          <a:prstGeom prst="rect">
            <a:avLst/>
          </a:prstGeom>
          <a:noFill/>
          <a:ln w="9525">
            <a:noFill/>
            <a:miter lim="800000"/>
            <a:headEnd/>
            <a:tailEnd/>
          </a:ln>
        </p:spPr>
        <p:txBody>
          <a:bodyPr>
            <a:spAutoFit/>
          </a:bodyPr>
          <a:lstStyle/>
          <a:p>
            <a:pPr>
              <a:buFont typeface="Arial" charset="0"/>
              <a:buChar char="•"/>
            </a:pPr>
            <a:r>
              <a:rPr lang="en-US" sz="2400">
                <a:latin typeface="Georgia" pitchFamily="18" charset="0"/>
              </a:rPr>
              <a:t>The process of inventing never ends</a:t>
            </a:r>
          </a:p>
          <a:p>
            <a:pPr>
              <a:buFont typeface="Arial" charset="0"/>
              <a:buChar char="•"/>
            </a:pPr>
            <a:endParaRPr lang="en-US" sz="2400">
              <a:latin typeface="Georgia" pitchFamily="18" charset="0"/>
            </a:endParaRPr>
          </a:p>
          <a:p>
            <a:pPr>
              <a:buFont typeface="Arial" charset="0"/>
              <a:buChar char="•"/>
            </a:pPr>
            <a:r>
              <a:rPr lang="en-US" sz="2400">
                <a:latin typeface="Georgia" pitchFamily="18" charset="0"/>
              </a:rPr>
              <a:t>One invention inevitably leads to improvements upon it and to more inventions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The Textile Industry</a:t>
            </a:r>
          </a:p>
        </p:txBody>
      </p:sp>
      <p:sp>
        <p:nvSpPr>
          <p:cNvPr id="39938" name="Content Placeholder 2"/>
          <p:cNvSpPr>
            <a:spLocks noGrp="1"/>
          </p:cNvSpPr>
          <p:nvPr>
            <p:ph idx="1"/>
          </p:nvPr>
        </p:nvSpPr>
        <p:spPr>
          <a:xfrm>
            <a:off x="457200" y="2133600"/>
            <a:ext cx="7467600" cy="4525963"/>
          </a:xfrm>
        </p:spPr>
        <p:txBody>
          <a:bodyPr/>
          <a:lstStyle/>
          <a:p>
            <a:r>
              <a:rPr lang="en-US" smtClean="0"/>
              <a:t>Textiles – cloths or fabrics</a:t>
            </a:r>
          </a:p>
          <a:p>
            <a:endParaRPr lang="en-US" smtClean="0"/>
          </a:p>
          <a:p>
            <a:r>
              <a:rPr lang="en-US" smtClean="0"/>
              <a:t>First industry to be industrialized</a:t>
            </a:r>
          </a:p>
          <a:p>
            <a:endParaRPr lang="en-US" smtClean="0"/>
          </a:p>
          <a:p>
            <a:r>
              <a:rPr lang="en-US" smtClean="0"/>
              <a:t>Great Britain learned a lot about textiles from India and China</a:t>
            </a:r>
          </a:p>
          <a:p>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The Birth and Growth of the Textile Industry </a:t>
            </a:r>
            <a:endParaRPr lang="en-US" dirty="0"/>
          </a:p>
        </p:txBody>
      </p:sp>
      <p:graphicFrame>
        <p:nvGraphicFramePr>
          <p:cNvPr id="4" name="Content Placeholder 3"/>
          <p:cNvGraphicFramePr>
            <a:graphicFrameLocks noGrp="1"/>
          </p:cNvGraphicFramePr>
          <p:nvPr>
            <p:ph idx="1"/>
          </p:nvPr>
        </p:nvGraphicFramePr>
        <p:xfrm>
          <a:off x="381000" y="1752600"/>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The Birth and Growth of the Textile Industry</a:t>
            </a:r>
            <a:endParaRPr lang="en-US" dirty="0"/>
          </a:p>
        </p:txBody>
      </p:sp>
      <p:graphicFrame>
        <p:nvGraphicFramePr>
          <p:cNvPr id="4" name="Content Placeholder 3"/>
          <p:cNvGraphicFramePr>
            <a:graphicFrameLocks noGrp="1"/>
          </p:cNvGraphicFramePr>
          <p:nvPr>
            <p:ph idx="1"/>
          </p:nvPr>
        </p:nvGraphicFramePr>
        <p:xfrm>
          <a:off x="457200" y="1600200"/>
          <a:ext cx="8305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Development of Steam Engines </a:t>
            </a:r>
            <a:endParaRPr lang="en-US" dirty="0"/>
          </a:p>
        </p:txBody>
      </p:sp>
      <p:sp>
        <p:nvSpPr>
          <p:cNvPr id="43010" name="Content Placeholder 2"/>
          <p:cNvSpPr>
            <a:spLocks noGrp="1"/>
          </p:cNvSpPr>
          <p:nvPr>
            <p:ph idx="1"/>
          </p:nvPr>
        </p:nvSpPr>
        <p:spPr>
          <a:xfrm>
            <a:off x="457200" y="1600200"/>
            <a:ext cx="8153400" cy="4953000"/>
          </a:xfrm>
        </p:spPr>
        <p:txBody>
          <a:bodyPr/>
          <a:lstStyle/>
          <a:p>
            <a:r>
              <a:rPr lang="en-US" smtClean="0"/>
              <a:t>Early water power involved mills built over fast-moving streams and rivers</a:t>
            </a:r>
          </a:p>
          <a:p>
            <a:endParaRPr lang="en-US" smtClean="0"/>
          </a:p>
          <a:p>
            <a:r>
              <a:rPr lang="en-US" smtClean="0"/>
              <a:t>Early water power had problems</a:t>
            </a:r>
          </a:p>
          <a:p>
            <a:pPr lvl="1"/>
            <a:endParaRPr lang="en-US" smtClean="0"/>
          </a:p>
          <a:p>
            <a:pPr lvl="1"/>
            <a:r>
              <a:rPr lang="en-US" smtClean="0"/>
              <a:t>Not enough rivers to provide the power needed to meet growing demand</a:t>
            </a:r>
          </a:p>
          <a:p>
            <a:pPr lvl="1"/>
            <a:r>
              <a:rPr lang="en-US" smtClean="0"/>
              <a:t>Rivers and streams might be far removed from raw materials, workers, and markets</a:t>
            </a:r>
          </a:p>
          <a:p>
            <a:pPr lvl="1"/>
            <a:r>
              <a:rPr lang="en-US" smtClean="0"/>
              <a:t>Rivers are prone to flooding and drying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Steam Power</a:t>
            </a:r>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dirty="0" smtClean="0"/>
              <a:t>Humans tried harnessing steam power for millennia</a:t>
            </a:r>
          </a:p>
          <a:p>
            <a:pPr marL="722376" lvl="1" indent="-274320" fontAlgn="auto">
              <a:spcAft>
                <a:spcPts val="0"/>
              </a:spcAft>
              <a:buFont typeface="Wingdings 2"/>
              <a:buChar char=""/>
              <a:defRPr/>
            </a:pPr>
            <a:r>
              <a:rPr lang="en-US" dirty="0" smtClean="0"/>
              <a:t>Hero of Alexandria, Egypt – created a steam-driven device in the 1</a:t>
            </a:r>
            <a:r>
              <a:rPr lang="en-US" baseline="30000" dirty="0" smtClean="0"/>
              <a:t>st</a:t>
            </a:r>
            <a:r>
              <a:rPr lang="en-US" dirty="0" smtClean="0"/>
              <a:t> century B.C.E.</a:t>
            </a:r>
          </a:p>
          <a:p>
            <a:pPr marL="420624" indent="-384048" fontAlgn="auto">
              <a:spcAft>
                <a:spcPts val="0"/>
              </a:spcAft>
              <a:buFont typeface="Wingdings 2"/>
              <a:buChar char=""/>
              <a:defRPr/>
            </a:pPr>
            <a:r>
              <a:rPr lang="en-US" dirty="0" smtClean="0"/>
              <a:t>Thomas </a:t>
            </a:r>
            <a:r>
              <a:rPr lang="en-US" dirty="0" err="1" smtClean="0"/>
              <a:t>Newcomen</a:t>
            </a:r>
            <a:r>
              <a:rPr lang="en-US" dirty="0" smtClean="0"/>
              <a:t>, England (1704)</a:t>
            </a:r>
          </a:p>
          <a:p>
            <a:pPr marL="722376" lvl="1" indent="-274320" fontAlgn="auto">
              <a:spcAft>
                <a:spcPts val="0"/>
              </a:spcAft>
              <a:buFont typeface="Wingdings 2"/>
              <a:buChar char=""/>
              <a:defRPr/>
            </a:pPr>
            <a:r>
              <a:rPr lang="en-US" dirty="0" smtClean="0"/>
              <a:t>Created a steam engine to pump water from mines</a:t>
            </a:r>
          </a:p>
          <a:p>
            <a:pPr marL="420624" indent="-384048" fontAlgn="auto">
              <a:spcAft>
                <a:spcPts val="0"/>
              </a:spcAft>
              <a:buFont typeface="Wingdings 2"/>
              <a:buChar char=""/>
              <a:defRPr/>
            </a:pPr>
            <a:r>
              <a:rPr lang="en-US" dirty="0" smtClean="0"/>
              <a:t>James Watt, Scotland (1769)</a:t>
            </a:r>
          </a:p>
          <a:p>
            <a:pPr marL="722376" lvl="1" indent="-274320" fontAlgn="auto">
              <a:spcAft>
                <a:spcPts val="0"/>
              </a:spcAft>
              <a:buFont typeface="Wingdings 2"/>
              <a:buChar char=""/>
              <a:defRPr/>
            </a:pPr>
            <a:r>
              <a:rPr lang="en-US" dirty="0" smtClean="0"/>
              <a:t>Improved </a:t>
            </a:r>
            <a:r>
              <a:rPr lang="en-US" dirty="0" err="1" smtClean="0"/>
              <a:t>Newcomen’s</a:t>
            </a:r>
            <a:r>
              <a:rPr lang="en-US" dirty="0" smtClean="0"/>
              <a:t> engine to power machinery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Historical Significance of the Industrial Revolution</a:t>
            </a:r>
            <a:endParaRPr lang="en-US" dirty="0"/>
          </a:p>
        </p:txBody>
      </p:sp>
      <p:sp>
        <p:nvSpPr>
          <p:cNvPr id="16386" name="Content Placeholder 2"/>
          <p:cNvSpPr>
            <a:spLocks noGrp="1"/>
          </p:cNvSpPr>
          <p:nvPr>
            <p:ph idx="1"/>
          </p:nvPr>
        </p:nvSpPr>
        <p:spPr>
          <a:xfrm>
            <a:off x="457200" y="1600200"/>
            <a:ext cx="8229600" cy="4953000"/>
          </a:xfrm>
        </p:spPr>
        <p:txBody>
          <a:bodyPr/>
          <a:lstStyle/>
          <a:p>
            <a:r>
              <a:rPr lang="en-US" smtClean="0"/>
              <a:t>An ancient Greek or Roman would have been just as comfortable in Europe in 1700 because daily life was not much different – agriculture and technology were not much changed in 2000+ years</a:t>
            </a:r>
          </a:p>
          <a:p>
            <a:r>
              <a:rPr lang="en-US" smtClean="0"/>
              <a:t>The Industrial Revolution changed human life drastically</a:t>
            </a:r>
          </a:p>
          <a:p>
            <a:r>
              <a:rPr lang="en-US" smtClean="0"/>
              <a:t>More was created in the last 250+ years than in the previous 2500+ years of known human history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Steam Engines</a:t>
            </a:r>
          </a:p>
        </p:txBody>
      </p:sp>
      <p:sp>
        <p:nvSpPr>
          <p:cNvPr id="45058" name="Content Placeholder 2"/>
          <p:cNvSpPr>
            <a:spLocks noGrp="1"/>
          </p:cNvSpPr>
          <p:nvPr>
            <p:ph idx="1"/>
          </p:nvPr>
        </p:nvSpPr>
        <p:spPr/>
        <p:txBody>
          <a:bodyPr/>
          <a:lstStyle/>
          <a:p>
            <a:r>
              <a:rPr lang="en-US" smtClean="0"/>
              <a:t>By 1800, steam engines were replacing water wheels as sources of power for factories</a:t>
            </a:r>
          </a:p>
          <a:p>
            <a:r>
              <a:rPr lang="en-US" smtClean="0"/>
              <a:t>Factories relocated near raw materials, workers, and ports</a:t>
            </a:r>
          </a:p>
          <a:p>
            <a:r>
              <a:rPr lang="en-US" smtClean="0"/>
              <a:t>Cities grew around the factories built near central England’s coal and iron mines</a:t>
            </a:r>
          </a:p>
          <a:p>
            <a:pPr lvl="1"/>
            <a:r>
              <a:rPr lang="en-US" smtClean="0"/>
              <a:t>Manchester, Liverpool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Coal and Iron</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420624" indent="-384048" fontAlgn="auto">
              <a:spcAft>
                <a:spcPts val="0"/>
              </a:spcAft>
              <a:buFont typeface="Wingdings 2"/>
              <a:buChar char=""/>
              <a:defRPr/>
            </a:pPr>
            <a:r>
              <a:rPr lang="en-US" dirty="0" smtClean="0"/>
              <a:t>Vast amounts of fuel were required to smelt iron ore to burn out impurities</a:t>
            </a:r>
          </a:p>
          <a:p>
            <a:pPr marL="420624" indent="-384048" fontAlgn="auto">
              <a:spcAft>
                <a:spcPts val="0"/>
              </a:spcAft>
              <a:buFont typeface="Wingdings 2"/>
              <a:buChar char=""/>
              <a:defRPr/>
            </a:pPr>
            <a:r>
              <a:rPr lang="en-US" dirty="0" smtClean="0"/>
              <a:t>Abraham Darby (1709)</a:t>
            </a:r>
          </a:p>
          <a:p>
            <a:pPr marL="722376" lvl="1" indent="-274320" fontAlgn="auto">
              <a:spcAft>
                <a:spcPts val="0"/>
              </a:spcAft>
              <a:buFont typeface="Wingdings 2"/>
              <a:buChar char=""/>
              <a:defRPr/>
            </a:pPr>
            <a:r>
              <a:rPr lang="en-US" dirty="0" smtClean="0"/>
              <a:t>Discovered that heating coal turned it into more efficient coke</a:t>
            </a:r>
          </a:p>
          <a:p>
            <a:pPr marL="420624" indent="-384048" fontAlgn="auto">
              <a:spcAft>
                <a:spcPts val="0"/>
              </a:spcAft>
              <a:buFont typeface="Wingdings 2"/>
              <a:buChar char=""/>
              <a:defRPr/>
            </a:pPr>
            <a:r>
              <a:rPr lang="en-US" dirty="0" smtClean="0"/>
              <a:t>John </a:t>
            </a:r>
            <a:r>
              <a:rPr lang="en-US" dirty="0" err="1" smtClean="0"/>
              <a:t>Smeaton</a:t>
            </a:r>
            <a:r>
              <a:rPr lang="en-US" dirty="0" smtClean="0"/>
              <a:t> (1760)</a:t>
            </a:r>
          </a:p>
          <a:p>
            <a:pPr marL="722376" lvl="1" indent="-274320" fontAlgn="auto">
              <a:spcAft>
                <a:spcPts val="0"/>
              </a:spcAft>
              <a:buFont typeface="Wingdings 2"/>
              <a:buChar char=""/>
              <a:defRPr/>
            </a:pPr>
            <a:r>
              <a:rPr lang="en-US" dirty="0" smtClean="0"/>
              <a:t>Smelted iron by using water-powered air pumps to create steam blasts</a:t>
            </a:r>
          </a:p>
          <a:p>
            <a:pPr marL="420624" indent="-384048" fontAlgn="auto">
              <a:spcAft>
                <a:spcPts val="0"/>
              </a:spcAft>
              <a:buFont typeface="Wingdings 2"/>
              <a:buChar char=""/>
              <a:defRPr/>
            </a:pPr>
            <a:r>
              <a:rPr lang="en-US" dirty="0" smtClean="0"/>
              <a:t>Henry </a:t>
            </a:r>
            <a:r>
              <a:rPr lang="en-US" dirty="0" err="1" smtClean="0"/>
              <a:t>Cort</a:t>
            </a:r>
            <a:r>
              <a:rPr lang="en-US" dirty="0" smtClean="0"/>
              <a:t> (1783)</a:t>
            </a:r>
          </a:p>
          <a:p>
            <a:pPr marL="722376" lvl="1" indent="-274320" fontAlgn="auto">
              <a:spcAft>
                <a:spcPts val="0"/>
              </a:spcAft>
              <a:buFont typeface="Wingdings 2"/>
              <a:buChar char=""/>
              <a:defRPr/>
            </a:pPr>
            <a:r>
              <a:rPr lang="en-US" dirty="0" smtClean="0"/>
              <a:t>Developed the </a:t>
            </a:r>
            <a:r>
              <a:rPr lang="en-US" dirty="0" err="1" smtClean="0"/>
              <a:t>puddling</a:t>
            </a:r>
            <a:r>
              <a:rPr lang="en-US" dirty="0" smtClean="0"/>
              <a:t> process which purified and strengthened molten iron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Increases in Coal and Iron Production, 1770-1800</a:t>
            </a:r>
            <a:endParaRPr lang="en-US" dirty="0"/>
          </a:p>
        </p:txBody>
      </p:sp>
      <p:sp>
        <p:nvSpPr>
          <p:cNvPr id="47106" name="Content Placeholder 2"/>
          <p:cNvSpPr>
            <a:spLocks noGrp="1"/>
          </p:cNvSpPr>
          <p:nvPr>
            <p:ph idx="1"/>
          </p:nvPr>
        </p:nvSpPr>
        <p:spPr>
          <a:xfrm>
            <a:off x="457200" y="1905000"/>
            <a:ext cx="8229600" cy="4525963"/>
          </a:xfrm>
        </p:spPr>
        <p:txBody>
          <a:bodyPr/>
          <a:lstStyle/>
          <a:p>
            <a:r>
              <a:rPr lang="en-US" smtClean="0"/>
              <a:t>Coal production doubled</a:t>
            </a:r>
          </a:p>
          <a:p>
            <a:pPr lvl="1"/>
            <a:r>
              <a:rPr lang="en-US" smtClean="0"/>
              <a:t>6 million to 12 million tons</a:t>
            </a:r>
          </a:p>
          <a:p>
            <a:endParaRPr lang="en-US" smtClean="0"/>
          </a:p>
          <a:p>
            <a:r>
              <a:rPr lang="en-US" smtClean="0"/>
              <a:t>Pig iron production increased 250%</a:t>
            </a:r>
          </a:p>
          <a:p>
            <a:pPr lvl="1"/>
            <a:r>
              <a:rPr lang="en-US" smtClean="0"/>
              <a:t>1800 – 130,000 tons</a:t>
            </a:r>
          </a:p>
          <a:p>
            <a:endParaRPr lang="en-US" smtClean="0"/>
          </a:p>
          <a:p>
            <a:r>
              <a:rPr lang="en-US" smtClean="0"/>
              <a:t>Great Britain produced as much coal and iron as every other country combined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Bessemer Process and Steel</a:t>
            </a:r>
          </a:p>
        </p:txBody>
      </p:sp>
      <p:sp>
        <p:nvSpPr>
          <p:cNvPr id="3" name="Content Placeholder 2"/>
          <p:cNvSpPr>
            <a:spLocks noGrp="1"/>
          </p:cNvSpPr>
          <p:nvPr>
            <p:ph idx="1"/>
          </p:nvPr>
        </p:nvSpPr>
        <p:spPr>
          <a:xfrm>
            <a:off x="457200" y="1600200"/>
            <a:ext cx="8153400" cy="4800600"/>
          </a:xfrm>
        </p:spPr>
        <p:txBody>
          <a:bodyPr>
            <a:normAutofit fontScale="92500" lnSpcReduction="10000"/>
          </a:bodyPr>
          <a:lstStyle/>
          <a:p>
            <a:pPr marL="420624" indent="-384048" fontAlgn="auto">
              <a:spcAft>
                <a:spcPts val="0"/>
              </a:spcAft>
              <a:buFont typeface="Wingdings 2"/>
              <a:buChar char=""/>
              <a:defRPr/>
            </a:pPr>
            <a:r>
              <a:rPr lang="en-US" dirty="0" smtClean="0"/>
              <a:t>Prior to the Industrial Revolution, steel was difficult to produce and expensive</a:t>
            </a:r>
          </a:p>
          <a:p>
            <a:pPr marL="420624" indent="-384048" fontAlgn="auto">
              <a:spcAft>
                <a:spcPts val="0"/>
              </a:spcAft>
              <a:buFont typeface="Wingdings 2"/>
              <a:buChar char=""/>
              <a:defRPr/>
            </a:pPr>
            <a:r>
              <a:rPr lang="en-US" dirty="0" smtClean="0"/>
              <a:t>Henry Bessemer, 1856</a:t>
            </a:r>
          </a:p>
          <a:p>
            <a:pPr marL="722376" lvl="1" indent="-274320" fontAlgn="auto">
              <a:spcAft>
                <a:spcPts val="0"/>
              </a:spcAft>
              <a:buFont typeface="Wingdings 2"/>
              <a:buChar char=""/>
              <a:defRPr/>
            </a:pPr>
            <a:r>
              <a:rPr lang="en-US" dirty="0" smtClean="0"/>
              <a:t>Developed the Bessemer process</a:t>
            </a:r>
          </a:p>
          <a:p>
            <a:pPr marL="722376" lvl="1" indent="-274320" fontAlgn="auto">
              <a:spcAft>
                <a:spcPts val="0"/>
              </a:spcAft>
              <a:buFont typeface="Wingdings 2"/>
              <a:buChar char=""/>
              <a:defRPr/>
            </a:pPr>
            <a:r>
              <a:rPr lang="en-US" dirty="0" smtClean="0"/>
              <a:t>Brought on the “Age of Steel”</a:t>
            </a:r>
          </a:p>
          <a:p>
            <a:pPr marL="722376" lvl="1" indent="-274320" fontAlgn="auto">
              <a:spcAft>
                <a:spcPts val="0"/>
              </a:spcAft>
              <a:buFont typeface="Wingdings 2"/>
              <a:buChar char=""/>
              <a:defRPr/>
            </a:pPr>
            <a:r>
              <a:rPr lang="en-US" dirty="0" smtClean="0"/>
              <a:t>Steel is the most important metal used over the past 150+ years</a:t>
            </a:r>
          </a:p>
          <a:p>
            <a:pPr marL="420624" indent="-384048" fontAlgn="auto">
              <a:spcAft>
                <a:spcPts val="0"/>
              </a:spcAft>
              <a:buFont typeface="Wingdings 2"/>
              <a:buChar char=""/>
              <a:defRPr/>
            </a:pPr>
            <a:r>
              <a:rPr lang="en-US" dirty="0" smtClean="0"/>
              <a:t>Other improvements in steel production</a:t>
            </a:r>
          </a:p>
          <a:p>
            <a:pPr marL="722376" lvl="1" indent="-274320" fontAlgn="auto">
              <a:spcAft>
                <a:spcPts val="0"/>
              </a:spcAft>
              <a:buFont typeface="Wingdings 2"/>
              <a:buChar char=""/>
              <a:defRPr/>
            </a:pPr>
            <a:r>
              <a:rPr lang="en-US" dirty="0" smtClean="0"/>
              <a:t>Open-hearth furnace</a:t>
            </a:r>
          </a:p>
          <a:p>
            <a:pPr marL="722376" lvl="1" indent="-274320" fontAlgn="auto">
              <a:spcAft>
                <a:spcPts val="0"/>
              </a:spcAft>
              <a:buFont typeface="Wingdings 2"/>
              <a:buChar char=""/>
              <a:defRPr/>
            </a:pPr>
            <a:r>
              <a:rPr lang="en-US" dirty="0" smtClean="0"/>
              <a:t>Electric furnace</a:t>
            </a:r>
          </a:p>
          <a:p>
            <a:pPr marL="722376" lvl="1" indent="-274320" fontAlgn="auto">
              <a:spcAft>
                <a:spcPts val="0"/>
              </a:spcAft>
              <a:buFont typeface="Wingdings 2"/>
              <a:buChar char=""/>
              <a:defRPr/>
            </a:pPr>
            <a:r>
              <a:rPr lang="en-US" dirty="0" smtClean="0"/>
              <a:t>Use of other metals to produce various types of steel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52400" y="0"/>
            <a:ext cx="7467600" cy="1143000"/>
          </a:xfrm>
        </p:spPr>
        <p:txBody>
          <a:bodyPr/>
          <a:lstStyle/>
          <a:p>
            <a:r>
              <a:rPr lang="en-US" smtClean="0"/>
              <a:t>Transportation</a:t>
            </a:r>
          </a:p>
        </p:txBody>
      </p:sp>
      <p:graphicFrame>
        <p:nvGraphicFramePr>
          <p:cNvPr id="4" name="Content Placeholder 3"/>
          <p:cNvGraphicFramePr>
            <a:graphicFrameLocks noGrp="1"/>
          </p:cNvGraphicFramePr>
          <p:nvPr>
            <p:ph idx="1"/>
          </p:nvPr>
        </p:nvGraphicFramePr>
        <p:xfrm>
          <a:off x="457200" y="10668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5" name="TextBox 4"/>
          <p:cNvSpPr txBox="1">
            <a:spLocks noChangeArrowheads="1"/>
          </p:cNvSpPr>
          <p:nvPr/>
        </p:nvSpPr>
        <p:spPr bwMode="auto">
          <a:xfrm>
            <a:off x="0" y="2667000"/>
            <a:ext cx="7924800" cy="3170238"/>
          </a:xfrm>
          <a:prstGeom prst="rect">
            <a:avLst/>
          </a:prstGeom>
          <a:noFill/>
          <a:ln w="9525">
            <a:noFill/>
            <a:miter lim="800000"/>
            <a:headEnd/>
            <a:tailEnd/>
          </a:ln>
        </p:spPr>
        <p:txBody>
          <a:bodyPr>
            <a:spAutoFit/>
          </a:bodyPr>
          <a:lstStyle/>
          <a:p>
            <a:endParaRPr lang="en-US">
              <a:latin typeface="Georgia" pitchFamily="18" charset="0"/>
            </a:endParaRPr>
          </a:p>
          <a:p>
            <a:r>
              <a:rPr lang="en-US" sz="2000">
                <a:latin typeface="Georgia" pitchFamily="18" charset="0"/>
              </a:rPr>
              <a:t>Before the Industrial Revolution</a:t>
            </a:r>
          </a:p>
          <a:p>
            <a:pPr lvl="1">
              <a:buFont typeface="Arial" charset="0"/>
              <a:buChar char="•"/>
            </a:pPr>
            <a:r>
              <a:rPr lang="en-US">
                <a:latin typeface="Georgia" pitchFamily="18" charset="0"/>
              </a:rPr>
              <a:t>Canal barges pulled by mules</a:t>
            </a:r>
          </a:p>
          <a:p>
            <a:pPr lvl="1">
              <a:buFont typeface="Arial" charset="0"/>
              <a:buChar char="•"/>
            </a:pPr>
            <a:r>
              <a:rPr lang="en-US">
                <a:latin typeface="Georgia" pitchFamily="18" charset="0"/>
              </a:rPr>
              <a:t>Ships powered by sails</a:t>
            </a:r>
          </a:p>
          <a:p>
            <a:pPr lvl="1">
              <a:buFont typeface="Arial" charset="0"/>
              <a:buChar char="•"/>
            </a:pPr>
            <a:r>
              <a:rPr lang="en-US">
                <a:latin typeface="Georgia" pitchFamily="18" charset="0"/>
              </a:rPr>
              <a:t>Horse-drawn wagons, carts, and carriages</a:t>
            </a:r>
          </a:p>
          <a:p>
            <a:endParaRPr lang="en-US">
              <a:latin typeface="Georgia" pitchFamily="18" charset="0"/>
            </a:endParaRPr>
          </a:p>
          <a:p>
            <a:r>
              <a:rPr lang="en-US" sz="2000">
                <a:latin typeface="Georgia" pitchFamily="18" charset="0"/>
              </a:rPr>
              <a:t>After the Industrial Revolution</a:t>
            </a:r>
          </a:p>
          <a:p>
            <a:pPr lvl="1">
              <a:buFont typeface="Arial" charset="0"/>
              <a:buChar char="•"/>
            </a:pPr>
            <a:r>
              <a:rPr lang="en-US">
                <a:latin typeface="Georgia" pitchFamily="18" charset="0"/>
              </a:rPr>
              <a:t>Trains</a:t>
            </a:r>
          </a:p>
          <a:p>
            <a:pPr lvl="1">
              <a:buFont typeface="Arial" charset="0"/>
              <a:buChar char="•"/>
            </a:pPr>
            <a:r>
              <a:rPr lang="en-US">
                <a:latin typeface="Georgia" pitchFamily="18" charset="0"/>
              </a:rPr>
              <a:t>Steamships</a:t>
            </a:r>
          </a:p>
          <a:p>
            <a:pPr lvl="1">
              <a:buFont typeface="Arial" charset="0"/>
              <a:buChar char="•"/>
            </a:pPr>
            <a:r>
              <a:rPr lang="en-US">
                <a:latin typeface="Georgia" pitchFamily="18" charset="0"/>
              </a:rPr>
              <a:t>Trolleys</a:t>
            </a:r>
          </a:p>
          <a:p>
            <a:pPr lvl="1">
              <a:buFont typeface="Arial" charset="0"/>
              <a:buChar char="•"/>
            </a:pPr>
            <a:r>
              <a:rPr lang="en-US">
                <a:latin typeface="Georgia" pitchFamily="18" charset="0"/>
              </a:rPr>
              <a:t>Automobiles</a:t>
            </a:r>
          </a:p>
        </p:txBody>
      </p:sp>
      <p:pic>
        <p:nvPicPr>
          <p:cNvPr id="49156" name="Picture 2" descr="http://i281.photobucket.com/albums/kk204/StudentHandoutsInc/Pictures/Trains-1.jpg"/>
          <p:cNvPicPr>
            <a:picLocks noChangeAspect="1" noChangeArrowheads="1"/>
          </p:cNvPicPr>
          <p:nvPr/>
        </p:nvPicPr>
        <p:blipFill>
          <a:blip r:embed="rId7" cstate="print"/>
          <a:srcRect/>
          <a:stretch>
            <a:fillRect/>
          </a:stretch>
        </p:blipFill>
        <p:spPr bwMode="auto">
          <a:xfrm>
            <a:off x="3886200" y="4181475"/>
            <a:ext cx="502920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Transportation Revolution </a:t>
            </a:r>
          </a:p>
        </p:txBody>
      </p:sp>
      <p:graphicFrame>
        <p:nvGraphicFramePr>
          <p:cNvPr id="6" name="Content Placeholder 5"/>
          <p:cNvGraphicFramePr>
            <a:graphicFrameLocks noGrp="1"/>
          </p:cNvGraphicFramePr>
          <p:nvPr>
            <p:ph idx="1"/>
          </p:nvPr>
        </p:nvGraphicFramePr>
        <p:xfrm>
          <a:off x="381000" y="457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295400" y="3657600"/>
          <a:ext cx="7467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Steamboats</a:t>
            </a:r>
          </a:p>
        </p:txBody>
      </p:sp>
      <p:sp>
        <p:nvSpPr>
          <p:cNvPr id="3" name="Content Placeholder 2"/>
          <p:cNvSpPr>
            <a:spLocks noGrp="1"/>
          </p:cNvSpPr>
          <p:nvPr>
            <p:ph idx="1"/>
          </p:nvPr>
        </p:nvSpPr>
        <p:spPr>
          <a:xfrm>
            <a:off x="457200" y="1600200"/>
            <a:ext cx="8153400" cy="4953000"/>
          </a:xfrm>
        </p:spPr>
        <p:txBody>
          <a:bodyPr>
            <a:normAutofit fontScale="85000" lnSpcReduction="10000"/>
          </a:bodyPr>
          <a:lstStyle/>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Robert Fulton invented the steamboat in 1807</a:t>
            </a:r>
          </a:p>
          <a:p>
            <a:pPr marL="420624" indent="-384048" fontAlgn="auto">
              <a:spcAft>
                <a:spcPts val="0"/>
              </a:spcAft>
              <a:buFont typeface="Wingdings 2"/>
              <a:buChar char=""/>
              <a:defRPr/>
            </a:pPr>
            <a:r>
              <a:rPr lang="en-US" dirty="0" smtClean="0"/>
              <a:t>The </a:t>
            </a:r>
            <a:r>
              <a:rPr lang="en-US" i="1" dirty="0" smtClean="0"/>
              <a:t>Clermont</a:t>
            </a:r>
            <a:r>
              <a:rPr lang="en-US" dirty="0" smtClean="0"/>
              <a:t> operated the first regular steamboat route, running between Albany and New York City</a:t>
            </a:r>
          </a:p>
          <a:p>
            <a:pPr marL="420624" indent="-384048" fontAlgn="auto">
              <a:spcAft>
                <a:spcPts val="0"/>
              </a:spcAft>
              <a:buFont typeface="Wingdings 2"/>
              <a:buChar char=""/>
              <a:defRPr/>
            </a:pPr>
            <a:r>
              <a:rPr lang="en-US" dirty="0" smtClean="0"/>
              <a:t>1819 – the </a:t>
            </a:r>
            <a:r>
              <a:rPr lang="en-US" i="1" dirty="0" smtClean="0"/>
              <a:t>Savannah</a:t>
            </a:r>
            <a:r>
              <a:rPr lang="en-US" dirty="0" smtClean="0"/>
              <a:t> used a steam engine as auxiliary power for the first time when it sailed across the Atlantic Ocean</a:t>
            </a:r>
          </a:p>
          <a:p>
            <a:pPr marL="420624" indent="-384048" fontAlgn="auto">
              <a:spcAft>
                <a:spcPts val="0"/>
              </a:spcAft>
              <a:buFont typeface="Wingdings 2"/>
              <a:buChar char=""/>
              <a:defRPr/>
            </a:pPr>
            <a:r>
              <a:rPr lang="en-US" dirty="0" smtClean="0"/>
              <a:t>1836 – John Ericsson invented a screw propeller to replace paddle wheels</a:t>
            </a:r>
          </a:p>
          <a:p>
            <a:pPr marL="420624" indent="-384048" fontAlgn="auto">
              <a:spcAft>
                <a:spcPts val="0"/>
              </a:spcAft>
              <a:buFont typeface="Wingdings 2"/>
              <a:buChar char=""/>
              <a:defRPr/>
            </a:pPr>
            <a:r>
              <a:rPr lang="en-US" dirty="0" smtClean="0"/>
              <a:t>1838 – the </a:t>
            </a:r>
            <a:r>
              <a:rPr lang="en-US" i="1" dirty="0" smtClean="0"/>
              <a:t>Great </a:t>
            </a:r>
            <a:r>
              <a:rPr lang="en-US" dirty="0" smtClean="0"/>
              <a:t>Western first ship to sail across the Atlantic on steam power alone, completing the trip in 15 days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endParaRPr lang="en-US" smtClean="0"/>
          </a:p>
        </p:txBody>
      </p:sp>
      <p:sp>
        <p:nvSpPr>
          <p:cNvPr id="52226" name="Content Placeholder 2"/>
          <p:cNvSpPr>
            <a:spLocks noGrp="1"/>
          </p:cNvSpPr>
          <p:nvPr>
            <p:ph idx="1"/>
          </p:nvPr>
        </p:nvSpPr>
        <p:spPr/>
        <p:txBody>
          <a:bodyPr/>
          <a:lstStyle/>
          <a:p>
            <a:endParaRPr lang="en-US" smtClean="0"/>
          </a:p>
        </p:txBody>
      </p:sp>
      <p:pic>
        <p:nvPicPr>
          <p:cNvPr id="52227" name="Picture 2" descr="http://freepages.history.rootsweb.ancestry.com/~wcarr1/Lossing1/01-01.gif"/>
          <p:cNvPicPr>
            <a:picLocks noChangeAspect="1" noChangeArrowheads="1"/>
          </p:cNvPicPr>
          <p:nvPr/>
        </p:nvPicPr>
        <p:blipFill>
          <a:blip r:embed="rId2" cstate="print"/>
          <a:srcRect/>
          <a:stretch>
            <a:fillRect/>
          </a:stretch>
        </p:blipFill>
        <p:spPr bwMode="auto">
          <a:xfrm>
            <a:off x="0" y="609600"/>
            <a:ext cx="9123363"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Macadamized Roads</a:t>
            </a:r>
          </a:p>
        </p:txBody>
      </p:sp>
      <p:sp>
        <p:nvSpPr>
          <p:cNvPr id="3" name="Content Placeholder 2"/>
          <p:cNvSpPr>
            <a:spLocks noGrp="1"/>
          </p:cNvSpPr>
          <p:nvPr>
            <p:ph idx="1"/>
          </p:nvPr>
        </p:nvSpPr>
        <p:spPr>
          <a:xfrm>
            <a:off x="457200" y="1600200"/>
            <a:ext cx="8153400" cy="4525963"/>
          </a:xfrm>
        </p:spPr>
        <p:txBody>
          <a:bodyPr>
            <a:normAutofit fontScale="85000" lnSpcReduction="20000"/>
          </a:bodyPr>
          <a:lstStyle/>
          <a:p>
            <a:pPr marL="420624" indent="-384048" fontAlgn="auto">
              <a:spcAft>
                <a:spcPts val="0"/>
              </a:spcAft>
              <a:buFont typeface="Wingdings 2"/>
              <a:buNone/>
              <a:defRPr/>
            </a:pPr>
            <a:endParaRPr lang="en-US" dirty="0" smtClean="0"/>
          </a:p>
          <a:p>
            <a:pPr marL="420624" indent="-384048" fontAlgn="auto">
              <a:spcAft>
                <a:spcPts val="0"/>
              </a:spcAft>
              <a:buFont typeface="Wingdings 2"/>
              <a:buChar char=""/>
              <a:defRPr/>
            </a:pPr>
            <a:r>
              <a:rPr lang="en-US" dirty="0" smtClean="0"/>
              <a:t>Strong, hard roads invented by Thomas Telford and John </a:t>
            </a:r>
            <a:r>
              <a:rPr lang="en-US" dirty="0" err="1" smtClean="0"/>
              <a:t>McAdam</a:t>
            </a:r>
            <a:endParaRPr lang="en-US" dirty="0" smtClean="0"/>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Improvement over dirt and gravel roads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Macadamized roads have a smooth, hard surface that supports heavy loads without requiring a thick roadbed</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Modern roads are macadamized roads, with tar added to limit the creation of dust</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endParaRPr lang="en-US" smtClean="0"/>
          </a:p>
        </p:txBody>
      </p:sp>
      <p:sp>
        <p:nvSpPr>
          <p:cNvPr id="54274" name="Content Placeholder 2"/>
          <p:cNvSpPr>
            <a:spLocks noGrp="1"/>
          </p:cNvSpPr>
          <p:nvPr>
            <p:ph idx="1"/>
          </p:nvPr>
        </p:nvSpPr>
        <p:spPr/>
        <p:txBody>
          <a:bodyPr/>
          <a:lstStyle/>
          <a:p>
            <a:endParaRPr lang="en-US" smtClean="0"/>
          </a:p>
        </p:txBody>
      </p:sp>
      <p:pic>
        <p:nvPicPr>
          <p:cNvPr id="54275" name="Picture 2" descr="File:Makadam.jpg"/>
          <p:cNvPicPr>
            <a:picLocks noChangeAspect="1" noChangeArrowheads="1"/>
          </p:cNvPicPr>
          <p:nvPr/>
        </p:nvPicPr>
        <p:blipFill>
          <a:blip r:embed="rId2" cstate="print"/>
          <a:srcRect/>
          <a:stretch>
            <a:fillRect/>
          </a:stretch>
        </p:blipFill>
        <p:spPr bwMode="auto">
          <a:xfrm>
            <a:off x="-12700" y="0"/>
            <a:ext cx="92725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What was the Industrial Revolution? </a:t>
            </a:r>
            <a:endParaRPr lang="en-US" dirty="0"/>
          </a:p>
        </p:txBody>
      </p:sp>
      <p:sp>
        <p:nvSpPr>
          <p:cNvPr id="17410" name="Content Placeholder 2"/>
          <p:cNvSpPr>
            <a:spLocks noGrp="1"/>
          </p:cNvSpPr>
          <p:nvPr>
            <p:ph idx="1"/>
          </p:nvPr>
        </p:nvSpPr>
        <p:spPr/>
        <p:txBody>
          <a:bodyPr/>
          <a:lstStyle/>
          <a:p>
            <a:r>
              <a:rPr lang="en-US" smtClean="0"/>
              <a:t>The Industrial Revolution was a fundamental change in the way goods were produced, from human labor to machines</a:t>
            </a:r>
          </a:p>
          <a:p>
            <a:endParaRPr lang="en-US" smtClean="0"/>
          </a:p>
          <a:p>
            <a:r>
              <a:rPr lang="en-US" smtClean="0"/>
              <a:t>The more efficient means of production and subsequent higher levels of production triggered far-reaching changes to industrialized societies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Railroads</a:t>
            </a:r>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marL="420624" indent="-384048" fontAlgn="auto">
              <a:spcAft>
                <a:spcPts val="0"/>
              </a:spcAft>
              <a:buFont typeface="Wingdings 2"/>
              <a:buChar char=""/>
              <a:defRPr/>
            </a:pPr>
            <a:r>
              <a:rPr lang="en-US" dirty="0" smtClean="0"/>
              <a:t>1830 – Stephenson’s “Rocket” train traveled the 40 miles between Liverpool and Manchester in 1 ½ hours</a:t>
            </a:r>
          </a:p>
          <a:p>
            <a:pPr marL="420624" indent="-384048" fontAlgn="auto">
              <a:spcAft>
                <a:spcPts val="0"/>
              </a:spcAft>
              <a:buFont typeface="Wingdings 2"/>
              <a:buChar char=""/>
              <a:defRPr/>
            </a:pPr>
            <a:r>
              <a:rPr lang="en-US" dirty="0" smtClean="0"/>
              <a:t>1830-1870 – railroad tracks went from 49 miles to over 15,000 miles</a:t>
            </a:r>
          </a:p>
          <a:p>
            <a:pPr marL="420624" indent="-384048" fontAlgn="auto">
              <a:spcAft>
                <a:spcPts val="0"/>
              </a:spcAft>
              <a:buFont typeface="Wingdings 2"/>
              <a:buChar char=""/>
              <a:defRPr/>
            </a:pPr>
            <a:r>
              <a:rPr lang="en-US" dirty="0" smtClean="0"/>
              <a:t>Steel rails replaced iron rails</a:t>
            </a:r>
          </a:p>
          <a:p>
            <a:pPr marL="420624" indent="-384048" fontAlgn="auto">
              <a:spcAft>
                <a:spcPts val="0"/>
              </a:spcAft>
              <a:buFont typeface="Wingdings 2"/>
              <a:buChar char=""/>
              <a:defRPr/>
            </a:pPr>
            <a:r>
              <a:rPr lang="en-US" dirty="0" smtClean="0"/>
              <a:t>1869 – Westinghouse’s air brake made train travel safer</a:t>
            </a:r>
          </a:p>
          <a:p>
            <a:pPr marL="420624" indent="-384048" fontAlgn="auto">
              <a:spcAft>
                <a:spcPts val="0"/>
              </a:spcAft>
              <a:buFont typeface="Wingdings 2"/>
              <a:buChar char=""/>
              <a:defRPr/>
            </a:pPr>
            <a:r>
              <a:rPr lang="en-US" dirty="0" smtClean="0"/>
              <a:t>Greater train traveling comfort – heavier train cars, improved road beds, and sleeping cars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endParaRPr lang="en-US" smtClean="0"/>
          </a:p>
        </p:txBody>
      </p:sp>
      <p:sp>
        <p:nvSpPr>
          <p:cNvPr id="56322" name="Content Placeholder 2"/>
          <p:cNvSpPr>
            <a:spLocks noGrp="1"/>
          </p:cNvSpPr>
          <p:nvPr>
            <p:ph idx="1"/>
          </p:nvPr>
        </p:nvSpPr>
        <p:spPr/>
        <p:txBody>
          <a:bodyPr/>
          <a:lstStyle/>
          <a:p>
            <a:endParaRPr lang="en-US" smtClean="0"/>
          </a:p>
        </p:txBody>
      </p:sp>
      <p:pic>
        <p:nvPicPr>
          <p:cNvPr id="56323" name="Picture 2" descr="http://www.kuhf.org/cdprojects/steam/images/rocketsmiles.jpg"/>
          <p:cNvPicPr>
            <a:picLocks noChangeAspect="1" noChangeArrowheads="1"/>
          </p:cNvPicPr>
          <p:nvPr/>
        </p:nvPicPr>
        <p:blipFill>
          <a:blip r:embed="rId2" cstate="print"/>
          <a:srcRect/>
          <a:stretch>
            <a:fillRect/>
          </a:stretch>
        </p:blipFill>
        <p:spPr bwMode="auto">
          <a:xfrm>
            <a:off x="457200" y="0"/>
            <a:ext cx="82819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fontScale="90000"/>
          </a:bodyPr>
          <a:lstStyle/>
          <a:p>
            <a:pPr fontAlgn="auto">
              <a:spcAft>
                <a:spcPts val="0"/>
              </a:spcAft>
              <a:defRPr/>
            </a:pPr>
            <a:r>
              <a:rPr lang="en-US" dirty="0" smtClean="0"/>
              <a:t>Communications Revolution </a:t>
            </a:r>
            <a:endParaRPr lang="en-US" dirty="0"/>
          </a:p>
        </p:txBody>
      </p:sp>
      <p:graphicFrame>
        <p:nvGraphicFramePr>
          <p:cNvPr id="6" name="Content Placeholder 5"/>
          <p:cNvGraphicFramePr>
            <a:graphicFrameLocks noGrp="1"/>
          </p:cNvGraphicFramePr>
          <p:nvPr>
            <p:ph idx="1"/>
          </p:nvPr>
        </p:nvGraphicFramePr>
        <p:xfrm>
          <a:off x="381000" y="2286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295400" y="3429000"/>
          <a:ext cx="7467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Printing Revolution </a:t>
            </a:r>
          </a:p>
        </p:txBody>
      </p:sp>
      <p:sp>
        <p:nvSpPr>
          <p:cNvPr id="3" name="Content Placeholder 2"/>
          <p:cNvSpPr>
            <a:spLocks noGrp="1"/>
          </p:cNvSpPr>
          <p:nvPr>
            <p:ph idx="1"/>
          </p:nvPr>
        </p:nvSpPr>
        <p:spPr>
          <a:xfrm>
            <a:off x="228600" y="1600200"/>
            <a:ext cx="7467600" cy="5029200"/>
          </a:xfrm>
        </p:spPr>
        <p:txBody>
          <a:bodyPr>
            <a:normAutofit fontScale="85000" lnSpcReduction="20000"/>
          </a:bodyPr>
          <a:lstStyle/>
          <a:p>
            <a:pPr marL="420624" indent="-384048" fontAlgn="auto">
              <a:spcAft>
                <a:spcPts val="0"/>
              </a:spcAft>
              <a:buFont typeface="Wingdings 2"/>
              <a:buChar char=""/>
              <a:defRPr/>
            </a:pPr>
            <a:r>
              <a:rPr lang="en-US" dirty="0" smtClean="0"/>
              <a:t>Printing – 1800-1830</a:t>
            </a:r>
          </a:p>
          <a:p>
            <a:pPr marL="722376" lvl="1" indent="-274320" fontAlgn="auto">
              <a:spcAft>
                <a:spcPts val="0"/>
              </a:spcAft>
              <a:buFont typeface="Wingdings 2"/>
              <a:buChar char=""/>
              <a:defRPr/>
            </a:pPr>
            <a:r>
              <a:rPr lang="en-US" dirty="0" smtClean="0"/>
              <a:t>Iron printing press</a:t>
            </a:r>
          </a:p>
          <a:p>
            <a:pPr marL="722376" lvl="1" indent="-274320" fontAlgn="auto">
              <a:spcAft>
                <a:spcPts val="0"/>
              </a:spcAft>
              <a:buFont typeface="Wingdings 2"/>
              <a:buChar char=""/>
              <a:defRPr/>
            </a:pPr>
            <a:r>
              <a:rPr lang="en-US" dirty="0" smtClean="0"/>
              <a:t>Steam-driven press</a:t>
            </a:r>
          </a:p>
          <a:p>
            <a:pPr marL="420624" indent="-384048" fontAlgn="auto">
              <a:spcAft>
                <a:spcPts val="0"/>
              </a:spcAft>
              <a:buFont typeface="Wingdings 2"/>
              <a:buChar char=""/>
              <a:defRPr/>
            </a:pPr>
            <a:r>
              <a:rPr lang="en-US" dirty="0" smtClean="0"/>
              <a:t>Rotary press – 1870</a:t>
            </a:r>
          </a:p>
          <a:p>
            <a:pPr marL="722376" lvl="1" indent="-274320" fontAlgn="auto">
              <a:spcAft>
                <a:spcPts val="0"/>
              </a:spcAft>
              <a:buFont typeface="Wingdings 2"/>
              <a:buChar char=""/>
              <a:defRPr/>
            </a:pPr>
            <a:r>
              <a:rPr lang="en-US" dirty="0" smtClean="0"/>
              <a:t>Invented by Richard Hoe</a:t>
            </a:r>
          </a:p>
          <a:p>
            <a:pPr marL="722376" lvl="1" indent="-274320" fontAlgn="auto">
              <a:spcAft>
                <a:spcPts val="0"/>
              </a:spcAft>
              <a:buFont typeface="Wingdings 2"/>
              <a:buChar char=""/>
              <a:defRPr/>
            </a:pPr>
            <a:r>
              <a:rPr lang="en-US" dirty="0" smtClean="0"/>
              <a:t>Printed both sides of a page at once</a:t>
            </a:r>
          </a:p>
          <a:p>
            <a:pPr marL="420624" indent="-384048" fontAlgn="auto">
              <a:spcAft>
                <a:spcPts val="0"/>
              </a:spcAft>
              <a:buFont typeface="Wingdings 2"/>
              <a:buChar char=""/>
              <a:defRPr/>
            </a:pPr>
            <a:r>
              <a:rPr lang="en-US" dirty="0" smtClean="0"/>
              <a:t>Linotype machine – 1884</a:t>
            </a:r>
          </a:p>
          <a:p>
            <a:pPr marL="722376" lvl="1" indent="-274320" fontAlgn="auto">
              <a:spcAft>
                <a:spcPts val="0"/>
              </a:spcAft>
              <a:buFont typeface="Wingdings 2"/>
              <a:buChar char=""/>
              <a:defRPr/>
            </a:pPr>
            <a:r>
              <a:rPr lang="en-US" dirty="0" smtClean="0"/>
              <a:t>Invented by </a:t>
            </a:r>
            <a:r>
              <a:rPr lang="en-US" dirty="0" err="1" smtClean="0"/>
              <a:t>Ottmar</a:t>
            </a:r>
            <a:r>
              <a:rPr lang="en-US" dirty="0" smtClean="0"/>
              <a:t> Mergenthaler</a:t>
            </a:r>
          </a:p>
          <a:p>
            <a:pPr marL="722376" lvl="1" indent="-274320" fontAlgn="auto">
              <a:spcAft>
                <a:spcPts val="0"/>
              </a:spcAft>
              <a:buFont typeface="Wingdings 2"/>
              <a:buChar char=""/>
              <a:defRPr/>
            </a:pPr>
            <a:r>
              <a:rPr lang="en-US" dirty="0" smtClean="0"/>
              <a:t>A machine operator could create a “line of type” all at one go, rather than having to individually set each letter</a:t>
            </a:r>
          </a:p>
          <a:p>
            <a:pPr marL="420624" indent="-384048" fontAlgn="auto">
              <a:spcAft>
                <a:spcPts val="0"/>
              </a:spcAft>
              <a:buFont typeface="Wingdings 2"/>
              <a:buChar char=""/>
              <a:defRPr/>
            </a:pPr>
            <a:r>
              <a:rPr lang="en-US" dirty="0" smtClean="0"/>
              <a:t>Newspapers became much cheaper to produce</a:t>
            </a:r>
          </a:p>
          <a:p>
            <a:pPr marL="722376" lvl="1" indent="-274320" fontAlgn="auto">
              <a:spcAft>
                <a:spcPts val="0"/>
              </a:spcAft>
              <a:buFont typeface="Wingdings 2"/>
              <a:buChar char=""/>
              <a:defRPr/>
            </a:pPr>
            <a:r>
              <a:rPr lang="en-US" dirty="0" smtClean="0"/>
              <a:t>Cost of a newspaper plummeted</a:t>
            </a:r>
          </a:p>
          <a:p>
            <a:pPr marL="722376" lvl="1" indent="-274320" fontAlgn="auto">
              <a:spcAft>
                <a:spcPts val="0"/>
              </a:spcAft>
              <a:buFont typeface="Wingdings 2"/>
              <a:buChar char=""/>
              <a:defRPr/>
            </a:pPr>
            <a:r>
              <a:rPr lang="en-US" dirty="0" smtClean="0"/>
              <a:t>Number of newspapers increased</a:t>
            </a:r>
          </a:p>
          <a:p>
            <a:pPr marL="420624" indent="-384048" fontAlgn="auto">
              <a:spcAft>
                <a:spcPts val="0"/>
              </a:spcAft>
              <a:buFont typeface="Wingdings 2"/>
              <a:buChar char=""/>
              <a:defRPr/>
            </a:pPr>
            <a:endParaRPr lang="en-US" dirty="0"/>
          </a:p>
        </p:txBody>
      </p:sp>
      <p:pic>
        <p:nvPicPr>
          <p:cNvPr id="58371" name="Picture 2" descr="http://upload.wikimedia.org/wikipedia/commons/0/03/Hoe%27s_six-cylinder_press.png"/>
          <p:cNvPicPr>
            <a:picLocks noChangeAspect="1" noChangeArrowheads="1"/>
          </p:cNvPicPr>
          <p:nvPr/>
        </p:nvPicPr>
        <p:blipFill>
          <a:blip r:embed="rId2" cstate="print"/>
          <a:srcRect/>
          <a:stretch>
            <a:fillRect/>
          </a:stretch>
        </p:blipFill>
        <p:spPr bwMode="auto">
          <a:xfrm>
            <a:off x="5638800" y="1981200"/>
            <a:ext cx="3505200" cy="206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Review Questions</a:t>
            </a:r>
          </a:p>
        </p:txBody>
      </p:sp>
      <p:sp>
        <p:nvSpPr>
          <p:cNvPr id="3" name="Content Placeholder 2"/>
          <p:cNvSpPr>
            <a:spLocks noGrp="1"/>
          </p:cNvSpPr>
          <p:nvPr>
            <p:ph idx="1"/>
          </p:nvPr>
        </p:nvSpPr>
        <p:spPr>
          <a:xfrm>
            <a:off x="304800" y="1600200"/>
            <a:ext cx="8458200" cy="5029200"/>
          </a:xfrm>
        </p:spPr>
        <p:txBody>
          <a:bodyPr>
            <a:normAutofit fontScale="85000" lnSpcReduction="10000"/>
          </a:bodyPr>
          <a:lstStyle/>
          <a:p>
            <a:pPr marL="550926" indent="-514350" fontAlgn="auto">
              <a:spcAft>
                <a:spcPts val="0"/>
              </a:spcAft>
              <a:buFont typeface="+mj-lt"/>
              <a:buAutoNum type="arabicPeriod"/>
              <a:defRPr/>
            </a:pPr>
            <a:r>
              <a:rPr lang="en-US" dirty="0" smtClean="0"/>
              <a:t>What was the Industrial Revolution?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Describe at least three developments of the Industrial Revolution.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Compare and contrast the domestic and factory methods of production.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Why did the Industrial Revolution begin in England?</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Explain why one invention or development leads to another.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Review Questions</a:t>
            </a:r>
          </a:p>
        </p:txBody>
      </p:sp>
      <p:sp>
        <p:nvSpPr>
          <p:cNvPr id="3" name="Content Placeholder 2"/>
          <p:cNvSpPr>
            <a:spLocks noGrp="1"/>
          </p:cNvSpPr>
          <p:nvPr>
            <p:ph idx="1"/>
          </p:nvPr>
        </p:nvSpPr>
        <p:spPr>
          <a:xfrm>
            <a:off x="457200" y="1600200"/>
            <a:ext cx="8153400" cy="4876800"/>
          </a:xfrm>
        </p:spPr>
        <p:txBody>
          <a:bodyPr>
            <a:normAutofit fontScale="77500" lnSpcReduction="20000"/>
          </a:bodyPr>
          <a:lstStyle/>
          <a:p>
            <a:pPr marL="550926" indent="-514350" fontAlgn="auto">
              <a:spcAft>
                <a:spcPts val="0"/>
              </a:spcAft>
              <a:buFont typeface="+mj-lt"/>
              <a:buAutoNum type="arabicPeriod" startAt="6"/>
              <a:defRPr/>
            </a:pPr>
            <a:r>
              <a:rPr lang="en-US" dirty="0" smtClean="0"/>
              <a:t>Explain how developments in the textile industry sparked the Industrial Revolution.</a:t>
            </a:r>
          </a:p>
          <a:p>
            <a:pPr marL="550926" indent="-514350" fontAlgn="auto">
              <a:spcAft>
                <a:spcPts val="0"/>
              </a:spcAft>
              <a:buFont typeface="+mj-lt"/>
              <a:buAutoNum type="arabicPeriod" startAt="6"/>
              <a:defRPr/>
            </a:pPr>
            <a:endParaRPr lang="en-US" dirty="0" smtClean="0"/>
          </a:p>
          <a:p>
            <a:pPr marL="550926" indent="-514350" fontAlgn="auto">
              <a:spcAft>
                <a:spcPts val="0"/>
              </a:spcAft>
              <a:buFont typeface="+mj-lt"/>
              <a:buAutoNum type="arabicPeriod" startAt="6"/>
              <a:defRPr/>
            </a:pPr>
            <a:r>
              <a:rPr lang="en-US" dirty="0" smtClean="0"/>
              <a:t>Describe at least three developments in the area of transportation.</a:t>
            </a:r>
          </a:p>
          <a:p>
            <a:pPr marL="550926" indent="-514350" fontAlgn="auto">
              <a:spcAft>
                <a:spcPts val="0"/>
              </a:spcAft>
              <a:buFont typeface="+mj-lt"/>
              <a:buAutoNum type="arabicPeriod" startAt="6"/>
              <a:defRPr/>
            </a:pPr>
            <a:endParaRPr lang="en-US" dirty="0" smtClean="0"/>
          </a:p>
          <a:p>
            <a:pPr marL="550926" indent="-514350" fontAlgn="auto">
              <a:spcAft>
                <a:spcPts val="0"/>
              </a:spcAft>
              <a:buFont typeface="+mj-lt"/>
              <a:buAutoNum type="arabicPeriod" startAt="6"/>
              <a:defRPr/>
            </a:pPr>
            <a:r>
              <a:rPr lang="en-US" dirty="0" smtClean="0"/>
              <a:t>Describe at least three developments in the field of communications.</a:t>
            </a:r>
          </a:p>
          <a:p>
            <a:pPr marL="550926" indent="-514350" fontAlgn="auto">
              <a:spcAft>
                <a:spcPts val="0"/>
              </a:spcAft>
              <a:buFont typeface="+mj-lt"/>
              <a:buAutoNum type="arabicPeriod" startAt="6"/>
              <a:defRPr/>
            </a:pPr>
            <a:endParaRPr lang="en-US" dirty="0" smtClean="0"/>
          </a:p>
          <a:p>
            <a:pPr marL="550926" indent="-514350" fontAlgn="auto">
              <a:spcAft>
                <a:spcPts val="0"/>
              </a:spcAft>
              <a:buFont typeface="+mj-lt"/>
              <a:buAutoNum type="arabicPeriod" startAt="6"/>
              <a:defRPr/>
            </a:pPr>
            <a:r>
              <a:rPr lang="en-US" dirty="0" smtClean="0"/>
              <a:t>Considering the conditions necessary for industrialization to occur, how well equipped is the undeveloped world for becoming industrialized?  Are modern undeveloped nations in a better or worse position than 18</a:t>
            </a:r>
            <a:r>
              <a:rPr lang="en-US" baseline="30000" dirty="0" smtClean="0"/>
              <a:t>th</a:t>
            </a:r>
            <a:r>
              <a:rPr lang="en-US" dirty="0" smtClean="0"/>
              <a:t>- and 19</a:t>
            </a:r>
            <a:r>
              <a:rPr lang="en-US" baseline="30000" dirty="0" smtClean="0"/>
              <a:t>th</a:t>
            </a:r>
            <a:r>
              <a:rPr lang="en-US" dirty="0" smtClean="0"/>
              <a:t>-century England?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fontAlgn="auto">
              <a:spcAft>
                <a:spcPts val="0"/>
              </a:spcAft>
              <a:defRPr/>
            </a:pPr>
            <a:r>
              <a:rPr smtClean="0"/>
              <a:t>The Agricultural Revolution</a:t>
            </a:r>
            <a:endParaRPr/>
          </a:p>
        </p:txBody>
      </p:sp>
      <p:sp>
        <p:nvSpPr>
          <p:cNvPr id="62466" name="Subtitle 2"/>
          <p:cNvSpPr>
            <a:spLocks noGrp="1"/>
          </p:cNvSpPr>
          <p:nvPr>
            <p:ph type="subTitle" idx="1"/>
          </p:nvPr>
        </p:nvSpPr>
        <p:spPr>
          <a:xfrm>
            <a:off x="433388" y="1544638"/>
            <a:ext cx="6480175" cy="1752600"/>
          </a:xfrm>
        </p:spPr>
        <p:txBody>
          <a:bodyPr/>
          <a:lstStyle/>
          <a:p>
            <a:endParaRPr lang="en-US" smtClean="0"/>
          </a:p>
        </p:txBody>
      </p:sp>
      <p:pic>
        <p:nvPicPr>
          <p:cNvPr id="62467" name="Picture 2" descr="http://upload.wikimedia.org/wikipedia/commons/6/6b/Batteuse_1881.jpg"/>
          <p:cNvPicPr>
            <a:picLocks noChangeAspect="1" noChangeArrowheads="1"/>
          </p:cNvPicPr>
          <p:nvPr/>
        </p:nvPicPr>
        <p:blipFill>
          <a:blip r:embed="rId2" cstate="print"/>
          <a:srcRect/>
          <a:stretch>
            <a:fillRect/>
          </a:stretch>
        </p:blipFill>
        <p:spPr bwMode="auto">
          <a:xfrm>
            <a:off x="271463" y="0"/>
            <a:ext cx="8567737"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The Agricultural Revolution </a:t>
            </a:r>
          </a:p>
        </p:txBody>
      </p:sp>
      <p:sp>
        <p:nvSpPr>
          <p:cNvPr id="3" name="Content Placeholder 2"/>
          <p:cNvSpPr>
            <a:spLocks noGrp="1"/>
          </p:cNvSpPr>
          <p:nvPr>
            <p:ph idx="1"/>
          </p:nvPr>
        </p:nvSpPr>
        <p:spPr/>
        <p:txBody>
          <a:bodyPr>
            <a:normAutofit fontScale="92500" lnSpcReduction="10000"/>
          </a:bodyPr>
          <a:lstStyle/>
          <a:p>
            <a:pPr marL="420624" indent="-384048" fontAlgn="auto">
              <a:spcAft>
                <a:spcPts val="0"/>
              </a:spcAft>
              <a:buFont typeface="Wingdings 2"/>
              <a:buChar char=""/>
              <a:defRPr/>
            </a:pPr>
            <a:r>
              <a:rPr lang="en-US" dirty="0" smtClean="0"/>
              <a:t>Agricultural methods had not changed much since the Middle Ages</a:t>
            </a:r>
          </a:p>
          <a:p>
            <a:pPr marL="420624" indent="-384048" fontAlgn="auto">
              <a:spcAft>
                <a:spcPts val="0"/>
              </a:spcAft>
              <a:buFont typeface="Wingdings 2"/>
              <a:buChar char=""/>
              <a:defRPr/>
            </a:pPr>
            <a:r>
              <a:rPr lang="en-US" dirty="0" smtClean="0"/>
              <a:t>Tools – hoe, sickle, wooden plow</a:t>
            </a:r>
          </a:p>
          <a:p>
            <a:pPr marL="420624" indent="-384048" fontAlgn="auto">
              <a:spcAft>
                <a:spcPts val="0"/>
              </a:spcAft>
              <a:buFont typeface="Wingdings 2"/>
              <a:buChar char=""/>
              <a:defRPr/>
            </a:pPr>
            <a:r>
              <a:rPr lang="en-US" dirty="0" smtClean="0"/>
              <a:t>Three-field system – farmers left 1/3 of the land fallow each year to restore fertility to the soil</a:t>
            </a:r>
          </a:p>
          <a:p>
            <a:pPr marL="420624" indent="-384048" fontAlgn="auto">
              <a:spcAft>
                <a:spcPts val="0"/>
              </a:spcAft>
              <a:buFont typeface="Wingdings 2"/>
              <a:buChar char=""/>
              <a:defRPr/>
            </a:pPr>
            <a:r>
              <a:rPr lang="en-US" dirty="0" smtClean="0"/>
              <a:t>Open-field system – unfenced farms with few improvements made to the land</a:t>
            </a:r>
          </a:p>
          <a:p>
            <a:pPr marL="420624" indent="-384048" fontAlgn="auto">
              <a:spcAft>
                <a:spcPts val="0"/>
              </a:spcAft>
              <a:buFont typeface="Wingdings 2"/>
              <a:buChar char=""/>
              <a:defRPr/>
            </a:pPr>
            <a:r>
              <a:rPr lang="en-US" dirty="0" smtClean="0"/>
              <a:t>No significant surplus – only enough food was made to feed the population</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Agriculture and Industry</a:t>
            </a:r>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pPr marL="420624" indent="-384048" fontAlgn="auto">
              <a:spcAft>
                <a:spcPts val="0"/>
              </a:spcAft>
              <a:buFont typeface="Wingdings 2"/>
              <a:buChar char=""/>
              <a:defRPr/>
            </a:pPr>
            <a:r>
              <a:rPr lang="en-US" dirty="0" smtClean="0"/>
              <a:t>The Industrial Revolution brought machinery to farms</a:t>
            </a:r>
          </a:p>
          <a:p>
            <a:pPr marL="420624" indent="-384048" fontAlgn="auto">
              <a:spcAft>
                <a:spcPts val="0"/>
              </a:spcAft>
              <a:buFont typeface="Wingdings 2"/>
              <a:buChar char=""/>
              <a:defRPr/>
            </a:pPr>
            <a:r>
              <a:rPr lang="en-US" dirty="0" smtClean="0"/>
              <a:t>The use of farm machinery meant that fewer farm workers were needed</a:t>
            </a:r>
          </a:p>
          <a:p>
            <a:pPr marL="420624" indent="-384048" fontAlgn="auto">
              <a:spcAft>
                <a:spcPts val="0"/>
              </a:spcAft>
              <a:buFont typeface="Wingdings 2"/>
              <a:buChar char=""/>
              <a:defRPr/>
            </a:pPr>
            <a:r>
              <a:rPr lang="en-US" dirty="0" smtClean="0"/>
              <a:t>Displaced farm workers moved to the cities to find work in factories</a:t>
            </a:r>
          </a:p>
          <a:p>
            <a:pPr marL="722376" lvl="1" indent="-274320" fontAlgn="auto">
              <a:spcAft>
                <a:spcPts val="0"/>
              </a:spcAft>
              <a:buFont typeface="Wingdings 2"/>
              <a:buChar char=""/>
              <a:defRPr/>
            </a:pPr>
            <a:r>
              <a:rPr lang="en-US" dirty="0" smtClean="0"/>
              <a:t>This is called rural-to-urban migration</a:t>
            </a:r>
          </a:p>
          <a:p>
            <a:pPr marL="420624" indent="-384048" fontAlgn="auto">
              <a:spcAft>
                <a:spcPts val="0"/>
              </a:spcAft>
              <a:buFont typeface="Wingdings 2"/>
              <a:buChar char=""/>
              <a:defRPr/>
            </a:pPr>
            <a:r>
              <a:rPr lang="en-US" dirty="0" smtClean="0"/>
              <a:t>Growing populations in urban cities required farmers to grow more crops</a:t>
            </a:r>
          </a:p>
          <a:p>
            <a:pPr marL="722376" lvl="1" indent="-274320" fontAlgn="auto">
              <a:spcAft>
                <a:spcPts val="0"/>
              </a:spcAft>
              <a:buFont typeface="Wingdings 2"/>
              <a:buChar char=""/>
              <a:defRPr/>
            </a:pPr>
            <a:r>
              <a:rPr lang="en-US" dirty="0" smtClean="0"/>
              <a:t>Food to eat</a:t>
            </a:r>
          </a:p>
          <a:p>
            <a:pPr marL="722376" lvl="1" indent="-274320" fontAlgn="auto">
              <a:spcAft>
                <a:spcPts val="0"/>
              </a:spcAft>
              <a:buFont typeface="Wingdings 2"/>
              <a:buChar char=""/>
              <a:defRPr/>
            </a:pPr>
            <a:r>
              <a:rPr lang="en-US" dirty="0" smtClean="0"/>
              <a:t>Raw materials (like cotton) for textile factories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Agricultural Innovators </a:t>
            </a:r>
          </a:p>
        </p:txBody>
      </p:sp>
      <p:graphicFrame>
        <p:nvGraphicFramePr>
          <p:cNvPr id="4" name="Content Placeholder 3"/>
          <p:cNvGraphicFramePr>
            <a:graphicFrameLocks noGrp="1"/>
          </p:cNvGraphicFramePr>
          <p:nvPr>
            <p:ph idx="1"/>
          </p:nvPr>
        </p:nvGraphicFramePr>
        <p:xfrm>
          <a:off x="0" y="1143000"/>
          <a:ext cx="9144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The Industrial Revolution </a:t>
            </a:r>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dirty="0" smtClean="0"/>
              <a:t>Machines were invented which replaced human labor</a:t>
            </a:r>
          </a:p>
          <a:p>
            <a:pPr marL="420624" indent="-384048" fontAlgn="auto">
              <a:spcAft>
                <a:spcPts val="0"/>
              </a:spcAft>
              <a:buFont typeface="Wingdings 2"/>
              <a:buChar char=""/>
              <a:defRPr/>
            </a:pPr>
            <a:r>
              <a:rPr lang="en-US" dirty="0" smtClean="0"/>
              <a:t>New energy sources were developed to power the new machinery – water, steam, electricity, oil (gas, kerosene)</a:t>
            </a:r>
          </a:p>
          <a:p>
            <a:pPr marL="722376" lvl="1" indent="-274320" fontAlgn="auto">
              <a:spcAft>
                <a:spcPts val="0"/>
              </a:spcAft>
              <a:buFont typeface="Wingdings 2"/>
              <a:buChar char=""/>
              <a:defRPr/>
            </a:pPr>
            <a:r>
              <a:rPr lang="en-US" dirty="0" smtClean="0"/>
              <a:t>Some historians place advances in atomic, solar, and wind energy at the later stages of the Industrial Revolution</a:t>
            </a:r>
          </a:p>
          <a:p>
            <a:pPr marL="420624" indent="-384048" fontAlgn="auto">
              <a:spcAft>
                <a:spcPts val="0"/>
              </a:spcAft>
              <a:buFont typeface="Wingdings 2"/>
              <a:buChar char=""/>
              <a:defRPr/>
            </a:pPr>
            <a:r>
              <a:rPr lang="en-US" dirty="0" smtClean="0"/>
              <a:t>Increased use of metals and minerals</a:t>
            </a:r>
          </a:p>
          <a:p>
            <a:pPr marL="722376" lvl="1" indent="-274320" fontAlgn="auto">
              <a:spcAft>
                <a:spcPts val="0"/>
              </a:spcAft>
              <a:buFont typeface="Wingdings 2"/>
              <a:buChar char=""/>
              <a:defRPr/>
            </a:pPr>
            <a:r>
              <a:rPr lang="en-US" dirty="0" smtClean="0"/>
              <a:t>Aluminum, coal, copper, iron, etc.</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7467600" cy="1066800"/>
          </a:xfrm>
        </p:spPr>
        <p:txBody>
          <a:bodyPr/>
          <a:lstStyle/>
          <a:p>
            <a:r>
              <a:rPr lang="en-US" smtClean="0"/>
              <a:t>Agricultural Machinery</a:t>
            </a:r>
          </a:p>
        </p:txBody>
      </p:sp>
      <p:graphicFrame>
        <p:nvGraphicFramePr>
          <p:cNvPr id="4" name="Content Placeholder 3"/>
          <p:cNvGraphicFramePr>
            <a:graphicFrameLocks noGrp="1"/>
          </p:cNvGraphicFramePr>
          <p:nvPr>
            <p:ph idx="1"/>
          </p:nvPr>
        </p:nvGraphicFramePr>
        <p:xfrm>
          <a:off x="0" y="914400"/>
          <a:ext cx="9144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t>Agricultural Science</a:t>
            </a:r>
          </a:p>
        </p:txBody>
      </p:sp>
      <p:sp>
        <p:nvSpPr>
          <p:cNvPr id="3" name="Content Placeholder 2"/>
          <p:cNvSpPr>
            <a:spLocks noGrp="1"/>
          </p:cNvSpPr>
          <p:nvPr>
            <p:ph idx="1"/>
          </p:nvPr>
        </p:nvSpPr>
        <p:spPr>
          <a:xfrm>
            <a:off x="304800" y="1600200"/>
            <a:ext cx="8534400" cy="5029200"/>
          </a:xfrm>
        </p:spPr>
        <p:txBody>
          <a:bodyPr>
            <a:normAutofit fontScale="92500" lnSpcReduction="20000"/>
          </a:bodyPr>
          <a:lstStyle/>
          <a:p>
            <a:pPr marL="420624" indent="-384048" fontAlgn="auto">
              <a:spcAft>
                <a:spcPts val="0"/>
              </a:spcAft>
              <a:buFont typeface="Wingdings 2"/>
              <a:buChar char=""/>
              <a:defRPr/>
            </a:pPr>
            <a:r>
              <a:rPr lang="en-US" dirty="0" smtClean="0"/>
              <a:t>Agriculture became a science during the Agricultural Revolution</a:t>
            </a:r>
          </a:p>
          <a:p>
            <a:pPr marL="420624" indent="-384048" fontAlgn="auto">
              <a:spcAft>
                <a:spcPts val="0"/>
              </a:spcAft>
              <a:buFont typeface="Wingdings 2"/>
              <a:buChar char=""/>
              <a:defRPr/>
            </a:pPr>
            <a:r>
              <a:rPr lang="en-US" dirty="0" smtClean="0"/>
              <a:t>Farmers and governments invested in agricultural research </a:t>
            </a:r>
          </a:p>
          <a:p>
            <a:pPr marL="722376" lvl="1" indent="-274320" fontAlgn="auto">
              <a:spcAft>
                <a:spcPts val="0"/>
              </a:spcAft>
              <a:buFont typeface="Wingdings 2"/>
              <a:buChar char=""/>
              <a:defRPr/>
            </a:pPr>
            <a:r>
              <a:rPr lang="en-US" dirty="0" smtClean="0"/>
              <a:t>Established agricultural schools, societies, and experimental stations</a:t>
            </a:r>
          </a:p>
          <a:p>
            <a:pPr marL="420624" indent="-384048" fontAlgn="auto">
              <a:spcAft>
                <a:spcPts val="0"/>
              </a:spcAft>
              <a:buFont typeface="Wingdings 2"/>
              <a:buChar char=""/>
              <a:defRPr/>
            </a:pPr>
            <a:r>
              <a:rPr lang="en-US" dirty="0" smtClean="0"/>
              <a:t>Progress in agriculture</a:t>
            </a:r>
          </a:p>
          <a:p>
            <a:pPr marL="722376" lvl="1" indent="-274320" fontAlgn="auto">
              <a:spcAft>
                <a:spcPts val="0"/>
              </a:spcAft>
              <a:buFont typeface="Wingdings 2"/>
              <a:buChar char=""/>
              <a:defRPr/>
            </a:pPr>
            <a:r>
              <a:rPr lang="en-US" dirty="0" smtClean="0"/>
              <a:t>Pesticides, stock breeding, new foods, food preservation, new farming techniques and irrigation methods, frozen foods</a:t>
            </a:r>
          </a:p>
          <a:p>
            <a:pPr marL="420624" indent="-384048" fontAlgn="auto">
              <a:spcAft>
                <a:spcPts val="0"/>
              </a:spcAft>
              <a:buFont typeface="Wingdings 2"/>
              <a:buChar char=""/>
              <a:defRPr/>
            </a:pPr>
            <a:r>
              <a:rPr lang="en-US" dirty="0" smtClean="0"/>
              <a:t>Result</a:t>
            </a:r>
          </a:p>
          <a:p>
            <a:pPr marL="722376" lvl="1" indent="-274320" fontAlgn="auto">
              <a:spcAft>
                <a:spcPts val="0"/>
              </a:spcAft>
              <a:buFont typeface="Wingdings 2"/>
              <a:buChar char=""/>
              <a:defRPr/>
            </a:pPr>
            <a:r>
              <a:rPr lang="en-US" dirty="0" smtClean="0"/>
              <a:t>Today, in the industrialized world, much more food is grown by far fewer farmers  than was grown 200 years ago (or is grown today in the non-industrialized world)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Review Questions</a:t>
            </a:r>
          </a:p>
        </p:txBody>
      </p:sp>
      <p:sp>
        <p:nvSpPr>
          <p:cNvPr id="3" name="Content Placeholder 2"/>
          <p:cNvSpPr>
            <a:spLocks noGrp="1"/>
          </p:cNvSpPr>
          <p:nvPr>
            <p:ph idx="1"/>
          </p:nvPr>
        </p:nvSpPr>
        <p:spPr>
          <a:xfrm>
            <a:off x="457200" y="1600200"/>
            <a:ext cx="8229600" cy="4525963"/>
          </a:xfrm>
        </p:spPr>
        <p:txBody>
          <a:bodyPr>
            <a:normAutofit fontScale="85000" lnSpcReduction="10000"/>
          </a:bodyPr>
          <a:lstStyle/>
          <a:p>
            <a:pPr marL="550926" indent="-514350" fontAlgn="auto">
              <a:spcAft>
                <a:spcPts val="0"/>
              </a:spcAft>
              <a:buFont typeface="+mj-lt"/>
              <a:buAutoNum type="arabicPeriod"/>
              <a:defRPr/>
            </a:pPr>
            <a:r>
              <a:rPr lang="en-US" dirty="0" smtClean="0"/>
              <a:t>Describe three features of agriculture before the Agricultural Revolution.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How did agricultural machinery change farm labor?</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Describe the inventions or methods of at least three agricultural innovators.</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Weigh the pros and cons of modern agriculture’s use of pesticides, preservation, and stock breeding.</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fontAlgn="auto">
              <a:spcAft>
                <a:spcPts val="0"/>
              </a:spcAft>
              <a:defRPr/>
            </a:pPr>
            <a:r>
              <a:rPr smtClean="0"/>
              <a:t>The Second Industrial Revolution</a:t>
            </a:r>
            <a:endParaRPr/>
          </a:p>
        </p:txBody>
      </p:sp>
      <p:sp>
        <p:nvSpPr>
          <p:cNvPr id="70658" name="Subtitle 2"/>
          <p:cNvSpPr>
            <a:spLocks noGrp="1"/>
          </p:cNvSpPr>
          <p:nvPr>
            <p:ph type="subTitle" idx="1"/>
          </p:nvPr>
        </p:nvSpPr>
        <p:spPr>
          <a:xfrm>
            <a:off x="433388" y="1544638"/>
            <a:ext cx="6480175" cy="1752600"/>
          </a:xfrm>
        </p:spPr>
        <p:txBody>
          <a:bodyPr/>
          <a:lstStyle/>
          <a:p>
            <a:endParaRPr lang="en-US" smtClean="0"/>
          </a:p>
        </p:txBody>
      </p:sp>
      <p:pic>
        <p:nvPicPr>
          <p:cNvPr id="70659" name="Picture 2" descr="http://i281.photobucket.com/albums/kk204/StudentHandoutsInc/Pictures/IndustrialRevolutionBessemerProc-1.jpg"/>
          <p:cNvPicPr>
            <a:picLocks noChangeAspect="1" noChangeArrowheads="1"/>
          </p:cNvPicPr>
          <p:nvPr/>
        </p:nvPicPr>
        <p:blipFill>
          <a:blip r:embed="rId2" cstate="print"/>
          <a:srcRect/>
          <a:stretch>
            <a:fillRect/>
          </a:stretch>
        </p:blipFill>
        <p:spPr bwMode="auto">
          <a:xfrm>
            <a:off x="228600" y="0"/>
            <a:ext cx="44069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The First and Second Industrial Revolutions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420624" indent="-384048" fontAlgn="auto">
              <a:spcAft>
                <a:spcPts val="0"/>
              </a:spcAft>
              <a:buFont typeface="Wingdings 2"/>
              <a:buChar char=""/>
              <a:defRPr/>
            </a:pPr>
            <a:r>
              <a:rPr lang="en-US" dirty="0" smtClean="0"/>
              <a:t>The first, or old, Industrial Revolution took place between about 1750 and 1870</a:t>
            </a:r>
          </a:p>
          <a:p>
            <a:pPr marL="722376" lvl="1" indent="-274320" fontAlgn="auto">
              <a:spcAft>
                <a:spcPts val="0"/>
              </a:spcAft>
              <a:buFont typeface="Wingdings 2"/>
              <a:buChar char=""/>
              <a:defRPr/>
            </a:pPr>
            <a:r>
              <a:rPr lang="en-US" dirty="0" smtClean="0"/>
              <a:t>Took place in England, the United States, Belgium, and France</a:t>
            </a:r>
          </a:p>
          <a:p>
            <a:pPr marL="722376" lvl="1" indent="-274320" fontAlgn="auto">
              <a:spcAft>
                <a:spcPts val="0"/>
              </a:spcAft>
              <a:buFont typeface="Wingdings 2"/>
              <a:buChar char=""/>
              <a:defRPr/>
            </a:pPr>
            <a:r>
              <a:rPr lang="en-US" dirty="0" smtClean="0"/>
              <a:t>Saw fundamental changes in agriculture, the development of factories, and rural-to-urban migration</a:t>
            </a:r>
          </a:p>
          <a:p>
            <a:pPr marL="420624" indent="-384048" fontAlgn="auto">
              <a:spcAft>
                <a:spcPts val="0"/>
              </a:spcAft>
              <a:buFont typeface="Wingdings 2"/>
              <a:buChar char=""/>
              <a:defRPr/>
            </a:pPr>
            <a:r>
              <a:rPr lang="en-US" dirty="0" smtClean="0"/>
              <a:t>The second Industrial Revolution took place between about 1870 and 1960</a:t>
            </a:r>
          </a:p>
          <a:p>
            <a:pPr marL="722376" lvl="1" indent="-274320" fontAlgn="auto">
              <a:spcAft>
                <a:spcPts val="0"/>
              </a:spcAft>
              <a:buFont typeface="Wingdings 2"/>
              <a:buChar char=""/>
              <a:defRPr/>
            </a:pPr>
            <a:r>
              <a:rPr lang="en-US" dirty="0" smtClean="0"/>
              <a:t>Saw the spread of the Industrial Revolution to places such as Germany, Japan, and Russia</a:t>
            </a:r>
          </a:p>
          <a:p>
            <a:pPr marL="722376" lvl="1" indent="-274320" fontAlgn="auto">
              <a:spcAft>
                <a:spcPts val="0"/>
              </a:spcAft>
              <a:buFont typeface="Wingdings 2"/>
              <a:buChar char=""/>
              <a:defRPr/>
            </a:pPr>
            <a:r>
              <a:rPr lang="en-US" dirty="0" smtClean="0"/>
              <a:t>Electricity became the primary source of power for factories, farms, and homes</a:t>
            </a:r>
          </a:p>
          <a:p>
            <a:pPr marL="722376" lvl="1" indent="-274320" fontAlgn="auto">
              <a:spcAft>
                <a:spcPts val="0"/>
              </a:spcAft>
              <a:buFont typeface="Wingdings 2"/>
              <a:buChar char=""/>
              <a:defRPr/>
            </a:pPr>
            <a:r>
              <a:rPr lang="en-US" dirty="0" smtClean="0"/>
              <a:t>Mass production, particularly of consumer goods</a:t>
            </a:r>
          </a:p>
          <a:p>
            <a:pPr marL="722376" lvl="1" indent="-274320" fontAlgn="auto">
              <a:spcAft>
                <a:spcPts val="0"/>
              </a:spcAft>
              <a:buFont typeface="Wingdings 2"/>
              <a:buChar char=""/>
              <a:defRPr/>
            </a:pPr>
            <a:r>
              <a:rPr lang="en-US" dirty="0" smtClean="0"/>
              <a:t>Use of electrical power saw electronics enter the marketplace (electric lights, radios, fans, television sets)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The Spread of the Industrial Revolution </a:t>
            </a:r>
            <a:endParaRPr lang="en-US" dirty="0"/>
          </a:p>
        </p:txBody>
      </p:sp>
      <p:sp>
        <p:nvSpPr>
          <p:cNvPr id="3" name="Content Placeholder 2"/>
          <p:cNvSpPr>
            <a:spLocks noGrp="1"/>
          </p:cNvSpPr>
          <p:nvPr>
            <p:ph idx="1"/>
          </p:nvPr>
        </p:nvSpPr>
        <p:spPr>
          <a:xfrm>
            <a:off x="457200" y="1752600"/>
            <a:ext cx="8229600" cy="4525963"/>
          </a:xfrm>
        </p:spPr>
        <p:txBody>
          <a:bodyPr>
            <a:normAutofit fontScale="85000" lnSpcReduction="20000"/>
          </a:bodyPr>
          <a:lstStyle/>
          <a:p>
            <a:pPr marL="420624" indent="-384048" fontAlgn="auto">
              <a:spcAft>
                <a:spcPts val="0"/>
              </a:spcAft>
              <a:buFont typeface="Wingdings 2"/>
              <a:buChar char=""/>
              <a:defRPr/>
            </a:pPr>
            <a:r>
              <a:rPr lang="en-US" dirty="0" smtClean="0"/>
              <a:t>Mid-1800s – Great Britain, the world leader in the Industrial Revolution, attempted to ban the export of its methods and technologies, but this soon failed</a:t>
            </a:r>
          </a:p>
          <a:p>
            <a:pPr marL="420624" indent="-384048" fontAlgn="auto">
              <a:spcAft>
                <a:spcPts val="0"/>
              </a:spcAft>
              <a:buFont typeface="Wingdings 2"/>
              <a:buChar char=""/>
              <a:defRPr/>
            </a:pPr>
            <a:r>
              <a:rPr lang="en-US" dirty="0" smtClean="0"/>
              <a:t>1812 – United States industrialized after the War of 1812</a:t>
            </a:r>
          </a:p>
          <a:p>
            <a:pPr marL="420624" indent="-384048" fontAlgn="auto">
              <a:spcAft>
                <a:spcPts val="0"/>
              </a:spcAft>
              <a:buFont typeface="Wingdings 2"/>
              <a:buChar char=""/>
              <a:defRPr/>
            </a:pPr>
            <a:r>
              <a:rPr lang="en-US" dirty="0" smtClean="0"/>
              <a:t>After 1825 – France joined the Industrial Revolution following the French Revolution and Napoleonic wars</a:t>
            </a:r>
          </a:p>
          <a:p>
            <a:pPr marL="420624" indent="-384048" fontAlgn="auto">
              <a:spcAft>
                <a:spcPts val="0"/>
              </a:spcAft>
              <a:buFont typeface="Wingdings 2"/>
              <a:buChar char=""/>
              <a:defRPr/>
            </a:pPr>
            <a:r>
              <a:rPr lang="en-US" dirty="0" smtClean="0"/>
              <a:t>Circa 1870 – Germany industrialized at a rapid pace, while Belgium, Holland, Italy, Sweden, and Switzerland were slower to industrialize</a:t>
            </a:r>
          </a:p>
          <a:p>
            <a:pPr marL="420624" indent="-384048" fontAlgn="auto">
              <a:spcAft>
                <a:spcPts val="0"/>
              </a:spcAft>
              <a:buFont typeface="Wingdings 2"/>
              <a:buChar char=""/>
              <a:defRPr/>
            </a:pPr>
            <a:r>
              <a:rPr lang="en-US" dirty="0" smtClean="0"/>
              <a:t>By 1890 – Russia and Japan began to industrialize</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t>Transportation</a:t>
            </a: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marL="420624" indent="-384048" fontAlgn="auto">
              <a:spcAft>
                <a:spcPts val="0"/>
              </a:spcAft>
              <a:buFont typeface="Wingdings 2"/>
              <a:buChar char=""/>
              <a:defRPr/>
            </a:pPr>
            <a:r>
              <a:rPr lang="en-US" dirty="0" smtClean="0"/>
              <a:t>Railroads</a:t>
            </a:r>
          </a:p>
          <a:p>
            <a:pPr marL="722376" lvl="1" indent="-274320" fontAlgn="auto">
              <a:spcAft>
                <a:spcPts val="0"/>
              </a:spcAft>
              <a:buFont typeface="Wingdings 2"/>
              <a:buChar char=""/>
              <a:defRPr/>
            </a:pPr>
            <a:r>
              <a:rPr lang="en-US" dirty="0" smtClean="0"/>
              <a:t>Industrialized nations first laid track in their own countries, then in their colonies and other areas under their political influence</a:t>
            </a:r>
          </a:p>
          <a:p>
            <a:pPr marL="722376" lvl="1" indent="-274320" fontAlgn="auto">
              <a:spcAft>
                <a:spcPts val="0"/>
              </a:spcAft>
              <a:buFont typeface="Wingdings 2"/>
              <a:buChar char=""/>
              <a:defRPr/>
            </a:pPr>
            <a:r>
              <a:rPr lang="en-US" dirty="0" smtClean="0"/>
              <a:t>Russia – </a:t>
            </a:r>
            <a:r>
              <a:rPr lang="en-US" b="1" dirty="0" smtClean="0"/>
              <a:t>Trans-Siberian railroad </a:t>
            </a:r>
            <a:r>
              <a:rPr lang="en-US" dirty="0" smtClean="0"/>
              <a:t>(1891-1905)</a:t>
            </a:r>
          </a:p>
          <a:p>
            <a:pPr marL="722376" lvl="1" indent="-274320" fontAlgn="auto">
              <a:spcAft>
                <a:spcPts val="0"/>
              </a:spcAft>
              <a:buFont typeface="Wingdings 2"/>
              <a:buChar char=""/>
              <a:defRPr/>
            </a:pPr>
            <a:r>
              <a:rPr lang="en-US" dirty="0" smtClean="0"/>
              <a:t>Germany – </a:t>
            </a:r>
            <a:r>
              <a:rPr lang="en-US" b="1" dirty="0" smtClean="0"/>
              <a:t>Berlin-to-Baghdad railroad </a:t>
            </a:r>
            <a:r>
              <a:rPr lang="en-US" dirty="0" smtClean="0"/>
              <a:t>across Europe to the Middle East</a:t>
            </a:r>
          </a:p>
          <a:p>
            <a:pPr marL="722376" lvl="1" indent="-274320" fontAlgn="auto">
              <a:spcAft>
                <a:spcPts val="0"/>
              </a:spcAft>
              <a:buFont typeface="Wingdings 2"/>
              <a:buChar char=""/>
              <a:defRPr/>
            </a:pPr>
            <a:r>
              <a:rPr lang="en-US" dirty="0" smtClean="0"/>
              <a:t>Great Britain – </a:t>
            </a:r>
            <a:r>
              <a:rPr lang="en-US" b="1" dirty="0" smtClean="0"/>
              <a:t>Cape-to-Cairo railroad </a:t>
            </a:r>
            <a:r>
              <a:rPr lang="en-US" dirty="0" smtClean="0"/>
              <a:t>vertically across Africa</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Canals</a:t>
            </a:r>
          </a:p>
          <a:p>
            <a:pPr marL="722376" lvl="1" indent="-274320" fontAlgn="auto">
              <a:spcAft>
                <a:spcPts val="0"/>
              </a:spcAft>
              <a:buFont typeface="Wingdings 2"/>
              <a:buChar char=""/>
              <a:defRPr/>
            </a:pPr>
            <a:r>
              <a:rPr lang="en-US" b="1" dirty="0" smtClean="0"/>
              <a:t>Suez Canal </a:t>
            </a:r>
            <a:r>
              <a:rPr lang="en-US" dirty="0" smtClean="0"/>
              <a:t>(1869) – provided access to the Indian Ocean from the Mediterranean Sea without the need to sail around Africa</a:t>
            </a:r>
          </a:p>
          <a:p>
            <a:pPr marL="722376" lvl="1" indent="-274320" fontAlgn="auto">
              <a:spcAft>
                <a:spcPts val="0"/>
              </a:spcAft>
              <a:buFont typeface="Wingdings 2"/>
              <a:buChar char=""/>
              <a:defRPr/>
            </a:pPr>
            <a:r>
              <a:rPr lang="en-US" b="1" dirty="0" smtClean="0"/>
              <a:t>Kiel Canal </a:t>
            </a:r>
            <a:r>
              <a:rPr lang="en-US" dirty="0" smtClean="0"/>
              <a:t>(1896) – North Sea connected to the Baltic Sea</a:t>
            </a:r>
          </a:p>
          <a:p>
            <a:pPr marL="722376" lvl="1" indent="-274320" fontAlgn="auto">
              <a:spcAft>
                <a:spcPts val="0"/>
              </a:spcAft>
              <a:buFont typeface="Wingdings 2"/>
              <a:buChar char=""/>
              <a:defRPr/>
            </a:pPr>
            <a:r>
              <a:rPr lang="en-US" b="1" dirty="0" smtClean="0"/>
              <a:t>Panama Canal </a:t>
            </a:r>
            <a:r>
              <a:rPr lang="en-US" dirty="0" smtClean="0"/>
              <a:t>(1914) – provided access from one side of the Americas to the other without the need to sail around the tip of South America</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mtClean="0"/>
              <a:t>Transportation</a:t>
            </a:r>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dirty="0" smtClean="0"/>
              <a:t>Automobiles</a:t>
            </a:r>
          </a:p>
          <a:p>
            <a:pPr marL="722376" lvl="1" indent="-274320" fontAlgn="auto">
              <a:spcAft>
                <a:spcPts val="0"/>
              </a:spcAft>
              <a:buFont typeface="Wingdings 2"/>
              <a:buChar char=""/>
              <a:defRPr/>
            </a:pPr>
            <a:r>
              <a:rPr lang="en-US" dirty="0" smtClean="0"/>
              <a:t>Charles Goodyear – vulcanized rubber, 1839</a:t>
            </a:r>
          </a:p>
          <a:p>
            <a:pPr marL="722376" lvl="1" indent="-274320" fontAlgn="auto">
              <a:spcAft>
                <a:spcPts val="0"/>
              </a:spcAft>
              <a:buFont typeface="Wingdings 2"/>
              <a:buChar char=""/>
              <a:defRPr/>
            </a:pPr>
            <a:r>
              <a:rPr lang="en-US" dirty="0" smtClean="0"/>
              <a:t>Gottlieb Daimler – gasoline engine, 1885</a:t>
            </a:r>
          </a:p>
          <a:p>
            <a:pPr marL="722376" lvl="1" indent="-274320" fontAlgn="auto">
              <a:spcAft>
                <a:spcPts val="0"/>
              </a:spcAft>
              <a:buFont typeface="Wingdings 2"/>
              <a:buChar char=""/>
              <a:defRPr/>
            </a:pPr>
            <a:r>
              <a:rPr lang="en-US" dirty="0" smtClean="0"/>
              <a:t>Henry Ford – assembly line, 1908-1915</a:t>
            </a:r>
          </a:p>
          <a:p>
            <a:pPr marL="420624" indent="-384048" fontAlgn="auto">
              <a:spcAft>
                <a:spcPts val="0"/>
              </a:spcAft>
              <a:buFont typeface="Wingdings 2"/>
              <a:buChar char=""/>
              <a:defRPr/>
            </a:pPr>
            <a:r>
              <a:rPr lang="en-US" dirty="0" smtClean="0"/>
              <a:t>Airplanes</a:t>
            </a:r>
          </a:p>
          <a:p>
            <a:pPr marL="722376" lvl="1" indent="-274320" fontAlgn="auto">
              <a:spcAft>
                <a:spcPts val="0"/>
              </a:spcAft>
              <a:buFont typeface="Wingdings 2"/>
              <a:buChar char=""/>
              <a:defRPr/>
            </a:pPr>
            <a:r>
              <a:rPr lang="en-US" dirty="0" smtClean="0"/>
              <a:t>Orville and Wilbur Wright – airplane, 1903</a:t>
            </a:r>
          </a:p>
          <a:p>
            <a:pPr marL="722376" lvl="1" indent="-274320" fontAlgn="auto">
              <a:spcAft>
                <a:spcPts val="0"/>
              </a:spcAft>
              <a:buFont typeface="Wingdings 2"/>
              <a:buChar char=""/>
              <a:defRPr/>
            </a:pPr>
            <a:r>
              <a:rPr lang="en-US" dirty="0" smtClean="0"/>
              <a:t>Charles Lindbergh – first non-stop flight across the Atlantic, 1927</a:t>
            </a:r>
          </a:p>
          <a:p>
            <a:pPr marL="722376" lvl="1" indent="-274320" fontAlgn="auto">
              <a:spcAft>
                <a:spcPts val="0"/>
              </a:spcAft>
              <a:buFont typeface="Wingdings 2"/>
              <a:buChar char=""/>
              <a:defRPr/>
            </a:pPr>
            <a:r>
              <a:rPr lang="en-US" dirty="0" smtClean="0"/>
              <a:t>20</a:t>
            </a:r>
            <a:r>
              <a:rPr lang="en-US" baseline="30000" dirty="0" smtClean="0"/>
              <a:t>th</a:t>
            </a:r>
            <a:r>
              <a:rPr lang="en-US" dirty="0" smtClean="0"/>
              <a:t>-century – growth of commercial aviation</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mtClean="0"/>
              <a:t>Review Questions</a:t>
            </a:r>
          </a:p>
        </p:txBody>
      </p:sp>
      <p:sp>
        <p:nvSpPr>
          <p:cNvPr id="3" name="Content Placeholder 2"/>
          <p:cNvSpPr>
            <a:spLocks noGrp="1"/>
          </p:cNvSpPr>
          <p:nvPr>
            <p:ph idx="1"/>
          </p:nvPr>
        </p:nvSpPr>
        <p:spPr>
          <a:xfrm>
            <a:off x="457200" y="1600200"/>
            <a:ext cx="8229600" cy="4525963"/>
          </a:xfrm>
        </p:spPr>
        <p:txBody>
          <a:bodyPr>
            <a:normAutofit fontScale="85000" lnSpcReduction="10000"/>
          </a:bodyPr>
          <a:lstStyle/>
          <a:p>
            <a:pPr marL="550926" indent="-514350" fontAlgn="auto">
              <a:spcAft>
                <a:spcPts val="0"/>
              </a:spcAft>
              <a:buFont typeface="+mj-lt"/>
              <a:buAutoNum type="arabicPeriod"/>
              <a:defRPr/>
            </a:pPr>
            <a:r>
              <a:rPr lang="en-US" dirty="0" smtClean="0"/>
              <a:t>Compare and contrast the First and Second Industrial Revolutions.</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When did the United States begin to industrialize?</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Explain how trains and canals aided transportation, citing at least one example for each.</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What contributions did Charles Goodyear, Gottlieb Daimler, and Henry Ford make to automobile production?</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5105400" cy="2301240"/>
          </a:xfrm>
        </p:spPr>
        <p:txBody>
          <a:bodyPr>
            <a:normAutofit fontScale="90000"/>
          </a:bodyPr>
          <a:lstStyle/>
          <a:p>
            <a:pPr fontAlgn="auto">
              <a:spcAft>
                <a:spcPts val="0"/>
              </a:spcAft>
              <a:defRPr/>
            </a:pPr>
            <a:r>
              <a:rPr smtClean="0"/>
              <a:t>The Results of the Industrial Revolution</a:t>
            </a:r>
            <a:endParaRPr/>
          </a:p>
        </p:txBody>
      </p:sp>
      <p:sp>
        <p:nvSpPr>
          <p:cNvPr id="76803" name="Subtitle 2"/>
          <p:cNvSpPr>
            <a:spLocks noGrp="1"/>
          </p:cNvSpPr>
          <p:nvPr>
            <p:ph type="subTitle" idx="1"/>
          </p:nvPr>
        </p:nvSpPr>
        <p:spPr>
          <a:xfrm>
            <a:off x="433388" y="1544638"/>
            <a:ext cx="6480175" cy="1752600"/>
          </a:xfrm>
        </p:spPr>
        <p:txBody>
          <a:bodyPr/>
          <a:lstStyle/>
          <a:p>
            <a:endParaRPr lang="en-US" smtClean="0"/>
          </a:p>
        </p:txBody>
      </p:sp>
      <p:pic>
        <p:nvPicPr>
          <p:cNvPr id="76804" name="Picture 2" descr="http://www.studenthandouts.com/536.JPG"/>
          <p:cNvPicPr>
            <a:picLocks noChangeAspect="1" noChangeArrowheads="1"/>
          </p:cNvPicPr>
          <p:nvPr/>
        </p:nvPicPr>
        <p:blipFill>
          <a:blip r:embed="rId2" cstate="print"/>
          <a:srcRect/>
          <a:stretch>
            <a:fillRect/>
          </a:stretch>
        </p:blipFill>
        <p:spPr bwMode="auto">
          <a:xfrm>
            <a:off x="5791200" y="2667000"/>
            <a:ext cx="1076325"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The Industrial Revolution</a:t>
            </a:r>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dirty="0" smtClean="0"/>
              <a:t>Transportation improved</a:t>
            </a:r>
          </a:p>
          <a:p>
            <a:pPr marL="722376" lvl="1" indent="-274320" fontAlgn="auto">
              <a:spcAft>
                <a:spcPts val="0"/>
              </a:spcAft>
              <a:buFont typeface="Wingdings 2"/>
              <a:buChar char=""/>
              <a:defRPr/>
            </a:pPr>
            <a:r>
              <a:rPr lang="en-US" dirty="0" smtClean="0"/>
              <a:t>Ships</a:t>
            </a:r>
          </a:p>
          <a:p>
            <a:pPr marL="1005840" lvl="2" indent="-256032" fontAlgn="auto">
              <a:spcAft>
                <a:spcPts val="0"/>
              </a:spcAft>
              <a:buFont typeface="Arial"/>
              <a:buChar char="○"/>
              <a:defRPr/>
            </a:pPr>
            <a:r>
              <a:rPr lang="en-US" dirty="0" smtClean="0"/>
              <a:t>Wooden ships </a:t>
            </a:r>
            <a:r>
              <a:rPr lang="en-US" dirty="0" smtClean="0">
                <a:latin typeface="Calibri"/>
              </a:rPr>
              <a:t>→ </a:t>
            </a:r>
            <a:r>
              <a:rPr lang="en-US" dirty="0" smtClean="0"/>
              <a:t>Iron ships </a:t>
            </a:r>
            <a:r>
              <a:rPr lang="en-US" dirty="0" smtClean="0">
                <a:latin typeface="Calibri"/>
              </a:rPr>
              <a:t>→</a:t>
            </a:r>
            <a:r>
              <a:rPr lang="en-US" dirty="0" smtClean="0"/>
              <a:t> Steel ships</a:t>
            </a:r>
          </a:p>
          <a:p>
            <a:pPr marL="1005840" lvl="2" indent="-256032" fontAlgn="auto">
              <a:spcAft>
                <a:spcPts val="0"/>
              </a:spcAft>
              <a:buFont typeface="Arial"/>
              <a:buChar char="○"/>
              <a:defRPr/>
            </a:pPr>
            <a:r>
              <a:rPr lang="en-US" dirty="0" smtClean="0"/>
              <a:t>Wind-powered sails </a:t>
            </a:r>
            <a:r>
              <a:rPr lang="en-US" dirty="0" smtClean="0">
                <a:latin typeface="Calibri"/>
              </a:rPr>
              <a:t>→ </a:t>
            </a:r>
            <a:r>
              <a:rPr lang="en-US" dirty="0" smtClean="0"/>
              <a:t>Steam-powered boilers</a:t>
            </a:r>
          </a:p>
          <a:p>
            <a:pPr marL="722376" lvl="1" indent="-274320" fontAlgn="auto">
              <a:spcAft>
                <a:spcPts val="0"/>
              </a:spcAft>
              <a:buFont typeface="Wingdings 2"/>
              <a:buChar char=""/>
              <a:defRPr/>
            </a:pPr>
            <a:r>
              <a:rPr lang="en-US" dirty="0" smtClean="0"/>
              <a:t>Trains</a:t>
            </a:r>
          </a:p>
          <a:p>
            <a:pPr marL="722376" lvl="1" indent="-274320" fontAlgn="auto">
              <a:spcAft>
                <a:spcPts val="0"/>
              </a:spcAft>
              <a:buFont typeface="Wingdings 2"/>
              <a:buChar char=""/>
              <a:defRPr/>
            </a:pPr>
            <a:r>
              <a:rPr lang="en-US" dirty="0" smtClean="0"/>
              <a:t>Automobiles</a:t>
            </a:r>
          </a:p>
          <a:p>
            <a:pPr marL="420624" indent="-384048" fontAlgn="auto">
              <a:spcAft>
                <a:spcPts val="0"/>
              </a:spcAft>
              <a:buFont typeface="Wingdings 2"/>
              <a:buChar char=""/>
              <a:defRPr/>
            </a:pPr>
            <a:r>
              <a:rPr lang="en-US" dirty="0" smtClean="0"/>
              <a:t>Communication improved</a:t>
            </a:r>
          </a:p>
          <a:p>
            <a:pPr marL="722376" lvl="1" indent="-274320" fontAlgn="auto">
              <a:spcAft>
                <a:spcPts val="0"/>
              </a:spcAft>
              <a:buFont typeface="Wingdings 2"/>
              <a:buChar char=""/>
              <a:defRPr/>
            </a:pPr>
            <a:r>
              <a:rPr lang="en-US" dirty="0" smtClean="0"/>
              <a:t>Telegraph</a:t>
            </a:r>
          </a:p>
          <a:p>
            <a:pPr marL="722376" lvl="1" indent="-274320" fontAlgn="auto">
              <a:spcAft>
                <a:spcPts val="0"/>
              </a:spcAft>
              <a:buFont typeface="Wingdings 2"/>
              <a:buChar char=""/>
              <a:defRPr/>
            </a:pPr>
            <a:r>
              <a:rPr lang="en-US" dirty="0" smtClean="0"/>
              <a:t>Telephone</a:t>
            </a:r>
          </a:p>
          <a:p>
            <a:pPr marL="722376" lvl="1" indent="-274320" fontAlgn="auto">
              <a:spcAft>
                <a:spcPts val="0"/>
              </a:spcAft>
              <a:buFont typeface="Wingdings 2"/>
              <a:buChar char=""/>
              <a:defRPr/>
            </a:pPr>
            <a:r>
              <a:rPr lang="en-US" dirty="0" smtClean="0"/>
              <a:t>Radio</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Results of the Industrial Revolution</a:t>
            </a:r>
            <a:endParaRPr lang="en-US" dirty="0"/>
          </a:p>
        </p:txBody>
      </p:sp>
      <p:graphicFrame>
        <p:nvGraphicFramePr>
          <p:cNvPr id="6" name="Content Placeholder 5"/>
          <p:cNvGraphicFramePr>
            <a:graphicFrameLocks noGrp="1"/>
          </p:cNvGraphicFramePr>
          <p:nvPr>
            <p:ph idx="1"/>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Economic Changes:</a:t>
            </a:r>
            <a:br>
              <a:rPr lang="en-US" dirty="0" smtClean="0"/>
            </a:br>
            <a:r>
              <a:rPr lang="en-US" dirty="0" smtClean="0"/>
              <a:t>Expansion of World Trade</a:t>
            </a:r>
            <a:endParaRPr lang="en-US" dirty="0"/>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dirty="0" smtClean="0"/>
              <a:t>Increased production meant that industrialized nations produced more than could be consumed internally</a:t>
            </a:r>
          </a:p>
          <a:p>
            <a:pPr marL="420624" indent="-384048" fontAlgn="auto">
              <a:spcAft>
                <a:spcPts val="0"/>
              </a:spcAft>
              <a:buFont typeface="Wingdings 2"/>
              <a:buChar char=""/>
              <a:defRPr/>
            </a:pPr>
            <a:r>
              <a:rPr lang="en-US" dirty="0" smtClean="0"/>
              <a:t>Sought new foreign markets</a:t>
            </a:r>
          </a:p>
          <a:p>
            <a:pPr marL="420624" indent="-384048" fontAlgn="auto">
              <a:spcAft>
                <a:spcPts val="0"/>
              </a:spcAft>
              <a:buFont typeface="Wingdings 2"/>
              <a:buChar char=""/>
              <a:defRPr/>
            </a:pPr>
            <a:r>
              <a:rPr lang="en-US" dirty="0" smtClean="0"/>
              <a:t>Bought many raw materials from foreign markets</a:t>
            </a:r>
          </a:p>
          <a:p>
            <a:pPr marL="420624" indent="-384048" fontAlgn="auto">
              <a:spcAft>
                <a:spcPts val="0"/>
              </a:spcAft>
              <a:buFont typeface="Wingdings 2"/>
              <a:buChar char=""/>
              <a:defRPr/>
            </a:pPr>
            <a:r>
              <a:rPr lang="en-US" dirty="0" smtClean="0"/>
              <a:t>New iron, steam-powered ships, along with other technological advances, made international trade (and travel) cheaper, safer, and more efficient</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fontAlgn="auto">
              <a:spcAft>
                <a:spcPts val="0"/>
              </a:spcAft>
              <a:defRPr/>
            </a:pPr>
            <a:r>
              <a:rPr lang="en-US" dirty="0" smtClean="0"/>
              <a:t>Economic Changes: Expansion of World Trade – Free Trade and Tariffs</a:t>
            </a:r>
            <a:endParaRPr lang="en-US" dirty="0"/>
          </a:p>
        </p:txBody>
      </p:sp>
      <p:sp>
        <p:nvSpPr>
          <p:cNvPr id="3" name="Content Placeholder 2"/>
          <p:cNvSpPr>
            <a:spLocks noGrp="1"/>
          </p:cNvSpPr>
          <p:nvPr>
            <p:ph idx="1"/>
          </p:nvPr>
        </p:nvSpPr>
        <p:spPr>
          <a:xfrm>
            <a:off x="457200" y="1905000"/>
            <a:ext cx="7467600" cy="4525963"/>
          </a:xfrm>
        </p:spPr>
        <p:txBody>
          <a:bodyPr>
            <a:normAutofit fontScale="85000" lnSpcReduction="20000"/>
          </a:bodyPr>
          <a:lstStyle/>
          <a:p>
            <a:pPr marL="420624" indent="-384048" fontAlgn="auto">
              <a:spcAft>
                <a:spcPts val="0"/>
              </a:spcAft>
              <a:buFont typeface="Wingdings 2"/>
              <a:buChar char=""/>
              <a:defRPr/>
            </a:pPr>
            <a:r>
              <a:rPr lang="en-US" b="1" dirty="0" smtClean="0"/>
              <a:t>Free trade </a:t>
            </a:r>
            <a:r>
              <a:rPr lang="en-US" dirty="0" smtClean="0"/>
              <a:t>– trade without barriers or tariffs – was initially used</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As nations competed for markets, </a:t>
            </a:r>
            <a:r>
              <a:rPr lang="en-US" b="1" dirty="0" smtClean="0"/>
              <a:t>protective tariffs</a:t>
            </a:r>
            <a:r>
              <a:rPr lang="en-US" dirty="0" smtClean="0"/>
              <a:t> were put in place to limit foreign competition within an industrialized nation and its colonies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Motivation was to protect businesses in the home country and colonies, but this often meant people in the home country or colonies paid inflated prices for goods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fontAlgn="auto">
              <a:spcAft>
                <a:spcPts val="0"/>
              </a:spcAft>
              <a:defRPr/>
            </a:pPr>
            <a:r>
              <a:rPr lang="en-US" dirty="0" smtClean="0"/>
              <a:t>Economic Changes: Factory System Possible Due to Standardized Parts</a:t>
            </a:r>
            <a:endParaRPr lang="en-US" dirty="0"/>
          </a:p>
        </p:txBody>
      </p:sp>
      <p:sp>
        <p:nvSpPr>
          <p:cNvPr id="3" name="Content Placeholder 2"/>
          <p:cNvSpPr>
            <a:spLocks noGrp="1"/>
          </p:cNvSpPr>
          <p:nvPr>
            <p:ph idx="1"/>
          </p:nvPr>
        </p:nvSpPr>
        <p:spPr>
          <a:xfrm>
            <a:off x="228600" y="1295400"/>
            <a:ext cx="8686800" cy="5562600"/>
          </a:xfrm>
        </p:spPr>
        <p:txBody>
          <a:bodyPr>
            <a:normAutofit fontScale="77500" lnSpcReduction="20000"/>
          </a:bodyPr>
          <a:lstStyle/>
          <a:p>
            <a:pPr marL="420624" indent="-384048" fontAlgn="auto">
              <a:spcAft>
                <a:spcPts val="0"/>
              </a:spcAft>
              <a:buFont typeface="Wingdings 2"/>
              <a:buChar char=""/>
              <a:defRPr/>
            </a:pPr>
            <a:r>
              <a:rPr lang="en-US" dirty="0" smtClean="0"/>
              <a:t>Eli Whitney is popularly credited with the invention of interchangeable parts in the late 1700s</a:t>
            </a:r>
          </a:p>
          <a:p>
            <a:pPr marL="722376" lvl="1" indent="-274320" fontAlgn="auto">
              <a:spcAft>
                <a:spcPts val="0"/>
              </a:spcAft>
              <a:buFont typeface="Wingdings 2"/>
              <a:buChar char=""/>
              <a:defRPr/>
            </a:pPr>
            <a:r>
              <a:rPr lang="en-US" dirty="0" smtClean="0"/>
              <a:t>But interchangeable parts had already been used in Europe</a:t>
            </a:r>
          </a:p>
          <a:p>
            <a:pPr marL="420624" indent="-384048" fontAlgn="auto">
              <a:spcAft>
                <a:spcPts val="0"/>
              </a:spcAft>
              <a:buFont typeface="Wingdings 2"/>
              <a:buChar char=""/>
              <a:defRPr/>
            </a:pPr>
            <a:r>
              <a:rPr lang="en-US" dirty="0" smtClean="0"/>
              <a:t>Before the late 1700s, each part of an item (like a musket) was made individually by a single person, with each part made to fit the whole</a:t>
            </a:r>
          </a:p>
          <a:p>
            <a:pPr marL="420624" indent="-384048" fontAlgn="auto">
              <a:spcAft>
                <a:spcPts val="0"/>
              </a:spcAft>
              <a:buFont typeface="Wingdings 2"/>
              <a:buChar char=""/>
              <a:defRPr/>
            </a:pPr>
            <a:r>
              <a:rPr lang="en-US" dirty="0" smtClean="0"/>
              <a:t>Standardized, or interchangeable, parts were created </a:t>
            </a:r>
            <a:r>
              <a:rPr lang="en-US" i="1" dirty="0" smtClean="0"/>
              <a:t>en masse</a:t>
            </a:r>
            <a:r>
              <a:rPr lang="en-US" dirty="0" smtClean="0"/>
              <a:t> to make a lot of duplicate products (such as hundreds of muskets)</a:t>
            </a:r>
          </a:p>
          <a:p>
            <a:pPr marL="420624" indent="-384048" fontAlgn="auto">
              <a:spcAft>
                <a:spcPts val="0"/>
              </a:spcAft>
              <a:buFont typeface="Wingdings 2"/>
              <a:buChar char=""/>
              <a:defRPr/>
            </a:pPr>
            <a:r>
              <a:rPr lang="en-US" dirty="0" smtClean="0"/>
              <a:t>Manufacturers decided upon standard sizes for their goods and created large quantities of components</a:t>
            </a:r>
          </a:p>
          <a:p>
            <a:pPr marL="722376" lvl="1" indent="-274320" fontAlgn="auto">
              <a:spcAft>
                <a:spcPts val="0"/>
              </a:spcAft>
              <a:buFont typeface="Wingdings 2"/>
              <a:buChar char=""/>
              <a:defRPr/>
            </a:pPr>
            <a:r>
              <a:rPr lang="en-US" dirty="0" smtClean="0"/>
              <a:t>Such as deciding that a musket barrel should be two feet long and making 100 duplicate musket barrels, then deciding that triggers for these muskets should be two inches tall and making 100 2-inch triggers</a:t>
            </a:r>
          </a:p>
          <a:p>
            <a:pPr marL="420624" indent="-384048" fontAlgn="auto">
              <a:spcAft>
                <a:spcPts val="0"/>
              </a:spcAft>
              <a:buFont typeface="Wingdings 2"/>
              <a:buChar char=""/>
              <a:defRPr/>
            </a:pPr>
            <a:r>
              <a:rPr lang="en-US" dirty="0" smtClean="0"/>
              <a:t>Standardized parts could be kept in a set location in a factory</a:t>
            </a:r>
          </a:p>
          <a:p>
            <a:pPr marL="722376" lvl="1" indent="-274320" fontAlgn="auto">
              <a:spcAft>
                <a:spcPts val="0"/>
              </a:spcAft>
              <a:buFont typeface="Wingdings 2"/>
              <a:buChar char=""/>
              <a:defRPr/>
            </a:pPr>
            <a:r>
              <a:rPr lang="en-US" dirty="0" smtClean="0"/>
              <a:t>As a worker assembled an article, he or she would take whatever parts were needed from a bin of standardized (interchangeable) parts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pPr fontAlgn="auto">
              <a:spcAft>
                <a:spcPts val="0"/>
              </a:spcAft>
              <a:defRPr/>
            </a:pPr>
            <a:r>
              <a:rPr lang="en-US" dirty="0" smtClean="0"/>
              <a:t>Economic Changes: Factory System Perfected with the Assembly Line</a:t>
            </a:r>
            <a:endParaRPr lang="en-US" dirty="0"/>
          </a:p>
        </p:txBody>
      </p:sp>
      <p:sp>
        <p:nvSpPr>
          <p:cNvPr id="82946" name="Content Placeholder 2"/>
          <p:cNvSpPr>
            <a:spLocks noGrp="1"/>
          </p:cNvSpPr>
          <p:nvPr>
            <p:ph idx="1"/>
          </p:nvPr>
        </p:nvSpPr>
        <p:spPr>
          <a:xfrm>
            <a:off x="457200" y="2057400"/>
            <a:ext cx="7467600" cy="4525963"/>
          </a:xfrm>
        </p:spPr>
        <p:txBody>
          <a:bodyPr/>
          <a:lstStyle/>
          <a:p>
            <a:r>
              <a:rPr lang="en-US" smtClean="0"/>
              <a:t>Developed by Henry Ford between 1908 and 1915</a:t>
            </a:r>
          </a:p>
          <a:p>
            <a:r>
              <a:rPr lang="en-US" smtClean="0"/>
              <a:t>Brought the work to the worker instead of the worker to the work</a:t>
            </a:r>
          </a:p>
          <a:p>
            <a:r>
              <a:rPr lang="en-US" smtClean="0"/>
              <a:t>Product moves along a conveyor belt, with each worker contributing labor along the way to create the finished product</a:t>
            </a:r>
          </a:p>
          <a:p>
            <a:pPr lvl="1"/>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fontAlgn="auto">
              <a:spcAft>
                <a:spcPts val="0"/>
              </a:spcAft>
              <a:defRPr/>
            </a:pPr>
            <a:r>
              <a:rPr lang="en-US" dirty="0" smtClean="0"/>
              <a:t>Economic Changes: Factory System – Assembly Line Brings Division of Labor</a:t>
            </a:r>
            <a:endParaRPr lang="en-US" dirty="0"/>
          </a:p>
        </p:txBody>
      </p:sp>
      <p:sp>
        <p:nvSpPr>
          <p:cNvPr id="83970" name="Content Placeholder 2"/>
          <p:cNvSpPr>
            <a:spLocks noGrp="1"/>
          </p:cNvSpPr>
          <p:nvPr>
            <p:ph idx="1"/>
          </p:nvPr>
        </p:nvSpPr>
        <p:spPr>
          <a:xfrm>
            <a:off x="457200" y="1981200"/>
            <a:ext cx="8153400" cy="4525963"/>
          </a:xfrm>
        </p:spPr>
        <p:txBody>
          <a:bodyPr/>
          <a:lstStyle/>
          <a:p>
            <a:r>
              <a:rPr lang="en-US" smtClean="0"/>
              <a:t>Assembly lines bring the work to the worker, saving time</a:t>
            </a:r>
          </a:p>
          <a:p>
            <a:r>
              <a:rPr lang="en-US" smtClean="0"/>
              <a:t>Each worker specializes in one part</a:t>
            </a:r>
          </a:p>
          <a:p>
            <a:r>
              <a:rPr lang="en-US" smtClean="0"/>
              <a:t>An automobile worker may spend 30 years in a factory only ever putting passenger-side doors on motor vehicles</a:t>
            </a:r>
          </a:p>
          <a:p>
            <a:r>
              <a:rPr lang="en-US" smtClean="0"/>
              <a:t>Focusing on one aspect of production can be repetitive but can also make a worker an expert at that particular aspect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Economic Changes:</a:t>
            </a:r>
            <a:br>
              <a:rPr lang="en-US" dirty="0" smtClean="0"/>
            </a:br>
            <a:r>
              <a:rPr lang="en-US" dirty="0" smtClean="0"/>
              <a:t>Factory System</a:t>
            </a:r>
            <a:endParaRPr lang="en-US" dirty="0"/>
          </a:p>
        </p:txBody>
      </p:sp>
      <p:sp>
        <p:nvSpPr>
          <p:cNvPr id="3" name="Content Placeholder 2"/>
          <p:cNvSpPr>
            <a:spLocks noGrp="1"/>
          </p:cNvSpPr>
          <p:nvPr>
            <p:ph idx="1"/>
          </p:nvPr>
        </p:nvSpPr>
        <p:spPr/>
        <p:txBody>
          <a:bodyPr>
            <a:normAutofit fontScale="92500" lnSpcReduction="10000"/>
          </a:bodyPr>
          <a:lstStyle/>
          <a:p>
            <a:pPr marL="420624" indent="-384048" fontAlgn="auto">
              <a:spcAft>
                <a:spcPts val="0"/>
              </a:spcAft>
              <a:buFont typeface="Wingdings 2"/>
              <a:buChar char=""/>
              <a:defRPr/>
            </a:pPr>
            <a:r>
              <a:rPr lang="en-US" i="1" dirty="0" smtClean="0"/>
              <a:t>Manufacture</a:t>
            </a:r>
            <a:r>
              <a:rPr lang="en-US" dirty="0" smtClean="0"/>
              <a:t> comes from the Latin </a:t>
            </a:r>
            <a:r>
              <a:rPr lang="en-US" i="1" dirty="0" err="1" smtClean="0"/>
              <a:t>manu</a:t>
            </a:r>
            <a:r>
              <a:rPr lang="en-US" dirty="0" smtClean="0"/>
              <a:t> and </a:t>
            </a:r>
            <a:r>
              <a:rPr lang="en-US" i="1" dirty="0" err="1" smtClean="0"/>
              <a:t>facere</a:t>
            </a:r>
            <a:r>
              <a:rPr lang="en-US" dirty="0" smtClean="0"/>
              <a:t>, meaning to make by hand</a:t>
            </a:r>
          </a:p>
          <a:p>
            <a:pPr marL="722376" lvl="1" indent="-274320" fontAlgn="auto">
              <a:spcAft>
                <a:spcPts val="0"/>
              </a:spcAft>
              <a:buFont typeface="Wingdings 2"/>
              <a:buChar char=""/>
              <a:defRPr/>
            </a:pPr>
            <a:r>
              <a:rPr lang="en-US" dirty="0" smtClean="0"/>
              <a:t>But during the Industrial Revolution, the meaning of </a:t>
            </a:r>
            <a:r>
              <a:rPr lang="en-US" i="1" dirty="0" smtClean="0"/>
              <a:t>manufacturer</a:t>
            </a:r>
            <a:r>
              <a:rPr lang="en-US" dirty="0" smtClean="0"/>
              <a:t> switched from the person who made an article by hand to the capitalist who hired workers to make articles</a:t>
            </a:r>
          </a:p>
          <a:p>
            <a:pPr marL="420624" indent="-384048" fontAlgn="auto">
              <a:spcAft>
                <a:spcPts val="0"/>
              </a:spcAft>
              <a:buFont typeface="Wingdings 2"/>
              <a:buChar char=""/>
              <a:defRPr/>
            </a:pPr>
            <a:r>
              <a:rPr lang="en-US" dirty="0" smtClean="0"/>
              <a:t>Workers no longer owned the means of production (simple hand tools)</a:t>
            </a:r>
          </a:p>
          <a:p>
            <a:pPr marL="722376" lvl="1" indent="-274320" fontAlgn="auto">
              <a:spcAft>
                <a:spcPts val="0"/>
              </a:spcAft>
              <a:buFont typeface="Wingdings 2"/>
              <a:buChar char=""/>
              <a:defRPr/>
            </a:pPr>
            <a:r>
              <a:rPr lang="en-US" dirty="0" smtClean="0"/>
              <a:t>Instead, the newer means of production (expensive machinery) were owned by the capitalist</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Economic Changes: </a:t>
            </a:r>
            <a:br>
              <a:rPr lang="en-US" dirty="0" smtClean="0"/>
            </a:br>
            <a:r>
              <a:rPr lang="en-US" dirty="0" smtClean="0"/>
              <a:t>Mass Production of Goods</a:t>
            </a:r>
            <a:endParaRPr lang="en-US" dirty="0"/>
          </a:p>
        </p:txBody>
      </p:sp>
      <p:sp>
        <p:nvSpPr>
          <p:cNvPr id="3" name="Content Placeholder 2"/>
          <p:cNvSpPr>
            <a:spLocks noGrp="1"/>
          </p:cNvSpPr>
          <p:nvPr>
            <p:ph idx="1"/>
          </p:nvPr>
        </p:nvSpPr>
        <p:spPr>
          <a:xfrm>
            <a:off x="457200" y="1600200"/>
            <a:ext cx="8153400" cy="4876800"/>
          </a:xfrm>
        </p:spPr>
        <p:txBody>
          <a:bodyPr>
            <a:normAutofit fontScale="92500" lnSpcReduction="20000"/>
          </a:bodyPr>
          <a:lstStyle/>
          <a:p>
            <a:pPr marL="420624" indent="-384048" fontAlgn="auto">
              <a:spcAft>
                <a:spcPts val="0"/>
              </a:spcAft>
              <a:buFont typeface="Wingdings 2"/>
              <a:buChar char=""/>
              <a:defRPr/>
            </a:pPr>
            <a:r>
              <a:rPr lang="en-US" dirty="0" smtClean="0"/>
              <a:t>Motor vehicle production in the United States</a:t>
            </a:r>
          </a:p>
          <a:p>
            <a:pPr marL="722376" lvl="1" indent="-274320" fontAlgn="auto">
              <a:spcAft>
                <a:spcPts val="0"/>
              </a:spcAft>
              <a:buFont typeface="Wingdings 2"/>
              <a:buChar char=""/>
              <a:defRPr/>
            </a:pPr>
            <a:r>
              <a:rPr lang="en-US" dirty="0" smtClean="0"/>
              <a:t>1895 – </a:t>
            </a:r>
            <a:r>
              <a:rPr lang="en-US" dirty="0" smtClean="0"/>
              <a:t>33,000 </a:t>
            </a:r>
            <a:r>
              <a:rPr lang="en-US" dirty="0" smtClean="0"/>
              <a:t>motor vehicles</a:t>
            </a:r>
          </a:p>
          <a:p>
            <a:pPr marL="722376" lvl="1" indent="-274320" fontAlgn="auto">
              <a:spcAft>
                <a:spcPts val="0"/>
              </a:spcAft>
              <a:buFont typeface="Wingdings 2"/>
              <a:buChar char=""/>
              <a:defRPr/>
            </a:pPr>
            <a:r>
              <a:rPr lang="en-US" dirty="0" smtClean="0"/>
              <a:t>1910 – 181,000 motor vehicles</a:t>
            </a:r>
          </a:p>
          <a:p>
            <a:pPr marL="722376" lvl="1" indent="-274320" fontAlgn="auto">
              <a:spcAft>
                <a:spcPts val="0"/>
              </a:spcAft>
              <a:buFont typeface="Wingdings 2"/>
              <a:buChar char=""/>
              <a:defRPr/>
            </a:pPr>
            <a:r>
              <a:rPr lang="en-US" dirty="0" smtClean="0"/>
              <a:t>2000 – 5,542,000 passenger cars alone</a:t>
            </a:r>
          </a:p>
          <a:p>
            <a:pPr marL="420624" indent="-384048" fontAlgn="auto">
              <a:spcAft>
                <a:spcPts val="0"/>
              </a:spcAft>
              <a:buFont typeface="Wingdings 2"/>
              <a:buChar char=""/>
              <a:defRPr/>
            </a:pPr>
            <a:r>
              <a:rPr lang="en-US" dirty="0" smtClean="0"/>
              <a:t>Factors contributing to mass production</a:t>
            </a:r>
          </a:p>
          <a:p>
            <a:pPr marL="722376" lvl="1" indent="-274320" fontAlgn="auto">
              <a:spcAft>
                <a:spcPts val="0"/>
              </a:spcAft>
              <a:buFont typeface="Wingdings 2"/>
              <a:buChar char=""/>
              <a:defRPr/>
            </a:pPr>
            <a:r>
              <a:rPr lang="en-US" dirty="0" smtClean="0"/>
              <a:t>Standardized (or interchangeable) parts</a:t>
            </a:r>
          </a:p>
          <a:p>
            <a:pPr marL="722376" lvl="1" indent="-274320" fontAlgn="auto">
              <a:spcAft>
                <a:spcPts val="0"/>
              </a:spcAft>
              <a:buFont typeface="Wingdings 2"/>
              <a:buChar char=""/>
              <a:defRPr/>
            </a:pPr>
            <a:r>
              <a:rPr lang="en-US" dirty="0" smtClean="0"/>
              <a:t>Assembly line</a:t>
            </a:r>
          </a:p>
          <a:p>
            <a:pPr marL="722376" lvl="1" indent="-274320" fontAlgn="auto">
              <a:spcAft>
                <a:spcPts val="0"/>
              </a:spcAft>
              <a:buFont typeface="Wingdings 2"/>
              <a:buChar char=""/>
              <a:defRPr/>
            </a:pPr>
            <a:r>
              <a:rPr lang="en-US" dirty="0" smtClean="0"/>
              <a:t>Labor division and specialization</a:t>
            </a:r>
          </a:p>
          <a:p>
            <a:pPr marL="420624" indent="-384048" fontAlgn="auto">
              <a:spcAft>
                <a:spcPts val="0"/>
              </a:spcAft>
              <a:buFont typeface="Wingdings 2"/>
              <a:buChar char=""/>
              <a:defRPr/>
            </a:pPr>
            <a:r>
              <a:rPr lang="en-US" dirty="0" smtClean="0"/>
              <a:t>Mass production meant more items were produced at lower costs</a:t>
            </a:r>
          </a:p>
          <a:p>
            <a:pPr marL="722376" lvl="1" indent="-274320" fontAlgn="auto">
              <a:spcAft>
                <a:spcPts val="0"/>
              </a:spcAft>
              <a:buFont typeface="Wingdings 2"/>
              <a:buChar char=""/>
              <a:defRPr/>
            </a:pPr>
            <a:r>
              <a:rPr lang="en-US" dirty="0" smtClean="0"/>
              <a:t>More people could afford to buy manufactured goods, which in turn spurred demand</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pPr fontAlgn="auto">
              <a:spcAft>
                <a:spcPts val="0"/>
              </a:spcAft>
              <a:defRPr/>
            </a:pPr>
            <a:r>
              <a:rPr lang="en-US" dirty="0" smtClean="0"/>
              <a:t>Economic Changes: Industrial Capitalism and the Working Class</a:t>
            </a:r>
            <a:endParaRPr lang="en-US" dirty="0"/>
          </a:p>
        </p:txBody>
      </p:sp>
      <p:sp>
        <p:nvSpPr>
          <p:cNvPr id="3" name="Content Placeholder 2"/>
          <p:cNvSpPr>
            <a:spLocks noGrp="1"/>
          </p:cNvSpPr>
          <p:nvPr>
            <p:ph idx="1"/>
          </p:nvPr>
        </p:nvSpPr>
        <p:spPr>
          <a:xfrm>
            <a:off x="457200" y="1981200"/>
            <a:ext cx="7467600" cy="4525963"/>
          </a:xfrm>
        </p:spPr>
        <p:txBody>
          <a:bodyPr>
            <a:normAutofit fontScale="85000" lnSpcReduction="20000"/>
          </a:bodyPr>
          <a:lstStyle/>
          <a:p>
            <a:pPr marL="420624" indent="-384048" fontAlgn="auto">
              <a:spcAft>
                <a:spcPts val="0"/>
              </a:spcAft>
              <a:buFont typeface="Wingdings 2"/>
              <a:buChar char=""/>
              <a:defRPr/>
            </a:pPr>
            <a:r>
              <a:rPr lang="en-US" dirty="0" smtClean="0"/>
              <a:t>Pre-Industrial Revolution rural families did not rely solely on wages for sustenance</a:t>
            </a:r>
          </a:p>
          <a:p>
            <a:pPr marL="722376" lvl="1" indent="-274320" fontAlgn="auto">
              <a:spcAft>
                <a:spcPts val="0"/>
              </a:spcAft>
              <a:buFont typeface="Wingdings 2"/>
              <a:buChar char=""/>
              <a:defRPr/>
            </a:pPr>
            <a:r>
              <a:rPr lang="en-US" dirty="0" smtClean="0"/>
              <a:t>Owned their own farms or gardens where they raised most of their own food</a:t>
            </a:r>
          </a:p>
          <a:p>
            <a:pPr marL="722376" lvl="1" indent="-274320" fontAlgn="auto">
              <a:spcAft>
                <a:spcPts val="0"/>
              </a:spcAft>
              <a:buFont typeface="Wingdings 2"/>
              <a:buChar char=""/>
              <a:defRPr/>
            </a:pPr>
            <a:r>
              <a:rPr lang="en-US" dirty="0" smtClean="0"/>
              <a:t>Made their own clothing</a:t>
            </a:r>
          </a:p>
          <a:p>
            <a:pPr marL="722376" lvl="1" indent="-274320" fontAlgn="auto">
              <a:spcAft>
                <a:spcPts val="0"/>
              </a:spcAft>
              <a:buFont typeface="Wingdings 2"/>
              <a:buChar char=""/>
              <a:defRPr/>
            </a:pPr>
            <a:r>
              <a:rPr lang="en-US" dirty="0" smtClean="0"/>
              <a:t>Unemployment was rare</a:t>
            </a:r>
          </a:p>
          <a:p>
            <a:pPr marL="420624" indent="-384048" fontAlgn="auto">
              <a:spcAft>
                <a:spcPts val="0"/>
              </a:spcAft>
              <a:buFont typeface="Wingdings 2"/>
              <a:buChar char=""/>
              <a:defRPr/>
            </a:pPr>
            <a:r>
              <a:rPr lang="en-US" dirty="0" smtClean="0"/>
              <a:t>Industrialization destroyed workers’ independence</a:t>
            </a:r>
          </a:p>
          <a:p>
            <a:pPr marL="722376" lvl="1" indent="-274320" fontAlgn="auto">
              <a:spcAft>
                <a:spcPts val="0"/>
              </a:spcAft>
              <a:buFont typeface="Wingdings 2"/>
              <a:buChar char=""/>
              <a:defRPr/>
            </a:pPr>
            <a:r>
              <a:rPr lang="en-US" dirty="0" smtClean="0"/>
              <a:t>Workers in cities did not have the means to grow their own food or make their own clothing</a:t>
            </a:r>
          </a:p>
          <a:p>
            <a:pPr marL="722376" lvl="1" indent="-274320" fontAlgn="auto">
              <a:spcAft>
                <a:spcPts val="0"/>
              </a:spcAft>
              <a:buFont typeface="Wingdings 2"/>
              <a:buChar char=""/>
              <a:defRPr/>
            </a:pPr>
            <a:r>
              <a:rPr lang="en-US" dirty="0" smtClean="0"/>
              <a:t>Workers relied entirely upon their employers for wages with which they bought everything they needed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Economic Changes:</a:t>
            </a:r>
            <a:br>
              <a:rPr lang="en-US" dirty="0" smtClean="0"/>
            </a:br>
            <a:r>
              <a:rPr lang="en-US" dirty="0" smtClean="0"/>
              <a:t>Industrial Capitalism’s Risks</a:t>
            </a:r>
            <a:endParaRPr lang="en-US" dirty="0"/>
          </a:p>
        </p:txBody>
      </p:sp>
      <p:sp>
        <p:nvSpPr>
          <p:cNvPr id="3" name="Content Placeholder 2"/>
          <p:cNvSpPr>
            <a:spLocks noGrp="1"/>
          </p:cNvSpPr>
          <p:nvPr>
            <p:ph idx="1"/>
          </p:nvPr>
        </p:nvSpPr>
        <p:spPr>
          <a:xfrm>
            <a:off x="457200" y="1752600"/>
            <a:ext cx="8229600" cy="4724400"/>
          </a:xfrm>
        </p:spPr>
        <p:txBody>
          <a:bodyPr>
            <a:normAutofit fontScale="77500" lnSpcReduction="20000"/>
          </a:bodyPr>
          <a:lstStyle/>
          <a:p>
            <a:pPr marL="420624" indent="-384048" fontAlgn="auto">
              <a:spcAft>
                <a:spcPts val="0"/>
              </a:spcAft>
              <a:buFont typeface="Wingdings 2"/>
              <a:buChar char=""/>
              <a:defRPr/>
            </a:pPr>
            <a:r>
              <a:rPr lang="en-US" dirty="0" smtClean="0"/>
              <a:t>Workers came to rely entirely on their employers for their livelihoods</a:t>
            </a:r>
          </a:p>
          <a:p>
            <a:pPr marL="722376" lvl="1" indent="-274320" fontAlgn="auto">
              <a:spcAft>
                <a:spcPts val="0"/>
              </a:spcAft>
              <a:buFont typeface="Wingdings 2"/>
              <a:buChar char=""/>
              <a:defRPr/>
            </a:pPr>
            <a:r>
              <a:rPr lang="en-US" dirty="0" smtClean="0"/>
              <a:t>No more small family farms or gardens to provide extra food</a:t>
            </a:r>
          </a:p>
          <a:p>
            <a:pPr marL="722376" lvl="1" indent="-274320" fontAlgn="auto">
              <a:spcAft>
                <a:spcPts val="0"/>
              </a:spcAft>
              <a:buFont typeface="Wingdings 2"/>
              <a:buChar char=""/>
              <a:defRPr/>
            </a:pPr>
            <a:r>
              <a:rPr lang="en-US" dirty="0" smtClean="0"/>
              <a:t>No more day-laboring for a neighboring farmer to earn extra money</a:t>
            </a:r>
          </a:p>
          <a:p>
            <a:pPr marL="722376" lvl="1" indent="-274320" fontAlgn="auto">
              <a:spcAft>
                <a:spcPts val="0"/>
              </a:spcAft>
              <a:buFont typeface="Wingdings 2"/>
              <a:buChar char=""/>
              <a:defRPr/>
            </a:pPr>
            <a:r>
              <a:rPr lang="en-US" dirty="0" smtClean="0"/>
              <a:t>When the factory slowed down, the worker had nowhere to go for sustenance </a:t>
            </a:r>
          </a:p>
          <a:p>
            <a:pPr marL="722376" lvl="1" indent="-274320" fontAlgn="auto">
              <a:spcAft>
                <a:spcPts val="0"/>
              </a:spcAft>
              <a:buFont typeface="Wingdings 2"/>
              <a:buNone/>
              <a:defRPr/>
            </a:pPr>
            <a:endParaRPr lang="en-US" dirty="0" smtClean="0"/>
          </a:p>
          <a:p>
            <a:pPr marL="420624" indent="-384048" fontAlgn="auto">
              <a:spcAft>
                <a:spcPts val="0"/>
              </a:spcAft>
              <a:buFont typeface="Wingdings 2"/>
              <a:buChar char=""/>
              <a:defRPr/>
            </a:pPr>
            <a:r>
              <a:rPr lang="en-US" dirty="0" smtClean="0"/>
              <a:t>Entrepreneurs assumed enormous risk in establishing new enterprises</a:t>
            </a:r>
          </a:p>
          <a:p>
            <a:pPr marL="722376" lvl="1" indent="-274320" fontAlgn="auto">
              <a:spcAft>
                <a:spcPts val="0"/>
              </a:spcAft>
              <a:buFont typeface="Wingdings 2"/>
              <a:buChar char=""/>
              <a:defRPr/>
            </a:pPr>
            <a:r>
              <a:rPr lang="en-US" dirty="0" smtClean="0"/>
              <a:t>No more workers working from home – capitalists had to supply a factory</a:t>
            </a:r>
          </a:p>
          <a:p>
            <a:pPr marL="722376" lvl="1" indent="-274320" fontAlgn="auto">
              <a:spcAft>
                <a:spcPts val="0"/>
              </a:spcAft>
              <a:buFont typeface="Wingdings 2"/>
              <a:buChar char=""/>
              <a:defRPr/>
            </a:pPr>
            <a:r>
              <a:rPr lang="en-US" dirty="0" smtClean="0"/>
              <a:t>No more custom orders – capitalists had to anticipate demand</a:t>
            </a:r>
          </a:p>
          <a:p>
            <a:pPr marL="722376" lvl="1" indent="-274320" fontAlgn="auto">
              <a:spcAft>
                <a:spcPts val="0"/>
              </a:spcAft>
              <a:buFont typeface="Wingdings 2"/>
              <a:buChar char=""/>
              <a:defRPr/>
            </a:pPr>
            <a:r>
              <a:rPr lang="en-US" dirty="0" smtClean="0"/>
              <a:t>No more at-will laborers – workers relied on capitalists for steady labor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Developments</a:t>
            </a: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marL="420624" indent="-384048" fontAlgn="auto">
              <a:spcAft>
                <a:spcPts val="0"/>
              </a:spcAft>
              <a:buFont typeface="Wingdings 2"/>
              <a:buChar char=""/>
              <a:defRPr/>
            </a:pPr>
            <a:r>
              <a:rPr lang="en-US" dirty="0" smtClean="0"/>
              <a:t>Mass production of goods</a:t>
            </a:r>
          </a:p>
          <a:p>
            <a:pPr marL="722376" lvl="1" indent="-274320" fontAlgn="auto">
              <a:spcAft>
                <a:spcPts val="0"/>
              </a:spcAft>
              <a:buFont typeface="Wingdings 2"/>
              <a:buChar char=""/>
              <a:defRPr/>
            </a:pPr>
            <a:r>
              <a:rPr lang="en-US" dirty="0" smtClean="0"/>
              <a:t>Increased numbers of goods</a:t>
            </a:r>
          </a:p>
          <a:p>
            <a:pPr marL="722376" lvl="1" indent="-274320" fontAlgn="auto">
              <a:spcAft>
                <a:spcPts val="0"/>
              </a:spcAft>
              <a:buFont typeface="Wingdings 2"/>
              <a:buChar char=""/>
              <a:defRPr/>
            </a:pPr>
            <a:r>
              <a:rPr lang="en-US" dirty="0" smtClean="0"/>
              <a:t>Increased diversity of goods produced</a:t>
            </a:r>
          </a:p>
          <a:p>
            <a:pPr marL="420624" indent="-384048" fontAlgn="auto">
              <a:spcAft>
                <a:spcPts val="0"/>
              </a:spcAft>
              <a:buFont typeface="Wingdings 2"/>
              <a:buChar char=""/>
              <a:defRPr/>
            </a:pPr>
            <a:r>
              <a:rPr lang="en-US" dirty="0" smtClean="0"/>
              <a:t>Development of factory system of production</a:t>
            </a:r>
          </a:p>
          <a:p>
            <a:pPr marL="420624" indent="-384048" fontAlgn="auto">
              <a:spcAft>
                <a:spcPts val="0"/>
              </a:spcAft>
              <a:buFont typeface="Wingdings 2"/>
              <a:buChar char=""/>
              <a:defRPr/>
            </a:pPr>
            <a:r>
              <a:rPr lang="en-US" dirty="0" smtClean="0"/>
              <a:t>Rural-to-urban migration</a:t>
            </a:r>
          </a:p>
          <a:p>
            <a:pPr marL="722376" lvl="1" indent="-274320" fontAlgn="auto">
              <a:spcAft>
                <a:spcPts val="0"/>
              </a:spcAft>
              <a:buFont typeface="Wingdings 2"/>
              <a:buChar char=""/>
              <a:defRPr/>
            </a:pPr>
            <a:r>
              <a:rPr lang="en-US" dirty="0" smtClean="0"/>
              <a:t>People left farms to work in cities</a:t>
            </a:r>
          </a:p>
          <a:p>
            <a:pPr marL="420624" indent="-384048" fontAlgn="auto">
              <a:spcAft>
                <a:spcPts val="0"/>
              </a:spcAft>
              <a:buFont typeface="Wingdings 2"/>
              <a:buChar char=""/>
              <a:defRPr/>
            </a:pPr>
            <a:r>
              <a:rPr lang="en-US" dirty="0" smtClean="0"/>
              <a:t>Development of capitalism</a:t>
            </a:r>
          </a:p>
          <a:p>
            <a:pPr marL="722376" lvl="1" indent="-274320" fontAlgn="auto">
              <a:spcAft>
                <a:spcPts val="0"/>
              </a:spcAft>
              <a:buFont typeface="Wingdings 2"/>
              <a:buChar char=""/>
              <a:defRPr/>
            </a:pPr>
            <a:r>
              <a:rPr lang="en-US" dirty="0" smtClean="0"/>
              <a:t>Financial capital for continued industrial growth</a:t>
            </a:r>
          </a:p>
          <a:p>
            <a:pPr marL="420624" indent="-384048" fontAlgn="auto">
              <a:spcAft>
                <a:spcPts val="0"/>
              </a:spcAft>
              <a:buFont typeface="Wingdings 2"/>
              <a:buChar char=""/>
              <a:defRPr/>
            </a:pPr>
            <a:r>
              <a:rPr lang="en-US" dirty="0" smtClean="0"/>
              <a:t>Development and growth of new socio-economic classes</a:t>
            </a:r>
          </a:p>
          <a:p>
            <a:pPr marL="722376" lvl="1" indent="-274320" fontAlgn="auto">
              <a:spcAft>
                <a:spcPts val="0"/>
              </a:spcAft>
              <a:buFont typeface="Wingdings 2"/>
              <a:buChar char=""/>
              <a:defRPr/>
            </a:pPr>
            <a:r>
              <a:rPr lang="en-US" dirty="0" smtClean="0"/>
              <a:t>Working class, bourgeoisie, and wealthy industrial class</a:t>
            </a:r>
          </a:p>
          <a:p>
            <a:pPr marL="420624" indent="-384048" fontAlgn="auto">
              <a:spcAft>
                <a:spcPts val="0"/>
              </a:spcAft>
              <a:buFont typeface="Wingdings 2"/>
              <a:buChar char=""/>
              <a:defRPr/>
            </a:pPr>
            <a:r>
              <a:rPr lang="en-US" dirty="0" smtClean="0"/>
              <a:t>Commitment to research and development</a:t>
            </a:r>
          </a:p>
          <a:p>
            <a:pPr marL="722376" lvl="1" indent="-274320" fontAlgn="auto">
              <a:spcAft>
                <a:spcPts val="0"/>
              </a:spcAft>
              <a:buFont typeface="Wingdings 2"/>
              <a:buChar char=""/>
              <a:defRPr/>
            </a:pPr>
            <a:r>
              <a:rPr lang="en-US" dirty="0" smtClean="0"/>
              <a:t>Investments in new technologies</a:t>
            </a:r>
          </a:p>
          <a:p>
            <a:pPr marL="722376" lvl="1" indent="-274320" fontAlgn="auto">
              <a:spcAft>
                <a:spcPts val="0"/>
              </a:spcAft>
              <a:buFont typeface="Wingdings 2"/>
              <a:buChar char=""/>
              <a:defRPr/>
            </a:pPr>
            <a:r>
              <a:rPr lang="en-US" dirty="0" smtClean="0"/>
              <a:t>Industrial and governmental interest in promoting invention, the sciences, and overall industrial growth</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Economic Changes: </a:t>
            </a:r>
            <a:br>
              <a:rPr lang="en-US" dirty="0" smtClean="0"/>
            </a:br>
            <a:r>
              <a:rPr lang="en-US" dirty="0" smtClean="0"/>
              <a:t>Industrial Capitalism</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marL="420624" indent="-384048" fontAlgn="auto">
              <a:spcAft>
                <a:spcPts val="0"/>
              </a:spcAft>
              <a:buFont typeface="Wingdings 2"/>
              <a:buChar char=""/>
              <a:defRPr/>
            </a:pPr>
            <a:r>
              <a:rPr lang="en-US" dirty="0" smtClean="0"/>
              <a:t>The financial investments required to run large industries brought about modern capitalism</a:t>
            </a:r>
          </a:p>
          <a:p>
            <a:pPr marL="420624" indent="-384048" fontAlgn="auto">
              <a:spcAft>
                <a:spcPts val="0"/>
              </a:spcAft>
              <a:buFont typeface="Wingdings 2"/>
              <a:buChar char=""/>
              <a:defRPr/>
            </a:pPr>
            <a:r>
              <a:rPr lang="en-US" b="1" dirty="0" smtClean="0"/>
              <a:t>Capital</a:t>
            </a:r>
            <a:r>
              <a:rPr lang="en-US" dirty="0" smtClean="0"/>
              <a:t> – wealth that is used to produce more wealth</a:t>
            </a:r>
          </a:p>
          <a:p>
            <a:pPr marL="420624" indent="-384048" fontAlgn="auto">
              <a:spcAft>
                <a:spcPts val="0"/>
              </a:spcAft>
              <a:buFont typeface="Wingdings 2"/>
              <a:buChar char=""/>
              <a:defRPr/>
            </a:pPr>
            <a:r>
              <a:rPr lang="en-US" b="1" dirty="0" smtClean="0"/>
              <a:t>Entrepreneur</a:t>
            </a:r>
            <a:r>
              <a:rPr lang="en-US" dirty="0" smtClean="0"/>
              <a:t> – person who starts a business to make a profit</a:t>
            </a:r>
          </a:p>
          <a:p>
            <a:pPr marL="420624" indent="-384048" fontAlgn="auto">
              <a:spcAft>
                <a:spcPts val="0"/>
              </a:spcAft>
              <a:buFont typeface="Wingdings 2"/>
              <a:buChar char=""/>
              <a:defRPr/>
            </a:pPr>
            <a:r>
              <a:rPr lang="en-US" b="1" dirty="0" smtClean="0"/>
              <a:t>Capitalist</a:t>
            </a:r>
            <a:r>
              <a:rPr lang="en-US" dirty="0" smtClean="0"/>
              <a:t> – person who invests his or her money in a business to make a profit</a:t>
            </a:r>
          </a:p>
          <a:p>
            <a:pPr marL="420624" indent="-384048" fontAlgn="auto">
              <a:spcAft>
                <a:spcPts val="0"/>
              </a:spcAft>
              <a:buFont typeface="Wingdings 2"/>
              <a:buChar char=""/>
              <a:defRPr/>
            </a:pPr>
            <a:r>
              <a:rPr lang="en-US" b="1" dirty="0" smtClean="0"/>
              <a:t>Corporation</a:t>
            </a:r>
            <a:r>
              <a:rPr lang="en-US" dirty="0" smtClean="0"/>
              <a:t> – company owned by </a:t>
            </a:r>
            <a:r>
              <a:rPr lang="en-US" b="1" dirty="0" smtClean="0"/>
              <a:t>stockholders </a:t>
            </a:r>
            <a:r>
              <a:rPr lang="en-US" dirty="0" smtClean="0"/>
              <a:t>who have purchased shares of stock</a:t>
            </a:r>
          </a:p>
          <a:p>
            <a:pPr marL="722376" lvl="1" indent="-274320" fontAlgn="auto">
              <a:spcAft>
                <a:spcPts val="0"/>
              </a:spcAft>
              <a:buFont typeface="Wingdings 2"/>
              <a:buChar char=""/>
              <a:defRPr/>
            </a:pPr>
            <a:r>
              <a:rPr lang="en-US" dirty="0" smtClean="0"/>
              <a:t>Actual running of the company left to hired managers rather than to the stockholders</a:t>
            </a:r>
          </a:p>
          <a:p>
            <a:pPr marL="722376" lvl="1" indent="-274320" fontAlgn="auto">
              <a:spcAft>
                <a:spcPts val="0"/>
              </a:spcAft>
              <a:buFont typeface="Wingdings 2"/>
              <a:buChar char=""/>
              <a:defRPr/>
            </a:pPr>
            <a:r>
              <a:rPr lang="en-US" dirty="0" smtClean="0"/>
              <a:t>As industries grew and small business operations faded into obscurity, the relationship between workers and business owners disintegrated</a:t>
            </a:r>
          </a:p>
          <a:p>
            <a:pPr marL="420624" indent="-384048" fontAlgn="auto">
              <a:spcAft>
                <a:spcPts val="0"/>
              </a:spcAft>
              <a:buFont typeface="Wingdings 2"/>
              <a:buNone/>
              <a:defRPr/>
            </a:pPr>
            <a:endParaRPr lang="en-US" dirty="0" smtClean="0"/>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pPr fontAlgn="auto">
              <a:spcAft>
                <a:spcPts val="0"/>
              </a:spcAft>
              <a:defRPr/>
            </a:pPr>
            <a:r>
              <a:rPr lang="en-US" dirty="0" smtClean="0"/>
              <a:t>Economic Changes:</a:t>
            </a:r>
            <a:br>
              <a:rPr lang="en-US" dirty="0" smtClean="0"/>
            </a:br>
            <a:r>
              <a:rPr lang="en-US" dirty="0" smtClean="0"/>
              <a:t>Industrial Capitalism’s Problems</a:t>
            </a:r>
            <a:endParaRPr lang="en-US" dirty="0"/>
          </a:p>
        </p:txBody>
      </p:sp>
      <p:sp>
        <p:nvSpPr>
          <p:cNvPr id="90114" name="Content Placeholder 2"/>
          <p:cNvSpPr>
            <a:spLocks noGrp="1"/>
          </p:cNvSpPr>
          <p:nvPr>
            <p:ph idx="1"/>
          </p:nvPr>
        </p:nvSpPr>
        <p:spPr>
          <a:xfrm>
            <a:off x="457200" y="2057400"/>
            <a:ext cx="7467600" cy="4525963"/>
          </a:xfrm>
        </p:spPr>
        <p:txBody>
          <a:bodyPr/>
          <a:lstStyle/>
          <a:p>
            <a:r>
              <a:rPr lang="en-US" smtClean="0"/>
              <a:t>Small manufacturers cannot compete with large corporations</a:t>
            </a:r>
          </a:p>
          <a:p>
            <a:r>
              <a:rPr lang="en-US" smtClean="0"/>
              <a:t>Consumers must buy from large corporations</a:t>
            </a:r>
          </a:p>
          <a:p>
            <a:r>
              <a:rPr lang="en-US" smtClean="0"/>
              <a:t>Workers have had to fight for decent wages and working conditions</a:t>
            </a:r>
          </a:p>
          <a:p>
            <a:r>
              <a:rPr lang="en-US" smtClean="0"/>
              <a:t>Large corporations can influence the government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Economic Changes: </a:t>
            </a:r>
            <a:br>
              <a:rPr lang="en-US" dirty="0" smtClean="0"/>
            </a:br>
            <a:r>
              <a:rPr lang="en-US" dirty="0" smtClean="0"/>
              <a:t>Increased Standard of Living</a:t>
            </a:r>
            <a:endParaRPr lang="en-US" dirty="0"/>
          </a:p>
        </p:txBody>
      </p:sp>
      <p:sp>
        <p:nvSpPr>
          <p:cNvPr id="91138" name="Content Placeholder 2"/>
          <p:cNvSpPr>
            <a:spLocks noGrp="1"/>
          </p:cNvSpPr>
          <p:nvPr>
            <p:ph idx="1"/>
          </p:nvPr>
        </p:nvSpPr>
        <p:spPr>
          <a:xfrm>
            <a:off x="457200" y="1905000"/>
            <a:ext cx="7467600" cy="4525963"/>
          </a:xfrm>
        </p:spPr>
        <p:txBody>
          <a:bodyPr/>
          <a:lstStyle/>
          <a:p>
            <a:r>
              <a:rPr lang="en-US" smtClean="0"/>
              <a:t>Mass production made manufactured goods less expensive, so more people could afford them</a:t>
            </a:r>
          </a:p>
          <a:p>
            <a:endParaRPr lang="en-US" smtClean="0"/>
          </a:p>
          <a:p>
            <a:r>
              <a:rPr lang="en-US" smtClean="0"/>
              <a:t>Standard of living wasn’t raised for everyone – factories paid low wages, and many immigrants and rural-to-urban migrants lived poorer lives than their parents and grandparents had lived</a:t>
            </a:r>
          </a:p>
          <a:p>
            <a:endParaRPr lang="en-US" smtClean="0"/>
          </a:p>
          <a:p>
            <a:endParaRPr lang="en-US" smtClean="0"/>
          </a:p>
          <a:p>
            <a:pPr lvl="1"/>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Economic Changes:</a:t>
            </a:r>
            <a:br>
              <a:rPr lang="en-US" dirty="0" smtClean="0"/>
            </a:br>
            <a:r>
              <a:rPr lang="en-US" dirty="0" smtClean="0"/>
              <a:t>Unemployment</a:t>
            </a:r>
            <a:endParaRPr lang="en-US" dirty="0"/>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dirty="0" smtClean="0"/>
              <a:t>Overproduction</a:t>
            </a:r>
          </a:p>
          <a:p>
            <a:pPr marL="722376" lvl="1" indent="-274320" fontAlgn="auto">
              <a:spcAft>
                <a:spcPts val="0"/>
              </a:spcAft>
              <a:buFont typeface="Wingdings 2"/>
              <a:buChar char=""/>
              <a:defRPr/>
            </a:pPr>
            <a:r>
              <a:rPr lang="en-US" dirty="0" smtClean="0"/>
              <a:t>Also called </a:t>
            </a:r>
            <a:r>
              <a:rPr lang="en-US" i="1" dirty="0" smtClean="0"/>
              <a:t>under-consumption</a:t>
            </a:r>
            <a:endParaRPr lang="en-US" dirty="0" smtClean="0"/>
          </a:p>
          <a:p>
            <a:pPr marL="722376" lvl="1" indent="-274320" fontAlgn="auto">
              <a:spcAft>
                <a:spcPts val="0"/>
              </a:spcAft>
              <a:buFont typeface="Wingdings 2"/>
              <a:buChar char=""/>
              <a:defRPr/>
            </a:pPr>
            <a:r>
              <a:rPr lang="en-US" dirty="0" smtClean="0"/>
              <a:t>Mass production anticipates demand – if goods don’t sell, a manufacturer produces less and lays off workers</a:t>
            </a:r>
          </a:p>
          <a:p>
            <a:pPr marL="420624" indent="-384048" fontAlgn="auto">
              <a:spcAft>
                <a:spcPts val="0"/>
              </a:spcAft>
              <a:buFont typeface="Wingdings 2"/>
              <a:buChar char=""/>
              <a:defRPr/>
            </a:pPr>
            <a:r>
              <a:rPr lang="en-US" dirty="0" smtClean="0"/>
              <a:t>Recession</a:t>
            </a:r>
          </a:p>
          <a:p>
            <a:pPr marL="722376" lvl="1" indent="-274320" fontAlgn="auto">
              <a:spcAft>
                <a:spcPts val="0"/>
              </a:spcAft>
              <a:buFont typeface="Wingdings 2"/>
              <a:buChar char=""/>
              <a:defRPr/>
            </a:pPr>
            <a:r>
              <a:rPr lang="en-US" dirty="0" smtClean="0"/>
              <a:t>Overproduction across many industries with widespread lay-offs</a:t>
            </a:r>
          </a:p>
          <a:p>
            <a:pPr marL="420624" indent="-384048" fontAlgn="auto">
              <a:spcAft>
                <a:spcPts val="0"/>
              </a:spcAft>
              <a:buFont typeface="Wingdings 2"/>
              <a:buChar char=""/>
              <a:defRPr/>
            </a:pPr>
            <a:r>
              <a:rPr lang="en-US" dirty="0" smtClean="0"/>
              <a:t>Depression</a:t>
            </a:r>
          </a:p>
          <a:p>
            <a:pPr marL="722376" lvl="1" indent="-274320" fontAlgn="auto">
              <a:spcAft>
                <a:spcPts val="0"/>
              </a:spcAft>
              <a:buFont typeface="Wingdings 2"/>
              <a:buChar char=""/>
              <a:defRPr/>
            </a:pPr>
            <a:r>
              <a:rPr lang="en-US" dirty="0" smtClean="0"/>
              <a:t>Long-lasting recession</a:t>
            </a:r>
          </a:p>
          <a:p>
            <a:pPr marL="722376" lvl="1" indent="-274320" fontAlgn="auto">
              <a:spcAft>
                <a:spcPts val="0"/>
              </a:spcAft>
              <a:buFont typeface="Wingdings 2"/>
              <a:buChar char=""/>
              <a:defRPr/>
            </a:pPr>
            <a:endParaRPr lang="en-US" dirty="0" smtClean="0"/>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Political Changes: </a:t>
            </a:r>
            <a:br>
              <a:rPr lang="en-US" dirty="0" smtClean="0"/>
            </a:br>
            <a:r>
              <a:rPr lang="en-US" dirty="0" smtClean="0"/>
              <a:t>Decline of Landed Aristocracy</a:t>
            </a:r>
            <a:endParaRPr lang="en-US" dirty="0"/>
          </a:p>
        </p:txBody>
      </p:sp>
      <p:sp>
        <p:nvSpPr>
          <p:cNvPr id="3" name="Content Placeholder 2"/>
          <p:cNvSpPr>
            <a:spLocks noGrp="1"/>
          </p:cNvSpPr>
          <p:nvPr>
            <p:ph idx="1"/>
          </p:nvPr>
        </p:nvSpPr>
        <p:spPr>
          <a:xfrm>
            <a:off x="152400" y="1600200"/>
            <a:ext cx="8839200" cy="4800600"/>
          </a:xfrm>
        </p:spPr>
        <p:txBody>
          <a:bodyPr>
            <a:normAutofit fontScale="77500" lnSpcReduction="20000"/>
          </a:bodyPr>
          <a:lstStyle/>
          <a:p>
            <a:pPr marL="420624" indent="-384048" fontAlgn="auto">
              <a:spcAft>
                <a:spcPts val="0"/>
              </a:spcAft>
              <a:buFont typeface="Wingdings 2"/>
              <a:buChar char=""/>
              <a:defRPr/>
            </a:pPr>
            <a:r>
              <a:rPr lang="en-US" dirty="0" smtClean="0"/>
              <a:t>Before the Industrial Revolution – power was in the hands of the landed aristocracy and monarchs</a:t>
            </a:r>
          </a:p>
          <a:p>
            <a:pPr marL="722376" lvl="1" indent="-274320" fontAlgn="auto">
              <a:spcAft>
                <a:spcPts val="0"/>
              </a:spcAft>
              <a:buFont typeface="Wingdings 2"/>
              <a:buChar char=""/>
              <a:defRPr/>
            </a:pPr>
            <a:r>
              <a:rPr lang="en-US" i="1" dirty="0" smtClean="0"/>
              <a:t>Landed aristocracy </a:t>
            </a:r>
            <a:r>
              <a:rPr lang="en-US" dirty="0" smtClean="0"/>
              <a:t>refers to lords, dukes, etc., who owned the land</a:t>
            </a:r>
          </a:p>
          <a:p>
            <a:pPr marL="722376" lvl="1" indent="-274320" fontAlgn="auto">
              <a:spcAft>
                <a:spcPts val="0"/>
              </a:spcAft>
              <a:buFont typeface="Wingdings 2"/>
              <a:buChar char=""/>
              <a:defRPr/>
            </a:pPr>
            <a:r>
              <a:rPr lang="en-US" dirty="0" smtClean="0"/>
              <a:t>Although vassalage was gone by the 18</a:t>
            </a:r>
            <a:r>
              <a:rPr lang="en-US" baseline="30000" dirty="0" smtClean="0"/>
              <a:t>th</a:t>
            </a:r>
            <a:r>
              <a:rPr lang="en-US" dirty="0" smtClean="0"/>
              <a:t> century, the working relationship between lords and peasants remained the same</a:t>
            </a:r>
          </a:p>
          <a:p>
            <a:pPr marL="1005840" lvl="2" indent="-256032" fontAlgn="auto">
              <a:spcAft>
                <a:spcPts val="0"/>
              </a:spcAft>
              <a:buFont typeface="Arial"/>
              <a:buChar char="○"/>
              <a:defRPr/>
            </a:pPr>
            <a:r>
              <a:rPr lang="en-US" dirty="0" smtClean="0"/>
              <a:t>Peasants either worked the land for lords or rented land from them</a:t>
            </a:r>
          </a:p>
          <a:p>
            <a:pPr marL="722376" lvl="1" indent="-274320" fontAlgn="auto">
              <a:spcAft>
                <a:spcPts val="0"/>
              </a:spcAft>
              <a:buFont typeface="Wingdings 2"/>
              <a:buChar char=""/>
              <a:defRPr/>
            </a:pPr>
            <a:r>
              <a:rPr lang="en-US" dirty="0" smtClean="0"/>
              <a:t>Wealth was based on agriculture, which meant that those who owned the most land were the wealthiest</a:t>
            </a:r>
          </a:p>
          <a:p>
            <a:pPr marL="1005840" lvl="2" indent="-256032" fontAlgn="auto">
              <a:spcAft>
                <a:spcPts val="0"/>
              </a:spcAft>
              <a:buFont typeface="Arial"/>
              <a:buChar char="○"/>
              <a:defRPr/>
            </a:pPr>
            <a:r>
              <a:rPr lang="en-US" dirty="0" smtClean="0"/>
              <a:t>Landed aristocracy owned and controlled the most land, making this the wealthiest and highest-ranking socio-economic group</a:t>
            </a:r>
          </a:p>
          <a:p>
            <a:pPr marL="420624" indent="-384048" fontAlgn="auto">
              <a:spcAft>
                <a:spcPts val="0"/>
              </a:spcAft>
              <a:buFont typeface="Wingdings 2"/>
              <a:buChar char=""/>
              <a:defRPr/>
            </a:pPr>
            <a:r>
              <a:rPr lang="en-US" dirty="0" smtClean="0"/>
              <a:t>Industrial Revolution – factories became more valuable than land</a:t>
            </a:r>
          </a:p>
          <a:p>
            <a:pPr marL="722376" lvl="1" indent="-274320" fontAlgn="auto">
              <a:spcAft>
                <a:spcPts val="0"/>
              </a:spcAft>
              <a:buFont typeface="Wingdings 2"/>
              <a:buChar char=""/>
              <a:defRPr/>
            </a:pPr>
            <a:r>
              <a:rPr lang="en-US" dirty="0" smtClean="0"/>
              <a:t>Wealth of the </a:t>
            </a:r>
            <a:r>
              <a:rPr lang="en-US" dirty="0" smtClean="0"/>
              <a:t> aristocracy dwindled</a:t>
            </a:r>
            <a:endParaRPr lang="en-US" dirty="0" smtClean="0"/>
          </a:p>
          <a:p>
            <a:pPr marL="722376" lvl="1" indent="-274320" fontAlgn="auto">
              <a:spcAft>
                <a:spcPts val="0"/>
              </a:spcAft>
              <a:buFont typeface="Wingdings 2"/>
              <a:buChar char=""/>
              <a:defRPr/>
            </a:pPr>
            <a:r>
              <a:rPr lang="en-US" dirty="0" smtClean="0"/>
              <a:t>Growing middle class, with wealth based in industry, wanted more political power</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fontScale="90000"/>
          </a:bodyPr>
          <a:lstStyle/>
          <a:p>
            <a:pPr fontAlgn="auto">
              <a:spcAft>
                <a:spcPts val="0"/>
              </a:spcAft>
              <a:defRPr/>
            </a:pPr>
            <a:r>
              <a:rPr lang="en-US" dirty="0" smtClean="0"/>
              <a:t>Political Changes: </a:t>
            </a:r>
            <a:br>
              <a:rPr lang="en-US" dirty="0" smtClean="0"/>
            </a:br>
            <a:r>
              <a:rPr lang="en-US" sz="3100" dirty="0" smtClean="0"/>
              <a:t>Decline of Landed Aristocracy</a:t>
            </a:r>
            <a:br>
              <a:rPr lang="en-US" sz="3100" dirty="0" smtClean="0"/>
            </a:br>
            <a:r>
              <a:rPr lang="en-US" sz="3100" i="1" dirty="0" smtClean="0"/>
              <a:t>Case Study: The Corn Laws</a:t>
            </a:r>
            <a:endParaRPr lang="en-US" sz="3100" i="1" dirty="0"/>
          </a:p>
        </p:txBody>
      </p:sp>
      <p:graphicFrame>
        <p:nvGraphicFramePr>
          <p:cNvPr id="4" name="Content Placeholder 3"/>
          <p:cNvGraphicFramePr>
            <a:graphicFrameLocks noGrp="1"/>
          </p:cNvGraphicFramePr>
          <p:nvPr>
            <p:ph idx="1"/>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Political Changes: Growth and Expansion of Democracy</a:t>
            </a:r>
            <a:endParaRPr lang="en-US" dirty="0"/>
          </a:p>
        </p:txBody>
      </p:sp>
      <p:sp>
        <p:nvSpPr>
          <p:cNvPr id="97282" name="Content Placeholder 2"/>
          <p:cNvSpPr>
            <a:spLocks noGrp="1"/>
          </p:cNvSpPr>
          <p:nvPr>
            <p:ph idx="1"/>
          </p:nvPr>
        </p:nvSpPr>
        <p:spPr>
          <a:xfrm>
            <a:off x="457200" y="2057400"/>
            <a:ext cx="7467600" cy="4525963"/>
          </a:xfrm>
        </p:spPr>
        <p:txBody>
          <a:bodyPr/>
          <a:lstStyle/>
          <a:p>
            <a:r>
              <a:rPr lang="en-US" smtClean="0"/>
              <a:t>The middle class grew during the Industrial Revolution</a:t>
            </a:r>
          </a:p>
          <a:p>
            <a:pPr lvl="1"/>
            <a:r>
              <a:rPr lang="en-US" smtClean="0"/>
              <a:t>Gained more rights</a:t>
            </a:r>
          </a:p>
          <a:p>
            <a:r>
              <a:rPr lang="en-US" smtClean="0"/>
              <a:t>The working class effectively began with the Industrial Revolution</a:t>
            </a:r>
          </a:p>
          <a:p>
            <a:pPr lvl="1"/>
            <a:r>
              <a:rPr lang="en-US" smtClean="0"/>
              <a:t>The working class fought for rights in the workplace</a:t>
            </a:r>
          </a:p>
          <a:p>
            <a:pPr lvl="1"/>
            <a:r>
              <a:rPr lang="en-US" smtClean="0"/>
              <a:t>The working class demanded and earned a voice in government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pPr fontAlgn="auto">
              <a:spcAft>
                <a:spcPts val="0"/>
              </a:spcAft>
              <a:defRPr/>
            </a:pPr>
            <a:r>
              <a:rPr lang="en-US" dirty="0" smtClean="0"/>
              <a:t>Political Changes: Increased Government Involvement in Society</a:t>
            </a:r>
            <a:endParaRPr lang="en-US" dirty="0"/>
          </a:p>
        </p:txBody>
      </p:sp>
      <p:sp>
        <p:nvSpPr>
          <p:cNvPr id="3" name="Content Placeholder 2"/>
          <p:cNvSpPr>
            <a:spLocks noGrp="1"/>
          </p:cNvSpPr>
          <p:nvPr>
            <p:ph idx="1"/>
          </p:nvPr>
        </p:nvSpPr>
        <p:spPr>
          <a:xfrm>
            <a:off x="228600" y="1676400"/>
            <a:ext cx="7924800" cy="4525963"/>
          </a:xfrm>
        </p:spPr>
        <p:txBody>
          <a:bodyPr>
            <a:normAutofit fontScale="92500" lnSpcReduction="10000"/>
          </a:bodyPr>
          <a:lstStyle/>
          <a:p>
            <a:pPr marL="420624" indent="-384048" fontAlgn="auto">
              <a:spcAft>
                <a:spcPts val="0"/>
              </a:spcAft>
              <a:buFont typeface="Wingdings 2"/>
              <a:buChar char=""/>
              <a:defRPr/>
            </a:pPr>
            <a:r>
              <a:rPr lang="en-US" dirty="0" smtClean="0"/>
              <a:t>Government actions to help workers</a:t>
            </a:r>
          </a:p>
          <a:p>
            <a:pPr marL="722376" lvl="1" indent="-274320" fontAlgn="auto">
              <a:spcAft>
                <a:spcPts val="0"/>
              </a:spcAft>
              <a:buFont typeface="Wingdings 2"/>
              <a:buChar char=""/>
              <a:defRPr/>
            </a:pPr>
            <a:r>
              <a:rPr lang="en-US" dirty="0" smtClean="0"/>
              <a:t>Legalization of unions</a:t>
            </a:r>
          </a:p>
          <a:p>
            <a:pPr marL="722376" lvl="1" indent="-274320" fontAlgn="auto">
              <a:spcAft>
                <a:spcPts val="0"/>
              </a:spcAft>
              <a:buFont typeface="Wingdings 2"/>
              <a:buChar char=""/>
              <a:defRPr/>
            </a:pPr>
            <a:r>
              <a:rPr lang="en-US" dirty="0" smtClean="0"/>
              <a:t>Established minimum wage</a:t>
            </a:r>
          </a:p>
          <a:p>
            <a:pPr marL="722376" lvl="1" indent="-274320" fontAlgn="auto">
              <a:spcAft>
                <a:spcPts val="0"/>
              </a:spcAft>
              <a:buFont typeface="Wingdings 2"/>
              <a:buChar char=""/>
              <a:defRPr/>
            </a:pPr>
            <a:r>
              <a:rPr lang="en-US" dirty="0" smtClean="0"/>
              <a:t>Standards for working conditions</a:t>
            </a:r>
          </a:p>
          <a:p>
            <a:pPr marL="722376" lvl="1" indent="-274320" fontAlgn="auto">
              <a:spcAft>
                <a:spcPts val="0"/>
              </a:spcAft>
              <a:buFont typeface="Wingdings 2"/>
              <a:buChar char=""/>
              <a:defRPr/>
            </a:pPr>
            <a:r>
              <a:rPr lang="en-US" dirty="0" smtClean="0"/>
              <a:t>Forms of social security</a:t>
            </a:r>
          </a:p>
          <a:p>
            <a:pPr marL="420624" indent="-384048" fontAlgn="auto">
              <a:spcAft>
                <a:spcPts val="0"/>
              </a:spcAft>
              <a:buFont typeface="Wingdings 2"/>
              <a:buChar char=""/>
              <a:defRPr/>
            </a:pPr>
            <a:r>
              <a:rPr lang="en-US" dirty="0" smtClean="0"/>
              <a:t>Government actions to help consumers</a:t>
            </a:r>
          </a:p>
          <a:p>
            <a:pPr marL="722376" lvl="1" indent="-274320" fontAlgn="auto">
              <a:spcAft>
                <a:spcPts val="0"/>
              </a:spcAft>
              <a:buFont typeface="Wingdings 2"/>
              <a:buChar char=""/>
              <a:defRPr/>
            </a:pPr>
            <a:r>
              <a:rPr lang="en-US" dirty="0" smtClean="0"/>
              <a:t>Regulation and inspection of goods and foodstuffs</a:t>
            </a:r>
          </a:p>
          <a:p>
            <a:pPr marL="420624" indent="-384048" fontAlgn="auto">
              <a:spcAft>
                <a:spcPts val="0"/>
              </a:spcAft>
              <a:buFont typeface="Wingdings 2"/>
              <a:buChar char=""/>
              <a:defRPr/>
            </a:pPr>
            <a:r>
              <a:rPr lang="en-US" dirty="0" smtClean="0"/>
              <a:t>Government actions to help businesses</a:t>
            </a:r>
          </a:p>
          <a:p>
            <a:pPr marL="722376" lvl="1" indent="-274320" fontAlgn="auto">
              <a:spcAft>
                <a:spcPts val="0"/>
              </a:spcAft>
              <a:buFont typeface="Wingdings 2"/>
              <a:buChar char=""/>
              <a:defRPr/>
            </a:pPr>
            <a:r>
              <a:rPr lang="en-US" dirty="0" smtClean="0"/>
              <a:t>Laws to stop or limit monopolies</a:t>
            </a:r>
          </a:p>
          <a:p>
            <a:pPr marL="722376" lvl="1" indent="-274320" fontAlgn="auto">
              <a:spcAft>
                <a:spcPts val="0"/>
              </a:spcAft>
              <a:buFont typeface="Wingdings 2"/>
              <a:buChar char=""/>
              <a:defRPr/>
            </a:pPr>
            <a:r>
              <a:rPr lang="en-US" dirty="0" smtClean="0"/>
              <a:t>Some governments took control of vital industries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Political Changes: Increased Power of Industrialized Nations</a:t>
            </a:r>
            <a:endParaRPr lang="en-US" dirty="0"/>
          </a:p>
        </p:txBody>
      </p:sp>
      <p:sp>
        <p:nvSpPr>
          <p:cNvPr id="99330" name="Content Placeholder 2"/>
          <p:cNvSpPr>
            <a:spLocks noGrp="1"/>
          </p:cNvSpPr>
          <p:nvPr>
            <p:ph idx="1"/>
          </p:nvPr>
        </p:nvSpPr>
        <p:spPr>
          <a:xfrm>
            <a:off x="457200" y="1981200"/>
            <a:ext cx="7467600" cy="4525963"/>
          </a:xfrm>
        </p:spPr>
        <p:txBody>
          <a:bodyPr/>
          <a:lstStyle/>
          <a:p>
            <a:r>
              <a:rPr lang="en-US" smtClean="0"/>
              <a:t>With wealth came power</a:t>
            </a:r>
          </a:p>
          <a:p>
            <a:endParaRPr lang="en-US" smtClean="0"/>
          </a:p>
          <a:p>
            <a:r>
              <a:rPr lang="en-US" smtClean="0"/>
              <a:t>Imperialism expanded</a:t>
            </a:r>
          </a:p>
          <a:p>
            <a:endParaRPr lang="en-US" smtClean="0"/>
          </a:p>
          <a:p>
            <a:r>
              <a:rPr lang="en-US" smtClean="0"/>
              <a:t>Imperialistic, industrialized nations built up their navies to gain and protect assets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Political Changes: Nationalism and Imperialism Stimulated</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pPr marL="420624" indent="-384048" fontAlgn="auto">
              <a:spcAft>
                <a:spcPts val="0"/>
              </a:spcAft>
              <a:buFont typeface="Wingdings 2"/>
              <a:buChar char=""/>
              <a:defRPr/>
            </a:pPr>
            <a:r>
              <a:rPr lang="en-US" dirty="0" smtClean="0"/>
              <a:t>Increased production meant an increased need for raw materials</a:t>
            </a:r>
          </a:p>
          <a:p>
            <a:pPr marL="420624" indent="-384048" fontAlgn="auto">
              <a:spcAft>
                <a:spcPts val="0"/>
              </a:spcAft>
              <a:buFont typeface="Wingdings 2"/>
              <a:buChar char=""/>
              <a:defRPr/>
            </a:pPr>
            <a:r>
              <a:rPr lang="en-US" dirty="0" smtClean="0"/>
              <a:t>Industrialized nations expanded their colonial empires and spheres of influence in their search for more raw materials</a:t>
            </a:r>
          </a:p>
          <a:p>
            <a:pPr marL="722376" lvl="1" indent="-274320" fontAlgn="auto">
              <a:spcAft>
                <a:spcPts val="0"/>
              </a:spcAft>
              <a:buFont typeface="Wingdings 2"/>
              <a:buChar char=""/>
              <a:defRPr/>
            </a:pPr>
            <a:r>
              <a:rPr lang="en-US" dirty="0" smtClean="0"/>
              <a:t>Worldwide scramble for colonies</a:t>
            </a:r>
          </a:p>
          <a:p>
            <a:pPr marL="722376" lvl="1" indent="-274320" fontAlgn="auto">
              <a:spcAft>
                <a:spcPts val="0"/>
              </a:spcAft>
              <a:buFont typeface="Wingdings 2"/>
              <a:buChar char=""/>
              <a:defRPr/>
            </a:pPr>
            <a:r>
              <a:rPr lang="en-US" dirty="0" smtClean="0"/>
              <a:t>Fought the peoples in the lands they controlled</a:t>
            </a:r>
          </a:p>
          <a:p>
            <a:pPr marL="722376" lvl="1" indent="-274320" fontAlgn="auto">
              <a:spcAft>
                <a:spcPts val="0"/>
              </a:spcAft>
              <a:buFont typeface="Wingdings 2"/>
              <a:buChar char=""/>
              <a:defRPr/>
            </a:pPr>
            <a:r>
              <a:rPr lang="en-US" dirty="0" smtClean="0"/>
              <a:t>Fought one another for colonies and spheres of influence</a:t>
            </a:r>
          </a:p>
          <a:p>
            <a:pPr marL="420624" indent="-384048" fontAlgn="auto">
              <a:spcAft>
                <a:spcPts val="0"/>
              </a:spcAft>
              <a:buFont typeface="Wingdings 2"/>
              <a:buChar char=""/>
              <a:defRPr/>
            </a:pPr>
            <a:r>
              <a:rPr lang="en-US" dirty="0" smtClean="0"/>
              <a:t>Governments saw imperialist expansion as the key to continued industrial growth and wealth</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Background of the Industrial Revolution</a:t>
            </a:r>
            <a:endParaRPr lang="en-US" dirty="0"/>
          </a:p>
        </p:txBody>
      </p:sp>
      <p:sp>
        <p:nvSpPr>
          <p:cNvPr id="21506" name="Content Placeholder 2"/>
          <p:cNvSpPr>
            <a:spLocks noGrp="1"/>
          </p:cNvSpPr>
          <p:nvPr>
            <p:ph idx="1"/>
          </p:nvPr>
        </p:nvSpPr>
        <p:spPr/>
        <p:txBody>
          <a:bodyPr/>
          <a:lstStyle/>
          <a:p>
            <a:r>
              <a:rPr lang="en-US" smtClean="0"/>
              <a:t>Commercial Revolution</a:t>
            </a:r>
          </a:p>
          <a:p>
            <a:pPr lvl="1"/>
            <a:r>
              <a:rPr lang="en-US" smtClean="0"/>
              <a:t>15</a:t>
            </a:r>
            <a:r>
              <a:rPr lang="en-US" baseline="30000" smtClean="0"/>
              <a:t>th</a:t>
            </a:r>
            <a:r>
              <a:rPr lang="en-US" smtClean="0"/>
              <a:t>, 16</a:t>
            </a:r>
            <a:r>
              <a:rPr lang="en-US" baseline="30000" smtClean="0"/>
              <a:t>th</a:t>
            </a:r>
            <a:r>
              <a:rPr lang="en-US" smtClean="0"/>
              <a:t>, and 17</a:t>
            </a:r>
            <a:r>
              <a:rPr lang="en-US" baseline="30000" smtClean="0"/>
              <a:t>th</a:t>
            </a:r>
            <a:r>
              <a:rPr lang="en-US" smtClean="0"/>
              <a:t> centuries</a:t>
            </a:r>
          </a:p>
          <a:p>
            <a:pPr lvl="1"/>
            <a:r>
              <a:rPr lang="en-US" smtClean="0"/>
              <a:t>Europeans expanded their power worldwide</a:t>
            </a:r>
          </a:p>
          <a:p>
            <a:pPr lvl="1"/>
            <a:r>
              <a:rPr lang="en-US" smtClean="0"/>
              <a:t>Increased geographic knowledge</a:t>
            </a:r>
          </a:p>
          <a:p>
            <a:pPr lvl="1"/>
            <a:r>
              <a:rPr lang="en-US" smtClean="0"/>
              <a:t>Colonies in the Americas and Asia</a:t>
            </a:r>
          </a:p>
          <a:p>
            <a:pPr lvl="1"/>
            <a:r>
              <a:rPr lang="en-US" smtClean="0"/>
              <a:t>Increased trade and commerce</a:t>
            </a:r>
          </a:p>
          <a:p>
            <a:pPr lvl="1"/>
            <a:r>
              <a:rPr lang="en-US" smtClean="0"/>
              <a:t>Guild system could not meet the demands of increasing numbers goods</a:t>
            </a:r>
          </a:p>
          <a:p>
            <a:pPr lvl="1"/>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normAutofit fontScale="90000"/>
          </a:bodyPr>
          <a:lstStyle/>
          <a:p>
            <a:pPr fontAlgn="auto">
              <a:spcAft>
                <a:spcPts val="0"/>
              </a:spcAft>
              <a:defRPr/>
            </a:pPr>
            <a:r>
              <a:rPr lang="en-US" dirty="0" smtClean="0"/>
              <a:t>Political Changes:</a:t>
            </a:r>
            <a:br>
              <a:rPr lang="en-US" dirty="0" smtClean="0"/>
            </a:br>
            <a:r>
              <a:rPr lang="en-US" dirty="0" smtClean="0"/>
              <a:t>Rise to Power of Businesspeople</a:t>
            </a:r>
            <a:endParaRPr lang="en-US" dirty="0"/>
          </a:p>
        </p:txBody>
      </p:sp>
      <p:sp>
        <p:nvSpPr>
          <p:cNvPr id="101378" name="Content Placeholder 2"/>
          <p:cNvSpPr>
            <a:spLocks noGrp="1"/>
          </p:cNvSpPr>
          <p:nvPr>
            <p:ph idx="1"/>
          </p:nvPr>
        </p:nvSpPr>
        <p:spPr/>
        <p:txBody>
          <a:bodyPr/>
          <a:lstStyle/>
          <a:p>
            <a:endParaRPr lang="en-US" smtClean="0"/>
          </a:p>
          <a:p>
            <a:r>
              <a:rPr lang="en-US" smtClean="0"/>
              <a:t>Along with the working classes, businesspeople gained political rights</a:t>
            </a:r>
          </a:p>
          <a:p>
            <a:endParaRPr lang="en-US" smtClean="0"/>
          </a:p>
          <a:p>
            <a:r>
              <a:rPr lang="en-US" smtClean="0"/>
              <a:t>“Captains of industry” or “robber barons” – along with financiers</a:t>
            </a:r>
          </a:p>
          <a:p>
            <a:pPr lvl="1"/>
            <a:r>
              <a:rPr lang="en-US" smtClean="0"/>
              <a:t>Wealth brought political influence</a:t>
            </a:r>
          </a:p>
          <a:p>
            <a:pPr lvl="1"/>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143000"/>
          </a:xfrm>
        </p:spPr>
        <p:txBody>
          <a:bodyPr>
            <a:normAutofit fontScale="90000"/>
          </a:bodyPr>
          <a:lstStyle/>
          <a:p>
            <a:pPr fontAlgn="auto">
              <a:spcAft>
                <a:spcPts val="0"/>
              </a:spcAft>
              <a:defRPr/>
            </a:pPr>
            <a:r>
              <a:rPr lang="en-US" dirty="0" smtClean="0"/>
              <a:t>Social Changes: </a:t>
            </a:r>
            <a:br>
              <a:rPr lang="en-US" dirty="0" smtClean="0"/>
            </a:br>
            <a:r>
              <a:rPr lang="en-US" dirty="0" smtClean="0"/>
              <a:t>Development and Growth of Cities</a:t>
            </a:r>
            <a:endParaRPr lang="en-US" dirty="0"/>
          </a:p>
        </p:txBody>
      </p:sp>
      <p:graphicFrame>
        <p:nvGraphicFramePr>
          <p:cNvPr id="4" name="Content Placeholder 3"/>
          <p:cNvGraphicFramePr>
            <a:graphicFrameLocks noGrp="1"/>
          </p:cNvGraphicFramePr>
          <p:nvPr>
            <p:ph idx="1"/>
          </p:nvPr>
        </p:nvGraphicFramePr>
        <p:xfrm>
          <a:off x="838200" y="1219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03" name="TextBox 4"/>
          <p:cNvSpPr txBox="1">
            <a:spLocks noChangeArrowheads="1"/>
          </p:cNvSpPr>
          <p:nvPr/>
        </p:nvSpPr>
        <p:spPr bwMode="auto">
          <a:xfrm>
            <a:off x="228600" y="5715000"/>
            <a:ext cx="8686800" cy="1016000"/>
          </a:xfrm>
          <a:prstGeom prst="rect">
            <a:avLst/>
          </a:prstGeom>
          <a:noFill/>
          <a:ln w="9525">
            <a:noFill/>
            <a:miter lim="800000"/>
            <a:headEnd/>
            <a:tailEnd/>
          </a:ln>
        </p:spPr>
        <p:txBody>
          <a:bodyPr>
            <a:spAutoFit/>
          </a:bodyPr>
          <a:lstStyle/>
          <a:p>
            <a:pPr>
              <a:buFont typeface="Arial" charset="0"/>
              <a:buChar char="•"/>
            </a:pPr>
            <a:r>
              <a:rPr lang="en-US" sz="2000">
                <a:latin typeface="Georgia" pitchFamily="18" charset="0"/>
              </a:rPr>
              <a:t>  Rural-to-urban migrants – people who left the countryside to live in cities</a:t>
            </a:r>
          </a:p>
          <a:p>
            <a:pPr>
              <a:buFont typeface="Arial" charset="0"/>
              <a:buChar char="•"/>
            </a:pPr>
            <a:r>
              <a:rPr lang="en-US" sz="2000">
                <a:latin typeface="Georgia" pitchFamily="18" charset="0"/>
              </a:rPr>
              <a:t>  A sign of an industrialized nation is that a large proportion of the population lives and works in urban areas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Social Change: Development and Growth of Cities</a:t>
            </a:r>
            <a:br>
              <a:rPr lang="en-US" dirty="0" smtClean="0"/>
            </a:br>
            <a:r>
              <a:rPr lang="en-US" sz="3600" i="1" dirty="0" smtClean="0"/>
              <a:t>Case Studies: Liverpool and Manchester</a:t>
            </a:r>
            <a:endParaRPr lang="en-US" sz="3600" i="1" dirty="0"/>
          </a:p>
        </p:txBody>
      </p:sp>
      <p:graphicFrame>
        <p:nvGraphicFramePr>
          <p:cNvPr id="4" name="Content Placeholder 3"/>
          <p:cNvGraphicFramePr>
            <a:graphicFrameLocks noGrp="1"/>
          </p:cNvGraphicFramePr>
          <p:nvPr>
            <p:ph idx="1"/>
          </p:nvPr>
        </p:nvGraphicFramePr>
        <p:xfrm>
          <a:off x="457200" y="1981201"/>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fontAlgn="auto">
              <a:spcAft>
                <a:spcPts val="0"/>
              </a:spcAft>
              <a:defRPr/>
            </a:pPr>
            <a:r>
              <a:rPr lang="en-US" dirty="0" smtClean="0"/>
              <a:t>Social Changes: Improved Status and Earning Power of Women</a:t>
            </a:r>
            <a:endParaRPr lang="en-US" dirty="0"/>
          </a:p>
        </p:txBody>
      </p:sp>
      <p:sp>
        <p:nvSpPr>
          <p:cNvPr id="3" name="Content Placeholder 2"/>
          <p:cNvSpPr>
            <a:spLocks noGrp="1"/>
          </p:cNvSpPr>
          <p:nvPr>
            <p:ph idx="1"/>
          </p:nvPr>
        </p:nvSpPr>
        <p:spPr>
          <a:xfrm>
            <a:off x="457200" y="1752600"/>
            <a:ext cx="8229600" cy="4525963"/>
          </a:xfrm>
        </p:spPr>
        <p:txBody>
          <a:bodyPr>
            <a:normAutofit fontScale="85000" lnSpcReduction="10000"/>
          </a:bodyPr>
          <a:lstStyle/>
          <a:p>
            <a:pPr marL="420624" indent="-384048" fontAlgn="auto">
              <a:spcAft>
                <a:spcPts val="0"/>
              </a:spcAft>
              <a:buFont typeface="Wingdings 2"/>
              <a:buChar char=""/>
              <a:defRPr/>
            </a:pPr>
            <a:r>
              <a:rPr lang="en-US" dirty="0" smtClean="0"/>
              <a:t>Initially, factory owners hired women and children because they worked for lower wages</a:t>
            </a:r>
          </a:p>
          <a:p>
            <a:pPr marL="722376" lvl="1" indent="-274320" fontAlgn="auto">
              <a:spcAft>
                <a:spcPts val="0"/>
              </a:spcAft>
              <a:buFont typeface="Wingdings 2"/>
              <a:buChar char=""/>
              <a:defRPr/>
            </a:pPr>
            <a:r>
              <a:rPr lang="en-US" dirty="0" smtClean="0"/>
              <a:t>This brought many women, otherwise impoverished, to cities to work in factories</a:t>
            </a:r>
          </a:p>
          <a:p>
            <a:pPr marL="722376" lvl="1" indent="-274320" fontAlgn="auto">
              <a:spcAft>
                <a:spcPts val="0"/>
              </a:spcAft>
              <a:buFont typeface="Wingdings 2"/>
              <a:buChar char=""/>
              <a:defRPr/>
            </a:pPr>
            <a:r>
              <a:rPr lang="en-US" dirty="0" smtClean="0"/>
              <a:t>Governments limited the work of children and, at times, of women</a:t>
            </a:r>
          </a:p>
          <a:p>
            <a:pPr marL="420624" indent="-384048" fontAlgn="auto">
              <a:spcAft>
                <a:spcPts val="0"/>
              </a:spcAft>
              <a:buFont typeface="Wingdings 2"/>
              <a:buChar char=""/>
              <a:defRPr/>
            </a:pPr>
            <a:r>
              <a:rPr lang="en-US" dirty="0" smtClean="0"/>
              <a:t>Women gained economic power and independence</a:t>
            </a:r>
          </a:p>
          <a:p>
            <a:pPr marL="722376" lvl="1" indent="-274320" fontAlgn="auto">
              <a:spcAft>
                <a:spcPts val="0"/>
              </a:spcAft>
              <a:buFont typeface="Wingdings 2"/>
              <a:buChar char=""/>
              <a:defRPr/>
            </a:pPr>
            <a:r>
              <a:rPr lang="en-US" dirty="0" smtClean="0"/>
              <a:t>Before industrialization, it was almost impossible for a woman to remain single and live on her own</a:t>
            </a:r>
          </a:p>
          <a:p>
            <a:pPr marL="722376" lvl="1" indent="-274320" fontAlgn="auto">
              <a:spcAft>
                <a:spcPts val="0"/>
              </a:spcAft>
              <a:buFont typeface="Wingdings 2"/>
              <a:buChar char=""/>
              <a:defRPr/>
            </a:pPr>
            <a:r>
              <a:rPr lang="en-US" dirty="0" smtClean="0"/>
              <a:t>Factories and urban centers attracted women in large numbers</a:t>
            </a:r>
          </a:p>
          <a:p>
            <a:pPr marL="722376" lvl="1" indent="-274320" fontAlgn="auto">
              <a:spcAft>
                <a:spcPts val="0"/>
              </a:spcAft>
              <a:buFont typeface="Wingdings 2"/>
              <a:buChar char=""/>
              <a:defRPr/>
            </a:pPr>
            <a:r>
              <a:rPr lang="en-US" dirty="0" smtClean="0"/>
              <a:t>Women fought for and eventually gained political rights</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Social Changes:</a:t>
            </a:r>
            <a:br>
              <a:rPr lang="en-US" dirty="0" smtClean="0"/>
            </a:br>
            <a:r>
              <a:rPr lang="en-US" dirty="0" smtClean="0"/>
              <a:t>Increase in Leisure Time</a:t>
            </a:r>
            <a:endParaRPr lang="en-US" dirty="0"/>
          </a:p>
        </p:txBody>
      </p:sp>
      <p:sp>
        <p:nvSpPr>
          <p:cNvPr id="3" name="Content Placeholder 2"/>
          <p:cNvSpPr>
            <a:spLocks noGrp="1"/>
          </p:cNvSpPr>
          <p:nvPr>
            <p:ph idx="1"/>
          </p:nvPr>
        </p:nvSpPr>
        <p:spPr>
          <a:xfrm>
            <a:off x="457200" y="1981200"/>
            <a:ext cx="8229600" cy="4876800"/>
          </a:xfrm>
        </p:spPr>
        <p:txBody>
          <a:bodyPr>
            <a:normAutofit fontScale="77500" lnSpcReduction="20000"/>
          </a:bodyPr>
          <a:lstStyle/>
          <a:p>
            <a:pPr marL="420624" indent="-384048" fontAlgn="auto">
              <a:spcAft>
                <a:spcPts val="0"/>
              </a:spcAft>
              <a:buFont typeface="Wingdings 2"/>
              <a:buChar char=""/>
              <a:defRPr/>
            </a:pPr>
            <a:r>
              <a:rPr lang="en-US" dirty="0" smtClean="0"/>
              <a:t>Labor-saving devices invented and produced</a:t>
            </a:r>
          </a:p>
          <a:p>
            <a:pPr marL="722376" lvl="1" indent="-274320" fontAlgn="auto">
              <a:spcAft>
                <a:spcPts val="0"/>
              </a:spcAft>
              <a:buFont typeface="Wingdings 2"/>
              <a:buChar char=""/>
              <a:defRPr/>
            </a:pPr>
            <a:r>
              <a:rPr lang="en-US" dirty="0" smtClean="0"/>
              <a:t>Vacuum cleaners</a:t>
            </a:r>
          </a:p>
          <a:p>
            <a:pPr marL="722376" lvl="1" indent="-274320" fontAlgn="auto">
              <a:spcAft>
                <a:spcPts val="0"/>
              </a:spcAft>
              <a:buFont typeface="Wingdings 2"/>
              <a:buChar char=""/>
              <a:defRPr/>
            </a:pPr>
            <a:r>
              <a:rPr lang="en-US" dirty="0" smtClean="0"/>
              <a:t>Washing machines</a:t>
            </a:r>
          </a:p>
          <a:p>
            <a:pPr marL="722376" lvl="1" indent="-274320" fontAlgn="auto">
              <a:spcAft>
                <a:spcPts val="0"/>
              </a:spcAft>
              <a:buFont typeface="Wingdings 2"/>
              <a:buChar char=""/>
              <a:defRPr/>
            </a:pPr>
            <a:r>
              <a:rPr lang="en-US" dirty="0" smtClean="0"/>
              <a:t>Refrigerators</a:t>
            </a:r>
          </a:p>
          <a:p>
            <a:pPr marL="420624" indent="-384048" fontAlgn="auto">
              <a:spcAft>
                <a:spcPts val="0"/>
              </a:spcAft>
              <a:buFont typeface="Wingdings 2"/>
              <a:buChar char=""/>
              <a:defRPr/>
            </a:pPr>
            <a:r>
              <a:rPr lang="en-US" dirty="0" smtClean="0"/>
              <a:t>Entrepreneurs and inventors developed new forms of entertainment</a:t>
            </a:r>
          </a:p>
          <a:p>
            <a:pPr marL="722376" lvl="1" indent="-274320" fontAlgn="auto">
              <a:spcAft>
                <a:spcPts val="0"/>
              </a:spcAft>
              <a:buFont typeface="Wingdings 2"/>
              <a:buChar char=""/>
              <a:defRPr/>
            </a:pPr>
            <a:r>
              <a:rPr lang="en-US" dirty="0" smtClean="0"/>
              <a:t>Moving pictures</a:t>
            </a:r>
          </a:p>
          <a:p>
            <a:pPr marL="722376" lvl="1" indent="-274320" fontAlgn="auto">
              <a:spcAft>
                <a:spcPts val="0"/>
              </a:spcAft>
              <a:buFont typeface="Wingdings 2"/>
              <a:buChar char=""/>
              <a:defRPr/>
            </a:pPr>
            <a:r>
              <a:rPr lang="en-US" dirty="0" smtClean="0"/>
              <a:t>Amusement parks</a:t>
            </a:r>
          </a:p>
          <a:p>
            <a:pPr marL="420624" indent="-384048" fontAlgn="auto">
              <a:spcAft>
                <a:spcPts val="0"/>
              </a:spcAft>
              <a:buFont typeface="Wingdings 2"/>
              <a:buChar char=""/>
              <a:defRPr/>
            </a:pPr>
            <a:r>
              <a:rPr lang="en-US" dirty="0" smtClean="0"/>
              <a:t>Birth of the weekend</a:t>
            </a:r>
          </a:p>
          <a:p>
            <a:pPr marL="722376" lvl="1" indent="-274320" fontAlgn="auto">
              <a:spcAft>
                <a:spcPts val="0"/>
              </a:spcAft>
              <a:buFont typeface="Wingdings 2"/>
              <a:buChar char=""/>
              <a:defRPr/>
            </a:pPr>
            <a:r>
              <a:rPr lang="en-US" dirty="0" smtClean="0"/>
              <a:t>Traditionally, Western nations had Sunday (the Christian day of rest) as the only day off from work</a:t>
            </a:r>
          </a:p>
          <a:p>
            <a:pPr marL="722376" lvl="1" indent="-274320" fontAlgn="auto">
              <a:spcAft>
                <a:spcPts val="0"/>
              </a:spcAft>
              <a:buFont typeface="Wingdings 2"/>
              <a:buChar char=""/>
              <a:defRPr/>
            </a:pPr>
            <a:r>
              <a:rPr lang="en-US" dirty="0" smtClean="0"/>
              <a:t>Saturday was added </a:t>
            </a:r>
            <a:r>
              <a:rPr lang="en-US" dirty="0" smtClean="0"/>
              <a:t>(after the struggles of Jewish labor unionists) to </a:t>
            </a:r>
            <a:r>
              <a:rPr lang="en-US" dirty="0" smtClean="0"/>
              <a:t>accommodate the religious observances of Jewish factory workers (whose Sabbath, or </a:t>
            </a:r>
            <a:r>
              <a:rPr lang="en-US" i="1" dirty="0" smtClean="0"/>
              <a:t>Shabbat</a:t>
            </a:r>
            <a:r>
              <a:rPr lang="en-US" dirty="0" smtClean="0"/>
              <a:t>, runs from Friday at sundown to Saturday at sundown)</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0"/>
            <a:ext cx="7467600" cy="1143000"/>
          </a:xfrm>
        </p:spPr>
        <p:txBody>
          <a:bodyPr>
            <a:normAutofit fontScale="90000"/>
          </a:bodyPr>
          <a:lstStyle/>
          <a:p>
            <a:pPr fontAlgn="auto">
              <a:spcAft>
                <a:spcPts val="0"/>
              </a:spcAft>
              <a:defRPr/>
            </a:pPr>
            <a:r>
              <a:rPr lang="en-US" dirty="0" smtClean="0"/>
              <a:t>Social Changes:</a:t>
            </a:r>
            <a:br>
              <a:rPr lang="en-US" dirty="0" smtClean="0"/>
            </a:br>
            <a:r>
              <a:rPr lang="en-US" dirty="0" smtClean="0"/>
              <a:t>Population Increases  </a:t>
            </a:r>
            <a:endParaRPr lang="en-US" dirty="0"/>
          </a:p>
        </p:txBody>
      </p:sp>
      <p:graphicFrame>
        <p:nvGraphicFramePr>
          <p:cNvPr id="5" name="Content Placeholder 4"/>
          <p:cNvGraphicFramePr>
            <a:graphicFrameLocks noGrp="1"/>
          </p:cNvGraphicFramePr>
          <p:nvPr>
            <p:ph idx="1"/>
          </p:nvPr>
        </p:nvGraphicFramePr>
        <p:xfrm>
          <a:off x="457200" y="2590800"/>
          <a:ext cx="7467600" cy="26971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8548" name="TextBox 5"/>
          <p:cNvSpPr txBox="1">
            <a:spLocks noChangeArrowheads="1"/>
          </p:cNvSpPr>
          <p:nvPr/>
        </p:nvSpPr>
        <p:spPr bwMode="auto">
          <a:xfrm>
            <a:off x="228600" y="5486400"/>
            <a:ext cx="8686800" cy="1200150"/>
          </a:xfrm>
          <a:prstGeom prst="rect">
            <a:avLst/>
          </a:prstGeom>
          <a:noFill/>
          <a:ln w="9525">
            <a:noFill/>
            <a:miter lim="800000"/>
            <a:headEnd/>
            <a:tailEnd/>
          </a:ln>
        </p:spPr>
        <p:txBody>
          <a:bodyPr>
            <a:spAutoFit/>
          </a:bodyPr>
          <a:lstStyle/>
          <a:p>
            <a:pPr>
              <a:buFont typeface="Arial" charset="0"/>
              <a:buChar char="•"/>
            </a:pPr>
            <a:r>
              <a:rPr lang="en-US">
                <a:latin typeface="Georgia" pitchFamily="18" charset="0"/>
              </a:rPr>
              <a:t>  Many people immigrated to industrialized countries</a:t>
            </a:r>
          </a:p>
          <a:p>
            <a:pPr lvl="1">
              <a:buFont typeface="Arial" charset="0"/>
              <a:buChar char="•"/>
            </a:pPr>
            <a:r>
              <a:rPr lang="en-US">
                <a:latin typeface="Georgia" pitchFamily="18" charset="0"/>
              </a:rPr>
              <a:t>  Numerous nationalities to the United States</a:t>
            </a:r>
          </a:p>
          <a:p>
            <a:pPr lvl="1">
              <a:buFont typeface="Arial" charset="0"/>
              <a:buChar char="•"/>
            </a:pPr>
            <a:r>
              <a:rPr lang="en-US">
                <a:latin typeface="Georgia" pitchFamily="18" charset="0"/>
              </a:rPr>
              <a:t>  Irish to Manchester and Liverpool in England</a:t>
            </a:r>
          </a:p>
          <a:p>
            <a:pPr>
              <a:buFont typeface="Arial" charset="0"/>
              <a:buChar char="•"/>
            </a:pPr>
            <a:r>
              <a:rPr lang="en-US">
                <a:latin typeface="Georgia" pitchFamily="18" charset="0"/>
              </a:rPr>
              <a:t>  Population growth in industrialized nations required growing even more food</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smtClean="0"/>
              <a:t>Social Changes: Problems</a:t>
            </a:r>
          </a:p>
        </p:txBody>
      </p:sp>
      <p:sp>
        <p:nvSpPr>
          <p:cNvPr id="109570" name="Content Placeholder 2"/>
          <p:cNvSpPr>
            <a:spLocks noGrp="1"/>
          </p:cNvSpPr>
          <p:nvPr>
            <p:ph idx="1"/>
          </p:nvPr>
        </p:nvSpPr>
        <p:spPr/>
        <p:txBody>
          <a:bodyPr/>
          <a:lstStyle/>
          <a:p>
            <a:r>
              <a:rPr lang="en-US" smtClean="0"/>
              <a:t>Monotony of assembly lines and factory life</a:t>
            </a:r>
          </a:p>
          <a:p>
            <a:r>
              <a:rPr lang="en-US" smtClean="0"/>
              <a:t>Loss of craftsmanship in manufactured goods</a:t>
            </a:r>
          </a:p>
          <a:p>
            <a:r>
              <a:rPr lang="en-US" smtClean="0"/>
              <a:t>War became more deadly as weapons became more technologically advanced and were mass produced</a:t>
            </a:r>
          </a:p>
          <a:p>
            <a:r>
              <a:rPr lang="en-US" smtClean="0"/>
              <a:t>Economic insecurity – workers relied entirely on their jobs for sustenance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pPr fontAlgn="auto">
              <a:spcAft>
                <a:spcPts val="0"/>
              </a:spcAft>
              <a:defRPr/>
            </a:pPr>
            <a:r>
              <a:rPr lang="en-US" dirty="0" smtClean="0"/>
              <a:t>Social Changes: </a:t>
            </a:r>
            <a:br>
              <a:rPr lang="en-US" dirty="0" smtClean="0"/>
            </a:br>
            <a:r>
              <a:rPr lang="en-US" dirty="0" smtClean="0"/>
              <a:t>Science and Research Stimulated</a:t>
            </a:r>
            <a:endParaRPr lang="en-US" dirty="0"/>
          </a:p>
        </p:txBody>
      </p:sp>
      <p:sp>
        <p:nvSpPr>
          <p:cNvPr id="3" name="Content Placeholder 2"/>
          <p:cNvSpPr>
            <a:spLocks noGrp="1"/>
          </p:cNvSpPr>
          <p:nvPr>
            <p:ph idx="1"/>
          </p:nvPr>
        </p:nvSpPr>
        <p:spPr/>
        <p:txBody>
          <a:bodyPr>
            <a:normAutofit fontScale="92500"/>
          </a:bodyPr>
          <a:lstStyle/>
          <a:p>
            <a:pPr marL="420624" indent="-384048" fontAlgn="auto">
              <a:spcAft>
                <a:spcPts val="0"/>
              </a:spcAft>
              <a:buFont typeface="Wingdings 2"/>
              <a:buChar char=""/>
              <a:defRPr/>
            </a:pPr>
            <a:r>
              <a:rPr lang="en-US" dirty="0" smtClean="0"/>
              <a:t>Scientific and technological discoveries became profitable instead of simply beneficial</a:t>
            </a:r>
          </a:p>
          <a:p>
            <a:pPr marL="420624" indent="-384048" fontAlgn="auto">
              <a:spcAft>
                <a:spcPts val="0"/>
              </a:spcAft>
              <a:buFont typeface="Wingdings 2"/>
              <a:buChar char=""/>
              <a:defRPr/>
            </a:pPr>
            <a:r>
              <a:rPr lang="en-US" dirty="0" smtClean="0"/>
              <a:t>Companies and governments were willing to invest in research and development</a:t>
            </a:r>
          </a:p>
          <a:p>
            <a:pPr marL="420624" indent="-384048" fontAlgn="auto">
              <a:spcAft>
                <a:spcPts val="0"/>
              </a:spcAft>
              <a:buFont typeface="Wingdings 2"/>
              <a:buChar char=""/>
              <a:defRPr/>
            </a:pPr>
            <a:r>
              <a:rPr lang="en-US" dirty="0" smtClean="0"/>
              <a:t>Patent law</a:t>
            </a:r>
          </a:p>
          <a:p>
            <a:pPr marL="722376" lvl="1" indent="-274320" fontAlgn="auto">
              <a:spcAft>
                <a:spcPts val="0"/>
              </a:spcAft>
              <a:buFont typeface="Wingdings 2"/>
              <a:buChar char=""/>
              <a:defRPr/>
            </a:pPr>
            <a:r>
              <a:rPr lang="en-US" dirty="0" smtClean="0"/>
              <a:t>Came into its modern form under England’s Queen Anne (reigned 1702-1714)</a:t>
            </a:r>
          </a:p>
          <a:p>
            <a:pPr marL="722376" lvl="1" indent="-274320" fontAlgn="auto">
              <a:spcAft>
                <a:spcPts val="0"/>
              </a:spcAft>
              <a:buFont typeface="Wingdings 2"/>
              <a:buChar char=""/>
              <a:defRPr/>
            </a:pPr>
            <a:r>
              <a:rPr lang="en-US" dirty="0" smtClean="0"/>
              <a:t>Inventors have the exclusive right to produce their new inventions for a period of time</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0"/>
            <a:ext cx="7467600" cy="1143000"/>
          </a:xfrm>
        </p:spPr>
        <p:txBody>
          <a:bodyPr/>
          <a:lstStyle/>
          <a:p>
            <a:r>
              <a:rPr lang="en-US" smtClean="0"/>
              <a:t>Review Questions</a:t>
            </a:r>
          </a:p>
        </p:txBody>
      </p:sp>
      <p:sp>
        <p:nvSpPr>
          <p:cNvPr id="3" name="Content Placeholder 2"/>
          <p:cNvSpPr>
            <a:spLocks noGrp="1"/>
          </p:cNvSpPr>
          <p:nvPr>
            <p:ph idx="1"/>
          </p:nvPr>
        </p:nvSpPr>
        <p:spPr>
          <a:xfrm>
            <a:off x="457200" y="1371600"/>
            <a:ext cx="8229600" cy="5486400"/>
          </a:xfrm>
        </p:spPr>
        <p:txBody>
          <a:bodyPr>
            <a:normAutofit fontScale="85000" lnSpcReduction="20000"/>
          </a:bodyPr>
          <a:lstStyle/>
          <a:p>
            <a:pPr marL="550926" indent="-514350" fontAlgn="auto">
              <a:spcAft>
                <a:spcPts val="0"/>
              </a:spcAft>
              <a:buFont typeface="+mj-lt"/>
              <a:buAutoNum type="arabicPeriod"/>
              <a:defRPr/>
            </a:pPr>
            <a:r>
              <a:rPr lang="en-US" dirty="0" smtClean="0"/>
              <a:t>Describe the economic, political, and social changes which resulted from the Industrial Revolution.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What risks did workers face from the factory system of production?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How did women benefit from the Industrial Revolution?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Imagine that you are a government official in a developing nation.  What lessons for your country might you take away from a study of the Industrial Revolution?  What pitfalls might you want to avoid?</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0352" y="5318760"/>
            <a:ext cx="4803648" cy="1539240"/>
          </a:xfrm>
        </p:spPr>
        <p:txBody>
          <a:bodyPr>
            <a:normAutofit/>
          </a:bodyPr>
          <a:lstStyle/>
          <a:p>
            <a:pPr fontAlgn="auto">
              <a:spcAft>
                <a:spcPts val="0"/>
              </a:spcAft>
              <a:defRPr/>
            </a:pPr>
            <a:r>
              <a:rPr smtClean="0"/>
              <a:t>The Labor Movement</a:t>
            </a:r>
            <a:endParaRPr/>
          </a:p>
        </p:txBody>
      </p:sp>
      <p:sp>
        <p:nvSpPr>
          <p:cNvPr id="113667" name="Subtitle 2"/>
          <p:cNvSpPr>
            <a:spLocks noGrp="1"/>
          </p:cNvSpPr>
          <p:nvPr>
            <p:ph type="subTitle" idx="1"/>
          </p:nvPr>
        </p:nvSpPr>
        <p:spPr>
          <a:xfrm>
            <a:off x="3502025" y="5105400"/>
            <a:ext cx="5641975" cy="1752600"/>
          </a:xfrm>
        </p:spPr>
        <p:txBody>
          <a:bodyPr/>
          <a:lstStyle/>
          <a:p>
            <a:endParaRPr lang="en-US" smtClean="0"/>
          </a:p>
        </p:txBody>
      </p:sp>
      <p:pic>
        <p:nvPicPr>
          <p:cNvPr id="113668" name="Picture 2" descr="http://www.studenthandouts.com/536.JPG"/>
          <p:cNvPicPr>
            <a:picLocks noChangeAspect="1" noChangeArrowheads="1"/>
          </p:cNvPicPr>
          <p:nvPr/>
        </p:nvPicPr>
        <p:blipFill>
          <a:blip r:embed="rId2" cstate="print"/>
          <a:srcRect/>
          <a:stretch>
            <a:fillRect/>
          </a:stretch>
        </p:blipFill>
        <p:spPr bwMode="auto">
          <a:xfrm>
            <a:off x="6400800" y="2362200"/>
            <a:ext cx="1076325" cy="2781300"/>
          </a:xfrm>
          <a:prstGeom prst="rect">
            <a:avLst/>
          </a:prstGeom>
          <a:noFill/>
          <a:ln w="9525">
            <a:noFill/>
            <a:miter lim="800000"/>
            <a:headEnd/>
            <a:tailEnd/>
          </a:ln>
        </p:spPr>
      </p:pic>
      <p:pic>
        <p:nvPicPr>
          <p:cNvPr id="113669" name="Picture 4" descr="http://upload.wikimedia.org/wikipedia/commons/f/ff/Ladies_tailors_strikers.jpg"/>
          <p:cNvPicPr>
            <a:picLocks noChangeAspect="1" noChangeArrowheads="1"/>
          </p:cNvPicPr>
          <p:nvPr/>
        </p:nvPicPr>
        <p:blipFill>
          <a:blip r:embed="rId3" cstate="print"/>
          <a:srcRect/>
          <a:stretch>
            <a:fillRect/>
          </a:stretch>
        </p:blipFill>
        <p:spPr bwMode="auto">
          <a:xfrm>
            <a:off x="152400" y="228600"/>
            <a:ext cx="6096000"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Background of the Industrial Revolution</a:t>
            </a:r>
            <a:endParaRPr lang="en-US" dirty="0"/>
          </a:p>
        </p:txBody>
      </p:sp>
      <p:sp>
        <p:nvSpPr>
          <p:cNvPr id="3" name="Content Placeholder 2"/>
          <p:cNvSpPr>
            <a:spLocks noGrp="1"/>
          </p:cNvSpPr>
          <p:nvPr>
            <p:ph idx="1"/>
          </p:nvPr>
        </p:nvSpPr>
        <p:spPr>
          <a:xfrm>
            <a:off x="457200" y="1600200"/>
            <a:ext cx="8153400" cy="4953000"/>
          </a:xfrm>
        </p:spPr>
        <p:txBody>
          <a:bodyPr>
            <a:normAutofit fontScale="92500" lnSpcReduction="10000"/>
          </a:bodyPr>
          <a:lstStyle/>
          <a:p>
            <a:pPr marL="420624" indent="-384048" fontAlgn="auto">
              <a:spcAft>
                <a:spcPts val="0"/>
              </a:spcAft>
              <a:buFont typeface="Wingdings 2"/>
              <a:buChar char=""/>
              <a:defRPr/>
            </a:pPr>
            <a:r>
              <a:rPr lang="en-US" dirty="0" smtClean="0"/>
              <a:t>Scientific Revolution</a:t>
            </a:r>
          </a:p>
          <a:p>
            <a:pPr marL="722376" lvl="1" indent="-274320" fontAlgn="auto">
              <a:spcAft>
                <a:spcPts val="0"/>
              </a:spcAft>
              <a:buFont typeface="Wingdings 2"/>
              <a:buChar char=""/>
              <a:defRPr/>
            </a:pPr>
            <a:r>
              <a:rPr lang="en-US" dirty="0" smtClean="0"/>
              <a:t>17</a:t>
            </a:r>
            <a:r>
              <a:rPr lang="en-US" baseline="30000" dirty="0" smtClean="0"/>
              <a:t>th</a:t>
            </a:r>
            <a:r>
              <a:rPr lang="en-US" dirty="0" smtClean="0"/>
              <a:t> and 18</a:t>
            </a:r>
            <a:r>
              <a:rPr lang="en-US" baseline="30000" dirty="0" smtClean="0"/>
              <a:t>th</a:t>
            </a:r>
            <a:r>
              <a:rPr lang="en-US" dirty="0" smtClean="0"/>
              <a:t> centuries</a:t>
            </a:r>
          </a:p>
          <a:p>
            <a:pPr marL="722376" lvl="1" indent="-274320" fontAlgn="auto">
              <a:spcAft>
                <a:spcPts val="0"/>
              </a:spcAft>
              <a:buFont typeface="Wingdings 2"/>
              <a:buChar char=""/>
              <a:defRPr/>
            </a:pPr>
            <a:r>
              <a:rPr lang="en-US" dirty="0" smtClean="0"/>
              <a:t>Discoveries of Boyle, Lavoisier, Newton, etc.</a:t>
            </a:r>
          </a:p>
          <a:p>
            <a:pPr marL="420624" indent="-384048" fontAlgn="auto">
              <a:spcAft>
                <a:spcPts val="0"/>
              </a:spcAft>
              <a:buFont typeface="Wingdings 2"/>
              <a:buChar char=""/>
              <a:defRPr/>
            </a:pPr>
            <a:r>
              <a:rPr lang="en-US" dirty="0" smtClean="0"/>
              <a:t>Intellectual Revolution</a:t>
            </a:r>
          </a:p>
          <a:p>
            <a:pPr marL="722376" lvl="1" indent="-274320" fontAlgn="auto">
              <a:spcAft>
                <a:spcPts val="0"/>
              </a:spcAft>
              <a:buFont typeface="Wingdings 2"/>
              <a:buChar char=""/>
              <a:defRPr/>
            </a:pPr>
            <a:r>
              <a:rPr lang="en-US" dirty="0" smtClean="0"/>
              <a:t>17</a:t>
            </a:r>
            <a:r>
              <a:rPr lang="en-US" baseline="30000" dirty="0" smtClean="0"/>
              <a:t>th</a:t>
            </a:r>
            <a:r>
              <a:rPr lang="en-US" dirty="0" smtClean="0"/>
              <a:t> and 18</a:t>
            </a:r>
            <a:r>
              <a:rPr lang="en-US" baseline="30000" dirty="0" smtClean="0"/>
              <a:t>th</a:t>
            </a:r>
            <a:r>
              <a:rPr lang="en-US" dirty="0" smtClean="0"/>
              <a:t> centuries</a:t>
            </a:r>
          </a:p>
          <a:p>
            <a:pPr marL="722376" lvl="1" indent="-274320" fontAlgn="auto">
              <a:spcAft>
                <a:spcPts val="0"/>
              </a:spcAft>
              <a:buFont typeface="Wingdings 2"/>
              <a:buChar char=""/>
              <a:defRPr/>
            </a:pPr>
            <a:r>
              <a:rPr lang="en-US" dirty="0" smtClean="0"/>
              <a:t>Writings of Locke, Voltaire, etc.</a:t>
            </a:r>
          </a:p>
          <a:p>
            <a:pPr marL="420624" indent="-384048" fontAlgn="auto">
              <a:spcAft>
                <a:spcPts val="0"/>
              </a:spcAft>
              <a:buFont typeface="Wingdings 2"/>
              <a:buChar char=""/>
              <a:defRPr/>
            </a:pPr>
            <a:r>
              <a:rPr lang="en-US" dirty="0" smtClean="0"/>
              <a:t>Atmosphere of discovery and free intellectual inquiry</a:t>
            </a:r>
          </a:p>
          <a:p>
            <a:pPr marL="722376" lvl="1" indent="-274320" fontAlgn="auto">
              <a:spcAft>
                <a:spcPts val="0"/>
              </a:spcAft>
              <a:buFont typeface="Wingdings 2"/>
              <a:buChar char=""/>
              <a:defRPr/>
            </a:pPr>
            <a:r>
              <a:rPr lang="en-US" dirty="0" smtClean="0"/>
              <a:t>Greater knowledge of the world</a:t>
            </a:r>
          </a:p>
          <a:p>
            <a:pPr marL="722376" lvl="1" indent="-274320" fontAlgn="auto">
              <a:spcAft>
                <a:spcPts val="0"/>
              </a:spcAft>
              <a:buFont typeface="Wingdings 2"/>
              <a:buChar char=""/>
              <a:defRPr/>
            </a:pPr>
            <a:r>
              <a:rPr lang="en-US" dirty="0" smtClean="0"/>
              <a:t>Weakened superstition and tradition</a:t>
            </a:r>
          </a:p>
          <a:p>
            <a:pPr marL="722376" lvl="1" indent="-274320" fontAlgn="auto">
              <a:spcAft>
                <a:spcPts val="0"/>
              </a:spcAft>
              <a:buFont typeface="Wingdings 2"/>
              <a:buChar char=""/>
              <a:defRPr/>
            </a:pPr>
            <a:r>
              <a:rPr lang="en-US" dirty="0" smtClean="0"/>
              <a:t>Encouraged learning and the search for better and newer ways of doing things</a:t>
            </a:r>
          </a:p>
          <a:p>
            <a:pPr marL="722376" lvl="1" indent="-274320" fontAlgn="auto">
              <a:spcAft>
                <a:spcPts val="0"/>
              </a:spcAft>
              <a:buFont typeface="Wingdings 2"/>
              <a:buChar char=""/>
              <a:defRPr/>
            </a:pPr>
            <a:endParaRPr lang="en-US" dirty="0" smtClean="0"/>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Changing Employee-Employer Relationships</a:t>
            </a:r>
            <a:endParaRPr lang="en-US" dirty="0"/>
          </a:p>
        </p:txBody>
      </p:sp>
      <p:sp>
        <p:nvSpPr>
          <p:cNvPr id="3" name="Content Placeholder 2"/>
          <p:cNvSpPr>
            <a:spLocks noGrp="1"/>
          </p:cNvSpPr>
          <p:nvPr>
            <p:ph idx="1"/>
          </p:nvPr>
        </p:nvSpPr>
        <p:spPr>
          <a:xfrm>
            <a:off x="457200" y="1752600"/>
            <a:ext cx="8229600" cy="4525963"/>
          </a:xfrm>
        </p:spPr>
        <p:txBody>
          <a:bodyPr>
            <a:normAutofit fontScale="92500"/>
          </a:bodyPr>
          <a:lstStyle/>
          <a:p>
            <a:pPr marL="420624" indent="-384048" fontAlgn="auto">
              <a:spcAft>
                <a:spcPts val="0"/>
              </a:spcAft>
              <a:buFont typeface="Wingdings 2"/>
              <a:buChar char=""/>
              <a:defRPr/>
            </a:pPr>
            <a:r>
              <a:rPr lang="en-US" dirty="0" smtClean="0"/>
              <a:t>Domestic system</a:t>
            </a:r>
          </a:p>
          <a:p>
            <a:pPr marL="722376" lvl="1" indent="-274320" fontAlgn="auto">
              <a:spcAft>
                <a:spcPts val="0"/>
              </a:spcAft>
              <a:buFont typeface="Wingdings 2"/>
              <a:buChar char=""/>
              <a:defRPr/>
            </a:pPr>
            <a:r>
              <a:rPr lang="en-US" dirty="0" smtClean="0"/>
              <a:t>Workers and employers knew each other personally</a:t>
            </a:r>
          </a:p>
          <a:p>
            <a:pPr marL="722376" lvl="1" indent="-274320" fontAlgn="auto">
              <a:spcAft>
                <a:spcPts val="0"/>
              </a:spcAft>
              <a:buFont typeface="Wingdings 2"/>
              <a:buChar char=""/>
              <a:defRPr/>
            </a:pPr>
            <a:r>
              <a:rPr lang="en-US" dirty="0" smtClean="0"/>
              <a:t>Workers could aspire to become employers</a:t>
            </a:r>
          </a:p>
          <a:p>
            <a:pPr marL="420624" indent="-384048" fontAlgn="auto">
              <a:spcAft>
                <a:spcPts val="0"/>
              </a:spcAft>
              <a:buFont typeface="Wingdings 2"/>
              <a:buChar char=""/>
              <a:defRPr/>
            </a:pPr>
            <a:r>
              <a:rPr lang="en-US" dirty="0" smtClean="0"/>
              <a:t>Factory system</a:t>
            </a:r>
          </a:p>
          <a:p>
            <a:pPr marL="722376" lvl="1" indent="-274320" fontAlgn="auto">
              <a:spcAft>
                <a:spcPts val="0"/>
              </a:spcAft>
              <a:buFont typeface="Wingdings 2"/>
              <a:buChar char=""/>
              <a:defRPr/>
            </a:pPr>
            <a:r>
              <a:rPr lang="en-US" dirty="0" smtClean="0"/>
              <a:t>Workers no longer owned the means of production (machinery)</a:t>
            </a:r>
          </a:p>
          <a:p>
            <a:pPr marL="722376" lvl="1" indent="-274320" fontAlgn="auto">
              <a:spcAft>
                <a:spcPts val="0"/>
              </a:spcAft>
              <a:buFont typeface="Wingdings 2"/>
              <a:buChar char=""/>
              <a:defRPr/>
            </a:pPr>
            <a:r>
              <a:rPr lang="en-US" dirty="0" smtClean="0"/>
              <a:t>Employers no longer knew workers personally</a:t>
            </a:r>
          </a:p>
          <a:p>
            <a:pPr marL="1005840" lvl="2" indent="-256032" fontAlgn="auto">
              <a:spcAft>
                <a:spcPts val="0"/>
              </a:spcAft>
              <a:buFont typeface="Arial"/>
              <a:buChar char="○"/>
              <a:defRPr/>
            </a:pPr>
            <a:r>
              <a:rPr lang="en-US" dirty="0" smtClean="0"/>
              <a:t>Factories often run by managers paid by the corporation</a:t>
            </a:r>
          </a:p>
          <a:p>
            <a:pPr marL="722376" lvl="1" indent="-274320" fontAlgn="auto">
              <a:spcAft>
                <a:spcPts val="0"/>
              </a:spcAft>
              <a:buFont typeface="Wingdings 2"/>
              <a:buChar char=""/>
              <a:defRPr/>
            </a:pPr>
            <a:r>
              <a:rPr lang="en-US" dirty="0" smtClean="0"/>
              <a:t>Relationships between employers and employees grew strained</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Problems of the Factory System</a:t>
            </a:r>
            <a:endParaRPr lang="en-US" dirty="0"/>
          </a:p>
        </p:txBody>
      </p:sp>
      <p:sp>
        <p:nvSpPr>
          <p:cNvPr id="3" name="Content Placeholder 2"/>
          <p:cNvSpPr>
            <a:spLocks noGrp="1"/>
          </p:cNvSpPr>
          <p:nvPr>
            <p:ph idx="1"/>
          </p:nvPr>
        </p:nvSpPr>
        <p:spPr/>
        <p:txBody>
          <a:bodyPr>
            <a:normAutofit fontScale="92500" lnSpcReduction="20000"/>
          </a:bodyPr>
          <a:lstStyle/>
          <a:p>
            <a:pPr marL="420624" indent="-384048" fontAlgn="auto">
              <a:spcAft>
                <a:spcPts val="0"/>
              </a:spcAft>
              <a:buFont typeface="Wingdings 2"/>
              <a:buChar char=""/>
              <a:defRPr/>
            </a:pPr>
            <a:r>
              <a:rPr lang="en-US" dirty="0" smtClean="0"/>
              <a:t>Factories were crowded, dark, and dirty</a:t>
            </a:r>
          </a:p>
          <a:p>
            <a:pPr marL="420624" indent="-384048" fontAlgn="auto">
              <a:spcAft>
                <a:spcPts val="0"/>
              </a:spcAft>
              <a:buFont typeface="Wingdings 2"/>
              <a:buChar char=""/>
              <a:defRPr/>
            </a:pPr>
            <a:r>
              <a:rPr lang="en-US" dirty="0" smtClean="0"/>
              <a:t>Workers toiled from dawn to dusk</a:t>
            </a:r>
          </a:p>
          <a:p>
            <a:pPr marL="420624" indent="-384048" fontAlgn="auto">
              <a:spcAft>
                <a:spcPts val="0"/>
              </a:spcAft>
              <a:buFont typeface="Wingdings 2"/>
              <a:buChar char=""/>
              <a:defRPr/>
            </a:pPr>
            <a:r>
              <a:rPr lang="en-US" dirty="0" smtClean="0"/>
              <a:t>Young children worked with dangerous machinery</a:t>
            </a:r>
          </a:p>
          <a:p>
            <a:pPr marL="420624" indent="-384048" fontAlgn="auto">
              <a:spcAft>
                <a:spcPts val="0"/>
              </a:spcAft>
              <a:buFont typeface="Wingdings 2"/>
              <a:buChar char=""/>
              <a:defRPr/>
            </a:pPr>
            <a:r>
              <a:rPr lang="en-US" dirty="0" smtClean="0"/>
              <a:t>Employment of women and children put men out of work</a:t>
            </a:r>
          </a:p>
          <a:p>
            <a:pPr marL="722376" lvl="1" indent="-274320" fontAlgn="auto">
              <a:spcAft>
                <a:spcPts val="0"/>
              </a:spcAft>
              <a:buFont typeface="Wingdings 2"/>
              <a:buChar char=""/>
              <a:defRPr/>
            </a:pPr>
            <a:r>
              <a:rPr lang="en-US" dirty="0" smtClean="0"/>
              <a:t>Women and children were paid less for the same work</a:t>
            </a:r>
          </a:p>
          <a:p>
            <a:pPr marL="420624" indent="-384048" fontAlgn="auto">
              <a:spcAft>
                <a:spcPts val="0"/>
              </a:spcAft>
              <a:buFont typeface="Wingdings 2"/>
              <a:buChar char=""/>
              <a:defRPr/>
            </a:pPr>
            <a:r>
              <a:rPr lang="en-US" dirty="0" smtClean="0"/>
              <a:t>Technological unemployment – workers lost their jobs as their labor was replaced by machines</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0"/>
            <a:ext cx="7467600" cy="1143000"/>
          </a:xfrm>
        </p:spPr>
        <p:txBody>
          <a:bodyPr/>
          <a:lstStyle/>
          <a:p>
            <a:r>
              <a:rPr lang="en-US" smtClean="0"/>
              <a:t>Poor Living Conditions</a:t>
            </a:r>
          </a:p>
        </p:txBody>
      </p:sp>
      <p:sp>
        <p:nvSpPr>
          <p:cNvPr id="3" name="Content Placeholder 2"/>
          <p:cNvSpPr>
            <a:spLocks noGrp="1"/>
          </p:cNvSpPr>
          <p:nvPr>
            <p:ph idx="1"/>
          </p:nvPr>
        </p:nvSpPr>
        <p:spPr>
          <a:xfrm>
            <a:off x="457200" y="1219200"/>
            <a:ext cx="8229600" cy="5181600"/>
          </a:xfrm>
        </p:spPr>
        <p:txBody>
          <a:bodyPr>
            <a:normAutofit fontScale="92500" lnSpcReduction="10000"/>
          </a:bodyPr>
          <a:lstStyle/>
          <a:p>
            <a:pPr marL="420624" indent="-384048" fontAlgn="auto">
              <a:spcAft>
                <a:spcPts val="0"/>
              </a:spcAft>
              <a:buFont typeface="Wingdings 2"/>
              <a:buChar char=""/>
              <a:defRPr/>
            </a:pPr>
            <a:r>
              <a:rPr lang="en-US" dirty="0" smtClean="0"/>
              <a:t>Factories driven solely by profit</a:t>
            </a:r>
          </a:p>
          <a:p>
            <a:pPr marL="722376" lvl="1" indent="-274320" fontAlgn="auto">
              <a:spcAft>
                <a:spcPts val="0"/>
              </a:spcAft>
              <a:buFont typeface="Wingdings 2"/>
              <a:buChar char=""/>
              <a:defRPr/>
            </a:pPr>
            <a:r>
              <a:rPr lang="en-US" dirty="0" smtClean="0"/>
              <a:t>Businesses largely immune to problems of workers</a:t>
            </a:r>
          </a:p>
          <a:p>
            <a:pPr marL="420624" indent="-384048" fontAlgn="auto">
              <a:spcAft>
                <a:spcPts val="0"/>
              </a:spcAft>
              <a:buFont typeface="Wingdings 2"/>
              <a:buChar char=""/>
              <a:defRPr/>
            </a:pPr>
            <a:r>
              <a:rPr lang="en-US" dirty="0" smtClean="0"/>
              <a:t>Factory (also company or mill) towns</a:t>
            </a:r>
          </a:p>
          <a:p>
            <a:pPr marL="722376" lvl="1" indent="-274320" fontAlgn="auto">
              <a:spcAft>
                <a:spcPts val="0"/>
              </a:spcAft>
              <a:buFont typeface="Wingdings 2"/>
              <a:buChar char=""/>
              <a:defRPr/>
            </a:pPr>
            <a:r>
              <a:rPr lang="en-US" dirty="0" smtClean="0"/>
              <a:t>Towns built by employers around factories to house workers</a:t>
            </a:r>
          </a:p>
          <a:p>
            <a:pPr marL="722376" lvl="1" indent="-274320" fontAlgn="auto">
              <a:spcAft>
                <a:spcPts val="0"/>
              </a:spcAft>
              <a:buFont typeface="Wingdings 2"/>
              <a:buChar char=""/>
              <a:defRPr/>
            </a:pPr>
            <a:r>
              <a:rPr lang="en-US" dirty="0" smtClean="0"/>
              <a:t>Workers charged higher prices than normal for rent, groceries, etc.</a:t>
            </a:r>
          </a:p>
          <a:p>
            <a:pPr marL="1005840" lvl="2" indent="-256032" fontAlgn="auto">
              <a:spcAft>
                <a:spcPts val="0"/>
              </a:spcAft>
              <a:buFont typeface="Arial"/>
              <a:buChar char="○"/>
              <a:defRPr/>
            </a:pPr>
            <a:r>
              <a:rPr lang="en-US" dirty="0" smtClean="0"/>
              <a:t>Workers often became indebted to their employers</a:t>
            </a:r>
          </a:p>
          <a:p>
            <a:pPr marL="1005840" lvl="2" indent="-256032" fontAlgn="auto">
              <a:spcAft>
                <a:spcPts val="0"/>
              </a:spcAft>
              <a:buFont typeface="Arial"/>
              <a:buChar char="○"/>
              <a:defRPr/>
            </a:pPr>
            <a:r>
              <a:rPr lang="en-US" dirty="0" smtClean="0"/>
              <a:t>Created a type of forced servitude as workers had to stay on at their jobs to pay their debts</a:t>
            </a:r>
          </a:p>
          <a:p>
            <a:pPr marL="722376" lvl="1" indent="-274320" fontAlgn="auto">
              <a:spcAft>
                <a:spcPts val="0"/>
              </a:spcAft>
              <a:buFont typeface="Wingdings 2"/>
              <a:buChar char=""/>
              <a:defRPr/>
            </a:pPr>
            <a:r>
              <a:rPr lang="en-US" dirty="0" smtClean="0"/>
              <a:t>Considered paternalistic by workers</a:t>
            </a:r>
          </a:p>
          <a:p>
            <a:pPr marL="1005840" lvl="2" indent="-256032" fontAlgn="auto">
              <a:spcAft>
                <a:spcPts val="0"/>
              </a:spcAft>
              <a:buFont typeface="Arial"/>
              <a:buChar char="○"/>
              <a:defRPr/>
            </a:pPr>
            <a:r>
              <a:rPr lang="en-US" dirty="0" smtClean="0"/>
              <a:t>Some employers had workers’ interests at heart</a:t>
            </a:r>
          </a:p>
          <a:p>
            <a:pPr marL="1005840" lvl="2" indent="-256032" fontAlgn="auto">
              <a:spcAft>
                <a:spcPts val="0"/>
              </a:spcAft>
              <a:buFont typeface="Arial"/>
              <a:buChar char="○"/>
              <a:defRPr/>
            </a:pPr>
            <a:r>
              <a:rPr lang="en-US" dirty="0" smtClean="0"/>
              <a:t>But workers wanted to control their own lives</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r>
              <a:rPr lang="en-US" smtClean="0"/>
              <a:t>Slum Living Conditions</a:t>
            </a:r>
          </a:p>
        </p:txBody>
      </p:sp>
      <p:sp>
        <p:nvSpPr>
          <p:cNvPr id="3" name="Content Placeholder 2"/>
          <p:cNvSpPr>
            <a:spLocks noGrp="1"/>
          </p:cNvSpPr>
          <p:nvPr>
            <p:ph idx="1"/>
          </p:nvPr>
        </p:nvSpPr>
        <p:spPr/>
        <p:txBody>
          <a:bodyPr>
            <a:normAutofit fontScale="85000" lnSpcReduction="20000"/>
          </a:bodyPr>
          <a:lstStyle/>
          <a:p>
            <a:pPr marL="420624" indent="-384048" fontAlgn="auto">
              <a:spcAft>
                <a:spcPts val="0"/>
              </a:spcAft>
              <a:buFont typeface="Wingdings 2"/>
              <a:buChar char=""/>
              <a:defRPr/>
            </a:pPr>
            <a:r>
              <a:rPr lang="en-US" dirty="0" smtClean="0"/>
              <a:t>Factory towns – often built and owned by </a:t>
            </a:r>
            <a:r>
              <a:rPr lang="en-US" dirty="0" smtClean="0"/>
              <a:t>factories</a:t>
            </a:r>
            <a:endParaRPr lang="en-US" dirty="0" smtClean="0"/>
          </a:p>
          <a:p>
            <a:pPr marL="722376" lvl="1" indent="-274320" fontAlgn="auto">
              <a:spcAft>
                <a:spcPts val="0"/>
              </a:spcAft>
              <a:buFont typeface="Wingdings 2"/>
              <a:buChar char=""/>
              <a:defRPr/>
            </a:pPr>
            <a:r>
              <a:rPr lang="en-US" dirty="0" smtClean="0"/>
              <a:t>Not a strange concept to rural-to-urban migrants who were used to living on a lord’s estate or property</a:t>
            </a:r>
          </a:p>
          <a:p>
            <a:pPr marL="722376" lvl="1" indent="-274320" fontAlgn="auto">
              <a:spcAft>
                <a:spcPts val="0"/>
              </a:spcAft>
              <a:buFont typeface="Wingdings 2"/>
              <a:buChar char=""/>
              <a:defRPr/>
            </a:pPr>
            <a:r>
              <a:rPr lang="en-US" dirty="0" smtClean="0"/>
              <a:t>Full </a:t>
            </a:r>
            <a:r>
              <a:rPr lang="en-US" dirty="0" smtClean="0"/>
              <a:t>of crowded tenements</a:t>
            </a:r>
          </a:p>
          <a:p>
            <a:pPr marL="722376" lvl="1" indent="-274320" fontAlgn="auto">
              <a:spcAft>
                <a:spcPts val="0"/>
              </a:spcAft>
              <a:buFont typeface="Wingdings 2"/>
              <a:buChar char=""/>
              <a:defRPr/>
            </a:pPr>
            <a:r>
              <a:rPr lang="en-US" dirty="0" smtClean="0"/>
              <a:t>Few amenities</a:t>
            </a:r>
          </a:p>
          <a:p>
            <a:pPr marL="420624" indent="-384048" fontAlgn="auto">
              <a:spcAft>
                <a:spcPts val="0"/>
              </a:spcAft>
              <a:buFont typeface="Wingdings 2"/>
              <a:buChar char=""/>
              <a:defRPr/>
            </a:pPr>
            <a:r>
              <a:rPr lang="en-US" dirty="0" smtClean="0"/>
              <a:t>Tenements – buildings with rented multiple dwellings</a:t>
            </a:r>
          </a:p>
          <a:p>
            <a:pPr marL="722376" lvl="1" indent="-274320" fontAlgn="auto">
              <a:spcAft>
                <a:spcPts val="0"/>
              </a:spcAft>
              <a:buFont typeface="Wingdings 2"/>
              <a:buChar char=""/>
              <a:defRPr/>
            </a:pPr>
            <a:r>
              <a:rPr lang="en-US" dirty="0" smtClean="0"/>
              <a:t>Apartment buildings with a more negative connotation</a:t>
            </a:r>
          </a:p>
          <a:p>
            <a:pPr marL="722376" lvl="1" indent="-274320" fontAlgn="auto">
              <a:spcAft>
                <a:spcPts val="0"/>
              </a:spcAft>
              <a:buFont typeface="Wingdings 2"/>
              <a:buChar char=""/>
              <a:defRPr/>
            </a:pPr>
            <a:r>
              <a:rPr lang="en-US" dirty="0" smtClean="0"/>
              <a:t>Overcrowded and unsanitary</a:t>
            </a:r>
          </a:p>
          <a:p>
            <a:pPr marL="420624" indent="-384048" fontAlgn="auto">
              <a:spcAft>
                <a:spcPts val="0"/>
              </a:spcAft>
              <a:buFont typeface="Wingdings 2"/>
              <a:buChar char=""/>
              <a:defRPr/>
            </a:pPr>
            <a:r>
              <a:rPr lang="en-US" dirty="0" smtClean="0"/>
              <a:t>Workers were unsatisfied both inside and outside the factories</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smtClean="0"/>
              <a:t>Rise of Labor Unions</a:t>
            </a:r>
          </a:p>
        </p:txBody>
      </p:sp>
      <p:sp>
        <p:nvSpPr>
          <p:cNvPr id="3" name="Content Placeholder 2"/>
          <p:cNvSpPr>
            <a:spLocks noGrp="1"/>
          </p:cNvSpPr>
          <p:nvPr>
            <p:ph idx="1"/>
          </p:nvPr>
        </p:nvSpPr>
        <p:spPr>
          <a:xfrm>
            <a:off x="457200" y="1600200"/>
            <a:ext cx="8305800" cy="4525963"/>
          </a:xfrm>
        </p:spPr>
        <p:txBody>
          <a:bodyPr>
            <a:normAutofit fontScale="92500" lnSpcReduction="20000"/>
          </a:bodyPr>
          <a:lstStyle/>
          <a:p>
            <a:pPr marL="420624" indent="-384048" fontAlgn="auto">
              <a:spcAft>
                <a:spcPts val="0"/>
              </a:spcAft>
              <a:buFont typeface="Wingdings 2"/>
              <a:buChar char=""/>
              <a:defRPr/>
            </a:pPr>
            <a:r>
              <a:rPr lang="en-US" dirty="0" smtClean="0"/>
              <a:t>Before labor unions, workers bargained individually – “individual bargaining”</a:t>
            </a:r>
          </a:p>
          <a:p>
            <a:pPr marL="722376" lvl="1" indent="-274320" fontAlgn="auto">
              <a:spcAft>
                <a:spcPts val="0"/>
              </a:spcAft>
              <a:buFont typeface="Wingdings 2"/>
              <a:buChar char=""/>
              <a:defRPr/>
            </a:pPr>
            <a:r>
              <a:rPr lang="en-US" dirty="0" smtClean="0"/>
              <a:t>Before factories, a worker could bargain for better wages and working conditions by arguing his or her particular skills</a:t>
            </a:r>
          </a:p>
          <a:p>
            <a:pPr marL="722376" lvl="1" indent="-274320" fontAlgn="auto">
              <a:spcAft>
                <a:spcPts val="0"/>
              </a:spcAft>
              <a:buFont typeface="Wingdings 2"/>
              <a:buChar char=""/>
              <a:defRPr/>
            </a:pPr>
            <a:r>
              <a:rPr lang="en-US" dirty="0" smtClean="0"/>
              <a:t>But in factories, work is routine and one worker can easily replace another</a:t>
            </a:r>
          </a:p>
          <a:p>
            <a:pPr marL="420624" indent="-384048" fontAlgn="auto">
              <a:spcAft>
                <a:spcPts val="0"/>
              </a:spcAft>
              <a:buFont typeface="Wingdings 2"/>
              <a:buChar char=""/>
              <a:defRPr/>
            </a:pPr>
            <a:r>
              <a:rPr lang="en-US" dirty="0" smtClean="0"/>
              <a:t>With labor unions, workers bargained together as a group, or collective – “collective bargaining”</a:t>
            </a:r>
          </a:p>
          <a:p>
            <a:pPr marL="722376" lvl="1" indent="-274320" fontAlgn="auto">
              <a:spcAft>
                <a:spcPts val="0"/>
              </a:spcAft>
              <a:buFont typeface="Wingdings 2"/>
              <a:buChar char=""/>
              <a:defRPr/>
            </a:pPr>
            <a:r>
              <a:rPr lang="en-US" dirty="0" smtClean="0"/>
              <a:t>Organized groups of workers elected leaders to bargain on their behalf</a:t>
            </a:r>
          </a:p>
          <a:p>
            <a:pPr marL="722376" lvl="1" indent="-274320" fontAlgn="auto">
              <a:spcAft>
                <a:spcPts val="0"/>
              </a:spcAft>
              <a:buFont typeface="Wingdings 2"/>
              <a:buChar char=""/>
              <a:defRPr/>
            </a:pPr>
            <a:r>
              <a:rPr lang="en-US" dirty="0" smtClean="0"/>
              <a:t>Used tools (such as strikes) to gain rights</a:t>
            </a:r>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Weapons Used by Unions and Employers</a:t>
            </a:r>
            <a:endParaRPr lang="en-US" dirty="0"/>
          </a:p>
        </p:txBody>
      </p:sp>
      <p:graphicFrame>
        <p:nvGraphicFramePr>
          <p:cNvPr id="4" name="Content Placeholder 3"/>
          <p:cNvGraphicFramePr>
            <a:graphicFrameLocks noGrp="1"/>
          </p:cNvGraphicFramePr>
          <p:nvPr>
            <p:ph idx="1"/>
          </p:nvPr>
        </p:nvGraphicFramePr>
        <p:xfrm>
          <a:off x="152400" y="1600200"/>
          <a:ext cx="8839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57200" y="0"/>
            <a:ext cx="7467600" cy="838200"/>
          </a:xfrm>
        </p:spPr>
        <p:txBody>
          <a:bodyPr/>
          <a:lstStyle/>
          <a:p>
            <a:r>
              <a:rPr lang="en-US" smtClean="0"/>
              <a:t>British Labor Achievements</a:t>
            </a:r>
          </a:p>
        </p:txBody>
      </p:sp>
      <p:graphicFrame>
        <p:nvGraphicFramePr>
          <p:cNvPr id="5" name="Content Placeholder 4"/>
          <p:cNvGraphicFramePr>
            <a:graphicFrameLocks noGrp="1"/>
          </p:cNvGraphicFramePr>
          <p:nvPr>
            <p:ph idx="1"/>
          </p:nvPr>
        </p:nvGraphicFramePr>
        <p:xfrm>
          <a:off x="0" y="709613"/>
          <a:ext cx="9144000" cy="6148178"/>
        </p:xfrm>
        <a:graphic>
          <a:graphicData uri="http://schemas.openxmlformats.org/drawingml/2006/table">
            <a:tbl>
              <a:tblPr firstRow="1" bandRow="1">
                <a:tableStyleId>{5C22544A-7EE6-4342-B048-85BDC9FD1C3A}</a:tableStyleId>
              </a:tblPr>
              <a:tblGrid>
                <a:gridCol w="1371600"/>
                <a:gridCol w="7772400"/>
              </a:tblGrid>
              <a:tr h="391851">
                <a:tc>
                  <a:txBody>
                    <a:bodyPr/>
                    <a:lstStyle/>
                    <a:p>
                      <a:r>
                        <a:rPr lang="en-US" dirty="0" smtClean="0"/>
                        <a:t>Year(s)</a:t>
                      </a:r>
                      <a:endParaRPr lang="en-US" dirty="0"/>
                    </a:p>
                  </a:txBody>
                  <a:tcPr/>
                </a:tc>
                <a:tc>
                  <a:txBody>
                    <a:bodyPr/>
                    <a:lstStyle/>
                    <a:p>
                      <a:r>
                        <a:rPr lang="en-US" dirty="0" smtClean="0"/>
                        <a:t>Event(s)</a:t>
                      </a:r>
                      <a:endParaRPr lang="en-US" dirty="0"/>
                    </a:p>
                  </a:txBody>
                  <a:tcPr/>
                </a:tc>
              </a:tr>
              <a:tr h="370148">
                <a:tc>
                  <a:txBody>
                    <a:bodyPr/>
                    <a:lstStyle/>
                    <a:p>
                      <a:r>
                        <a:rPr lang="en-US" sz="1600" dirty="0" smtClean="0"/>
                        <a:t>1799-1800</a:t>
                      </a:r>
                      <a:endParaRPr lang="en-US" sz="1600" dirty="0"/>
                    </a:p>
                  </a:txBody>
                  <a:tcPr/>
                </a:tc>
                <a:tc>
                  <a:txBody>
                    <a:bodyPr/>
                    <a:lstStyle/>
                    <a:p>
                      <a:r>
                        <a:rPr lang="en-US" sz="1400" b="1" dirty="0" smtClean="0"/>
                        <a:t>Combination Laws</a:t>
                      </a:r>
                      <a:r>
                        <a:rPr lang="en-US" sz="1400" dirty="0" smtClean="0"/>
                        <a:t>: Outlawed</a:t>
                      </a:r>
                      <a:r>
                        <a:rPr lang="en-US" sz="1400" baseline="0" dirty="0" smtClean="0"/>
                        <a:t> unions and strikes.</a:t>
                      </a:r>
                      <a:endParaRPr lang="en-US" sz="1400" dirty="0"/>
                    </a:p>
                  </a:txBody>
                  <a:tcPr/>
                </a:tc>
              </a:tr>
              <a:tr h="304800">
                <a:tc>
                  <a:txBody>
                    <a:bodyPr/>
                    <a:lstStyle/>
                    <a:p>
                      <a:r>
                        <a:rPr lang="en-US" sz="1600" dirty="0" smtClean="0"/>
                        <a:t>1867</a:t>
                      </a:r>
                      <a:endParaRPr lang="en-US" sz="1600" dirty="0"/>
                    </a:p>
                  </a:txBody>
                  <a:tcPr/>
                </a:tc>
                <a:tc>
                  <a:txBody>
                    <a:bodyPr/>
                    <a:lstStyle/>
                    <a:p>
                      <a:r>
                        <a:rPr lang="en-US" sz="1400" b="1" dirty="0" smtClean="0"/>
                        <a:t>Disraeli Reform Act</a:t>
                      </a:r>
                      <a:r>
                        <a:rPr lang="en-US" sz="1400" b="0" dirty="0" smtClean="0"/>
                        <a:t>:</a:t>
                      </a:r>
                      <a:r>
                        <a:rPr lang="en-US" sz="1400" b="0" baseline="0" dirty="0" smtClean="0"/>
                        <a:t> Suffrage for workers.</a:t>
                      </a:r>
                      <a:endParaRPr lang="en-US" sz="1400" b="1" dirty="0"/>
                    </a:p>
                  </a:txBody>
                  <a:tcPr/>
                </a:tc>
              </a:tr>
              <a:tr h="502920">
                <a:tc>
                  <a:txBody>
                    <a:bodyPr/>
                    <a:lstStyle/>
                    <a:p>
                      <a:r>
                        <a:rPr lang="en-US" sz="1600" dirty="0" smtClean="0"/>
                        <a:t>1875</a:t>
                      </a:r>
                      <a:endParaRPr lang="en-US" sz="1600" dirty="0"/>
                    </a:p>
                  </a:txBody>
                  <a:tcPr/>
                </a:tc>
                <a:tc>
                  <a:txBody>
                    <a:bodyPr/>
                    <a:lstStyle/>
                    <a:p>
                      <a:r>
                        <a:rPr lang="en-US" sz="1400" dirty="0" smtClean="0"/>
                        <a:t>Repeal</a:t>
                      </a:r>
                      <a:r>
                        <a:rPr lang="en-US" sz="1400" baseline="0" dirty="0" smtClean="0"/>
                        <a:t> of the Combination laws; unions and strikes legalized.  Union membership grew as a result.</a:t>
                      </a:r>
                      <a:endParaRPr lang="en-US" sz="1400" dirty="0"/>
                    </a:p>
                  </a:txBody>
                  <a:tcPr/>
                </a:tc>
              </a:tr>
              <a:tr h="326726">
                <a:tc>
                  <a:txBody>
                    <a:bodyPr/>
                    <a:lstStyle/>
                    <a:p>
                      <a:r>
                        <a:rPr lang="en-US" sz="1600" dirty="0" smtClean="0"/>
                        <a:t>1900</a:t>
                      </a:r>
                      <a:endParaRPr lang="en-US" sz="1600" dirty="0"/>
                    </a:p>
                  </a:txBody>
                  <a:tcPr/>
                </a:tc>
                <a:tc>
                  <a:txBody>
                    <a:bodyPr/>
                    <a:lstStyle/>
                    <a:p>
                      <a:r>
                        <a:rPr lang="en-US" sz="1400" b="1" dirty="0" err="1" smtClean="0"/>
                        <a:t>Labour</a:t>
                      </a:r>
                      <a:r>
                        <a:rPr lang="en-US" sz="1400" b="1" dirty="0" smtClean="0"/>
                        <a:t> Party</a:t>
                      </a:r>
                      <a:r>
                        <a:rPr lang="en-US" sz="1400" b="0" dirty="0" smtClean="0"/>
                        <a:t>: Founded by bringing together different groups representing trade unions, etc.</a:t>
                      </a:r>
                      <a:endParaRPr lang="en-US" sz="1400" b="1" dirty="0"/>
                    </a:p>
                  </a:txBody>
                  <a:tcPr/>
                </a:tc>
              </a:tr>
              <a:tr h="716280">
                <a:tc>
                  <a:txBody>
                    <a:bodyPr/>
                    <a:lstStyle/>
                    <a:p>
                      <a:r>
                        <a:rPr lang="en-US" sz="1600" dirty="0" smtClean="0"/>
                        <a:t>1901</a:t>
                      </a:r>
                      <a:endParaRPr lang="en-US" sz="1600" dirty="0"/>
                    </a:p>
                  </a:txBody>
                  <a:tcPr/>
                </a:tc>
                <a:tc>
                  <a:txBody>
                    <a:bodyPr/>
                    <a:lstStyle/>
                    <a:p>
                      <a:r>
                        <a:rPr lang="en-US" sz="1400" b="1" i="1" dirty="0" smtClean="0"/>
                        <a:t>Taft Vale </a:t>
                      </a:r>
                      <a:r>
                        <a:rPr lang="en-US" sz="1400" b="1" dirty="0" smtClean="0"/>
                        <a:t>Decision</a:t>
                      </a:r>
                      <a:r>
                        <a:rPr lang="en-US" sz="1400" b="0" dirty="0" smtClean="0"/>
                        <a:t>:</a:t>
                      </a:r>
                      <a:r>
                        <a:rPr lang="en-US" sz="1400" b="0" baseline="0" dirty="0" smtClean="0"/>
                        <a:t>  House of Lords ruled that unions would have to pay financial damages caused by strikes (such as loss of income to employers), which threatened to end Britain’s unions.</a:t>
                      </a:r>
                      <a:endParaRPr lang="en-US" sz="1400" b="1" dirty="0"/>
                    </a:p>
                  </a:txBody>
                  <a:tcPr/>
                </a:tc>
              </a:tr>
              <a:tr h="503147">
                <a:tc>
                  <a:txBody>
                    <a:bodyPr/>
                    <a:lstStyle/>
                    <a:p>
                      <a:r>
                        <a:rPr lang="en-US" sz="1600" dirty="0" smtClean="0"/>
                        <a:t>After 1901</a:t>
                      </a:r>
                      <a:endParaRPr lang="en-US" sz="1600" dirty="0"/>
                    </a:p>
                  </a:txBody>
                  <a:tcPr/>
                </a:tc>
                <a:tc>
                  <a:txBody>
                    <a:bodyPr/>
                    <a:lstStyle/>
                    <a:p>
                      <a:r>
                        <a:rPr lang="en-US" sz="1400" b="1" dirty="0" err="1" smtClean="0"/>
                        <a:t>Labour</a:t>
                      </a:r>
                      <a:r>
                        <a:rPr lang="en-US" sz="1400" b="1" dirty="0" smtClean="0"/>
                        <a:t> Party</a:t>
                      </a:r>
                      <a:r>
                        <a:rPr lang="en-US" sz="1400" b="0" dirty="0" smtClean="0"/>
                        <a:t>: Worked for workers’ rights.  (Other major</a:t>
                      </a:r>
                      <a:r>
                        <a:rPr lang="en-US" sz="1400" b="0" baseline="0" dirty="0" smtClean="0"/>
                        <a:t> British political parties were </a:t>
                      </a:r>
                      <a:r>
                        <a:rPr lang="en-US" sz="1400" b="0" baseline="0" dirty="0" smtClean="0"/>
                        <a:t>Liberals [Whigs] </a:t>
                      </a:r>
                      <a:r>
                        <a:rPr lang="en-US" sz="1400" b="0" baseline="0" dirty="0" smtClean="0"/>
                        <a:t>and </a:t>
                      </a:r>
                      <a:r>
                        <a:rPr lang="en-US" sz="1400" b="0" baseline="0" dirty="0" smtClean="0"/>
                        <a:t>Conservatives [Tories].)</a:t>
                      </a:r>
                      <a:r>
                        <a:rPr lang="en-US" sz="1400" b="0" dirty="0" smtClean="0"/>
                        <a:t>  </a:t>
                      </a:r>
                      <a:endParaRPr lang="en-US" sz="1400" b="1" dirty="0"/>
                    </a:p>
                  </a:txBody>
                  <a:tcPr/>
                </a:tc>
              </a:tr>
              <a:tr h="533400">
                <a:tc>
                  <a:txBody>
                    <a:bodyPr/>
                    <a:lstStyle/>
                    <a:p>
                      <a:r>
                        <a:rPr lang="en-US" sz="1600" dirty="0" smtClean="0"/>
                        <a:t>1906</a:t>
                      </a:r>
                      <a:endParaRPr lang="en-US" sz="1600" dirty="0"/>
                    </a:p>
                  </a:txBody>
                  <a:tcPr/>
                </a:tc>
                <a:tc>
                  <a:txBody>
                    <a:bodyPr/>
                    <a:lstStyle/>
                    <a:p>
                      <a:r>
                        <a:rPr lang="en-US" sz="1400" b="1" dirty="0" smtClean="0"/>
                        <a:t>Trade Disputes</a:t>
                      </a:r>
                      <a:r>
                        <a:rPr lang="en-US" sz="1400" b="1" baseline="0" dirty="0" smtClean="0"/>
                        <a:t> Act</a:t>
                      </a:r>
                      <a:r>
                        <a:rPr lang="en-US" sz="1400" b="0" baseline="0" dirty="0" smtClean="0"/>
                        <a:t>: Protected union funds from the </a:t>
                      </a:r>
                      <a:r>
                        <a:rPr lang="en-US" sz="1400" b="0" i="1" baseline="0" dirty="0" smtClean="0"/>
                        <a:t>Taft Vale</a:t>
                      </a:r>
                      <a:r>
                        <a:rPr lang="en-US" sz="1400" b="0" i="0" baseline="0" dirty="0" smtClean="0"/>
                        <a:t> court decision.  Achieved by Liberal and </a:t>
                      </a:r>
                      <a:r>
                        <a:rPr lang="en-US" sz="1400" b="0" i="0" baseline="0" dirty="0" err="1" smtClean="0"/>
                        <a:t>Labour</a:t>
                      </a:r>
                      <a:r>
                        <a:rPr lang="en-US" sz="1400" b="0" i="0" baseline="0" dirty="0" smtClean="0"/>
                        <a:t> parties working together.</a:t>
                      </a:r>
                      <a:endParaRPr lang="en-US" sz="1400" b="1" dirty="0"/>
                    </a:p>
                  </a:txBody>
                  <a:tcPr/>
                </a:tc>
              </a:tr>
              <a:tr h="762000">
                <a:tc>
                  <a:txBody>
                    <a:bodyPr/>
                    <a:lstStyle/>
                    <a:p>
                      <a:r>
                        <a:rPr lang="en-US" sz="1600" dirty="0" smtClean="0"/>
                        <a:t>1909</a:t>
                      </a:r>
                      <a:endParaRPr lang="en-US" sz="1600" dirty="0"/>
                    </a:p>
                  </a:txBody>
                  <a:tcPr/>
                </a:tc>
                <a:tc>
                  <a:txBody>
                    <a:bodyPr/>
                    <a:lstStyle/>
                    <a:p>
                      <a:r>
                        <a:rPr lang="en-US" sz="1400" b="1" dirty="0" smtClean="0"/>
                        <a:t>Osborne Judgment</a:t>
                      </a:r>
                      <a:r>
                        <a:rPr lang="en-US" sz="1400" b="0" dirty="0" smtClean="0"/>
                        <a:t>:</a:t>
                      </a:r>
                      <a:r>
                        <a:rPr lang="en-US" sz="1400" b="0" baseline="0" dirty="0" smtClean="0"/>
                        <a:t> Banned trade unions from donating funds to political parties.  Hurt the </a:t>
                      </a:r>
                      <a:r>
                        <a:rPr lang="en-US" sz="1400" b="0" baseline="0" dirty="0" err="1" smtClean="0"/>
                        <a:t>Labour</a:t>
                      </a:r>
                      <a:r>
                        <a:rPr lang="en-US" sz="1400" b="0" baseline="0" dirty="0" smtClean="0"/>
                        <a:t> party because poorer, working class party members could not provide salaries to party’s elected representatives.</a:t>
                      </a:r>
                      <a:endParaRPr lang="en-US" sz="1400" b="1" dirty="0"/>
                    </a:p>
                  </a:txBody>
                  <a:tcPr/>
                </a:tc>
              </a:tr>
              <a:tr h="533400">
                <a:tc>
                  <a:txBody>
                    <a:bodyPr/>
                    <a:lstStyle/>
                    <a:p>
                      <a:r>
                        <a:rPr lang="en-US" sz="1600" dirty="0" smtClean="0"/>
                        <a:t>1911</a:t>
                      </a:r>
                      <a:endParaRPr lang="en-US" sz="1600" dirty="0"/>
                    </a:p>
                  </a:txBody>
                  <a:tcPr/>
                </a:tc>
                <a:tc>
                  <a:txBody>
                    <a:bodyPr/>
                    <a:lstStyle/>
                    <a:p>
                      <a:r>
                        <a:rPr lang="en-US" sz="1400" b="1" dirty="0" smtClean="0"/>
                        <a:t>Parliament Act</a:t>
                      </a:r>
                      <a:r>
                        <a:rPr lang="en-US" sz="1400" b="0" dirty="0" smtClean="0"/>
                        <a:t>: Stopped the House of Lords from vetoing laws passed by the House of Commons.  Paid members of parliament</a:t>
                      </a:r>
                      <a:r>
                        <a:rPr lang="en-US" sz="1400" b="0" baseline="0" dirty="0" smtClean="0"/>
                        <a:t> an annual salary.</a:t>
                      </a:r>
                      <a:endParaRPr lang="en-US" sz="1400" b="1" dirty="0"/>
                    </a:p>
                  </a:txBody>
                  <a:tcPr/>
                </a:tc>
              </a:tr>
              <a:tr h="304800">
                <a:tc>
                  <a:txBody>
                    <a:bodyPr/>
                    <a:lstStyle/>
                    <a:p>
                      <a:r>
                        <a:rPr lang="en-US" sz="1600" dirty="0" smtClean="0"/>
                        <a:t>1920s</a:t>
                      </a:r>
                      <a:endParaRPr lang="en-US" sz="1600" dirty="0"/>
                    </a:p>
                  </a:txBody>
                  <a:tcPr/>
                </a:tc>
                <a:tc>
                  <a:txBody>
                    <a:bodyPr/>
                    <a:lstStyle/>
                    <a:p>
                      <a:r>
                        <a:rPr lang="en-US" sz="1400" b="1" dirty="0" err="1" smtClean="0"/>
                        <a:t>Labour</a:t>
                      </a:r>
                      <a:r>
                        <a:rPr lang="en-US" sz="1400" b="1" dirty="0" smtClean="0"/>
                        <a:t> Party</a:t>
                      </a:r>
                      <a:r>
                        <a:rPr lang="en-US" sz="1400" b="0" dirty="0" smtClean="0"/>
                        <a:t>: Surpassed</a:t>
                      </a:r>
                      <a:r>
                        <a:rPr lang="en-US" sz="1400" b="0" baseline="0" dirty="0" smtClean="0"/>
                        <a:t> the Liberal party in power.</a:t>
                      </a:r>
                      <a:endParaRPr lang="en-US" sz="1400" b="1" dirty="0"/>
                    </a:p>
                  </a:txBody>
                  <a:tcPr/>
                </a:tc>
              </a:tr>
              <a:tr h="783699">
                <a:tc>
                  <a:txBody>
                    <a:bodyPr/>
                    <a:lstStyle/>
                    <a:p>
                      <a:r>
                        <a:rPr lang="en-US" sz="1600" dirty="0" smtClean="0"/>
                        <a:t>1940s-1950s</a:t>
                      </a:r>
                      <a:endParaRPr lang="en-US" sz="1600" dirty="0"/>
                    </a:p>
                  </a:txBody>
                  <a:tcPr/>
                </a:tc>
                <a:tc>
                  <a:txBody>
                    <a:bodyPr/>
                    <a:lstStyle/>
                    <a:p>
                      <a:r>
                        <a:rPr lang="en-US" sz="1400" b="1" dirty="0" smtClean="0"/>
                        <a:t>Social security</a:t>
                      </a:r>
                      <a:r>
                        <a:rPr lang="en-US" sz="1400" b="0" dirty="0" smtClean="0"/>
                        <a:t>: </a:t>
                      </a:r>
                      <a:r>
                        <a:rPr lang="en-US" sz="1400" b="0" dirty="0" err="1" smtClean="0"/>
                        <a:t>Labour</a:t>
                      </a:r>
                      <a:r>
                        <a:rPr lang="en-US" sz="1400" b="0" dirty="0" smtClean="0"/>
                        <a:t> party government brought increased social programs,</a:t>
                      </a:r>
                      <a:r>
                        <a:rPr lang="en-US" sz="1400" b="0" baseline="0" dirty="0" smtClean="0"/>
                        <a:t> including socialized medicine, along with government control of several industries (electricity, steel, television).</a:t>
                      </a:r>
                      <a:endParaRPr lang="en-US" sz="1400" b="1" dirty="0"/>
                    </a:p>
                  </a:txBody>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Legal Protections for Workers</a:t>
            </a:r>
            <a:endParaRPr lang="en-US" dirty="0"/>
          </a:p>
        </p:txBody>
      </p:sp>
      <p:sp>
        <p:nvSpPr>
          <p:cNvPr id="124930" name="Content Placeholder 2"/>
          <p:cNvSpPr>
            <a:spLocks noGrp="1"/>
          </p:cNvSpPr>
          <p:nvPr>
            <p:ph idx="1"/>
          </p:nvPr>
        </p:nvSpPr>
        <p:spPr/>
        <p:txBody>
          <a:bodyPr/>
          <a:lstStyle/>
          <a:p>
            <a:r>
              <a:rPr lang="en-US" dirty="0" smtClean="0"/>
              <a:t>Limited hours for women</a:t>
            </a:r>
          </a:p>
          <a:p>
            <a:pPr lvl="1"/>
            <a:r>
              <a:rPr lang="en-US" dirty="0" smtClean="0"/>
              <a:t>Later – equal pay for equal work</a:t>
            </a:r>
          </a:p>
          <a:p>
            <a:r>
              <a:rPr lang="en-US" dirty="0" smtClean="0"/>
              <a:t>Eventual end to child </a:t>
            </a:r>
            <a:r>
              <a:rPr lang="en-US" dirty="0" smtClean="0"/>
              <a:t>labor</a:t>
            </a:r>
          </a:p>
          <a:p>
            <a:pPr lvl="1"/>
            <a:r>
              <a:rPr lang="en-US" dirty="0" smtClean="0"/>
              <a:t>Schools and requirements for school attendance grew as children were removed from the workforce</a:t>
            </a:r>
            <a:endParaRPr lang="en-US" dirty="0" smtClean="0"/>
          </a:p>
          <a:p>
            <a:r>
              <a:rPr lang="en-US" dirty="0" smtClean="0"/>
              <a:t>Health and safety codes</a:t>
            </a:r>
          </a:p>
          <a:p>
            <a:r>
              <a:rPr lang="en-US" dirty="0" smtClean="0"/>
              <a:t>Minimum wage</a:t>
            </a:r>
          </a:p>
          <a:p>
            <a:r>
              <a:rPr lang="en-US" dirty="0" smtClean="0"/>
              <a:t>Legalization of unions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Rights of Female and Child Workers</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420624" indent="-384048" fontAlgn="auto">
              <a:spcAft>
                <a:spcPts val="0"/>
              </a:spcAft>
              <a:buFont typeface="Wingdings 2"/>
              <a:buChar char=""/>
              <a:defRPr/>
            </a:pPr>
            <a:r>
              <a:rPr lang="en-US" dirty="0" smtClean="0"/>
              <a:t>Women and children could legally be paid less than men for the same work</a:t>
            </a:r>
          </a:p>
          <a:p>
            <a:pPr marL="722376" lvl="1" indent="-274320" fontAlgn="auto">
              <a:spcAft>
                <a:spcPts val="0"/>
              </a:spcAft>
              <a:buFont typeface="Wingdings 2"/>
              <a:buChar char=""/>
              <a:defRPr/>
            </a:pPr>
            <a:r>
              <a:rPr lang="en-US" dirty="0" smtClean="0"/>
              <a:t>Factory owners were more willing to hire them</a:t>
            </a:r>
          </a:p>
          <a:p>
            <a:pPr marL="722376" lvl="1" indent="-274320" fontAlgn="auto">
              <a:spcAft>
                <a:spcPts val="0"/>
              </a:spcAft>
              <a:buFont typeface="Wingdings 2"/>
              <a:buChar char=""/>
              <a:defRPr/>
            </a:pPr>
            <a:r>
              <a:rPr lang="en-US" dirty="0" smtClean="0"/>
              <a:t>Male workers grew resentful</a:t>
            </a:r>
          </a:p>
          <a:p>
            <a:pPr marL="420624" indent="-384048" fontAlgn="auto">
              <a:spcAft>
                <a:spcPts val="0"/>
              </a:spcAft>
              <a:buFont typeface="Wingdings 2"/>
              <a:buChar char=""/>
              <a:defRPr/>
            </a:pPr>
            <a:r>
              <a:rPr lang="en-US" dirty="0" smtClean="0"/>
              <a:t>English child laborers</a:t>
            </a:r>
          </a:p>
          <a:p>
            <a:pPr marL="722376" lvl="1" indent="-274320" fontAlgn="auto">
              <a:spcAft>
                <a:spcPts val="0"/>
              </a:spcAft>
              <a:buFont typeface="Wingdings 2"/>
              <a:buChar char=""/>
              <a:defRPr/>
            </a:pPr>
            <a:r>
              <a:rPr lang="en-US" dirty="0" smtClean="0"/>
              <a:t>England had a history (going back to the 17</a:t>
            </a:r>
            <a:r>
              <a:rPr lang="en-US" baseline="30000" dirty="0" smtClean="0"/>
              <a:t>th</a:t>
            </a:r>
            <a:r>
              <a:rPr lang="en-US" dirty="0" smtClean="0"/>
              <a:t> century) of training pauper children (even those younger than five years old) in a trade</a:t>
            </a:r>
          </a:p>
          <a:p>
            <a:pPr marL="722376" lvl="1" indent="-274320" fontAlgn="auto">
              <a:spcAft>
                <a:spcPts val="0"/>
              </a:spcAft>
              <a:buFont typeface="Wingdings 2"/>
              <a:buChar char=""/>
              <a:defRPr/>
            </a:pPr>
            <a:r>
              <a:rPr lang="en-US" dirty="0" smtClean="0"/>
              <a:t>Poor children followed their mothers into factories</a:t>
            </a:r>
          </a:p>
          <a:p>
            <a:pPr marL="420624" indent="-384048" fontAlgn="auto">
              <a:spcAft>
                <a:spcPts val="0"/>
              </a:spcAft>
              <a:buFont typeface="Wingdings 2"/>
              <a:buChar char=""/>
              <a:defRPr/>
            </a:pPr>
            <a:r>
              <a:rPr lang="en-US" dirty="0" smtClean="0"/>
              <a:t>Early male-dominated unions fought to banish women and children from the workplace</a:t>
            </a:r>
          </a:p>
          <a:p>
            <a:pPr marL="722376" lvl="1" indent="-274320" fontAlgn="auto">
              <a:spcAft>
                <a:spcPts val="0"/>
              </a:spcAft>
              <a:buFont typeface="Wingdings 2"/>
              <a:buChar char=""/>
              <a:defRPr/>
            </a:pPr>
            <a:r>
              <a:rPr lang="en-US" dirty="0" smtClean="0"/>
              <a:t>Eventually this strategy was abandoned</a:t>
            </a:r>
          </a:p>
          <a:p>
            <a:pPr marL="722376" lvl="1" indent="-274320" fontAlgn="auto">
              <a:spcAft>
                <a:spcPts val="0"/>
              </a:spcAft>
              <a:buFont typeface="Wingdings 2"/>
              <a:buChar char=""/>
              <a:defRPr/>
            </a:pPr>
            <a:r>
              <a:rPr lang="en-US" dirty="0" smtClean="0"/>
              <a:t>Women eventually won right to equal pay for equal </a:t>
            </a:r>
            <a:r>
              <a:rPr lang="en-US" dirty="0" smtClean="0"/>
              <a:t>work</a:t>
            </a:r>
          </a:p>
          <a:p>
            <a:pPr marL="1004951" lvl="2" indent="-274320" fontAlgn="auto">
              <a:spcAft>
                <a:spcPts val="0"/>
              </a:spcAft>
              <a:buFont typeface="Wingdings 2"/>
              <a:buChar char=""/>
              <a:defRPr/>
            </a:pPr>
            <a:r>
              <a:rPr lang="en-US" dirty="0" smtClean="0"/>
              <a:t>Though women today, in reality, still earn less than men at the same types of work</a:t>
            </a:r>
            <a:endParaRPr lang="en-US" dirty="0" smtClean="0"/>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457200" y="0"/>
            <a:ext cx="7467600" cy="1143000"/>
          </a:xfrm>
        </p:spPr>
        <p:txBody>
          <a:bodyPr/>
          <a:lstStyle/>
          <a:p>
            <a:r>
              <a:rPr lang="en-US" smtClean="0"/>
              <a:t>Social Insurance/Security</a:t>
            </a:r>
          </a:p>
        </p:txBody>
      </p:sp>
      <p:graphicFrame>
        <p:nvGraphicFramePr>
          <p:cNvPr id="4" name="Content Placeholder 3"/>
          <p:cNvGraphicFramePr>
            <a:graphicFrameLocks noGrp="1"/>
          </p:cNvGraphicFramePr>
          <p:nvPr>
            <p:ph idx="1"/>
          </p:nvPr>
        </p:nvGraphicFramePr>
        <p:xfrm>
          <a:off x="0" y="1295400"/>
          <a:ext cx="9144000" cy="569976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2000">
                <a:tc>
                  <a:txBody>
                    <a:bodyPr/>
                    <a:lstStyle/>
                    <a:p>
                      <a:pPr algn="ctr"/>
                      <a:r>
                        <a:rPr lang="en-US" dirty="0" smtClean="0"/>
                        <a:t>Type</a:t>
                      </a:r>
                      <a:r>
                        <a:rPr lang="en-US" baseline="0" dirty="0" smtClean="0"/>
                        <a:t> of  Security</a:t>
                      </a:r>
                      <a:endParaRPr lang="en-US" dirty="0"/>
                    </a:p>
                  </a:txBody>
                  <a:tcPr/>
                </a:tc>
                <a:tc>
                  <a:txBody>
                    <a:bodyPr/>
                    <a:lstStyle/>
                    <a:p>
                      <a:pPr algn="ctr"/>
                      <a:r>
                        <a:rPr lang="en-US" dirty="0" smtClean="0"/>
                        <a:t>France</a:t>
                      </a:r>
                      <a:endParaRPr lang="en-US" dirty="0"/>
                    </a:p>
                  </a:txBody>
                  <a:tcPr/>
                </a:tc>
                <a:tc>
                  <a:txBody>
                    <a:bodyPr/>
                    <a:lstStyle/>
                    <a:p>
                      <a:pPr algn="ctr"/>
                      <a:r>
                        <a:rPr lang="en-US" dirty="0" smtClean="0"/>
                        <a:t>Germany</a:t>
                      </a:r>
                      <a:endParaRPr lang="en-US" dirty="0"/>
                    </a:p>
                  </a:txBody>
                  <a:tcPr/>
                </a:tc>
                <a:tc>
                  <a:txBody>
                    <a:bodyPr/>
                    <a:lstStyle/>
                    <a:p>
                      <a:pPr algn="ctr"/>
                      <a:r>
                        <a:rPr lang="en-US" dirty="0" smtClean="0"/>
                        <a:t>Great Britain</a:t>
                      </a:r>
                      <a:endParaRPr lang="en-US" dirty="0"/>
                    </a:p>
                  </a:txBody>
                  <a:tcPr/>
                </a:tc>
                <a:tc>
                  <a:txBody>
                    <a:bodyPr/>
                    <a:lstStyle/>
                    <a:p>
                      <a:pPr algn="ctr"/>
                      <a:r>
                        <a:rPr lang="en-US" dirty="0" smtClean="0"/>
                        <a:t>Italy</a:t>
                      </a:r>
                      <a:endParaRPr lang="en-US" dirty="0"/>
                    </a:p>
                  </a:txBody>
                  <a:tcPr/>
                </a:tc>
                <a:tc>
                  <a:txBody>
                    <a:bodyPr/>
                    <a:lstStyle/>
                    <a:p>
                      <a:pPr algn="ctr"/>
                      <a:r>
                        <a:rPr lang="en-US" dirty="0" smtClean="0"/>
                        <a:t>United States</a:t>
                      </a:r>
                      <a:endParaRPr lang="en-US" dirty="0"/>
                    </a:p>
                  </a:txBody>
                  <a:tcPr/>
                </a:tc>
              </a:tr>
              <a:tr h="596326">
                <a:tc>
                  <a:txBody>
                    <a:bodyPr/>
                    <a:lstStyle/>
                    <a:p>
                      <a:r>
                        <a:rPr lang="en-US" b="1" dirty="0" smtClean="0"/>
                        <a:t>Accident</a:t>
                      </a:r>
                      <a:endParaRPr lang="en-US" b="1" dirty="0"/>
                    </a:p>
                  </a:txBody>
                  <a:tcPr/>
                </a:tc>
                <a:tc>
                  <a:txBody>
                    <a:bodyPr/>
                    <a:lstStyle/>
                    <a:p>
                      <a:r>
                        <a:rPr lang="en-US" dirty="0" smtClean="0"/>
                        <a:t>1928</a:t>
                      </a:r>
                      <a:endParaRPr lang="en-US" dirty="0"/>
                    </a:p>
                  </a:txBody>
                  <a:tcPr/>
                </a:tc>
                <a:tc>
                  <a:txBody>
                    <a:bodyPr/>
                    <a:lstStyle/>
                    <a:p>
                      <a:r>
                        <a:rPr lang="en-US" dirty="0" smtClean="0"/>
                        <a:t>1884</a:t>
                      </a:r>
                      <a:endParaRPr lang="en-US" dirty="0"/>
                    </a:p>
                  </a:txBody>
                  <a:tcPr/>
                </a:tc>
                <a:tc>
                  <a:txBody>
                    <a:bodyPr/>
                    <a:lstStyle/>
                    <a:p>
                      <a:r>
                        <a:rPr lang="en-US" dirty="0" smtClean="0"/>
                        <a:t>1906</a:t>
                      </a:r>
                      <a:endParaRPr lang="en-US" dirty="0"/>
                    </a:p>
                  </a:txBody>
                  <a:tcPr/>
                </a:tc>
                <a:tc>
                  <a:txBody>
                    <a:bodyPr/>
                    <a:lstStyle/>
                    <a:p>
                      <a:r>
                        <a:rPr lang="en-US" dirty="0" smtClean="0"/>
                        <a:t>1898</a:t>
                      </a:r>
                      <a:endParaRPr lang="en-US" dirty="0"/>
                    </a:p>
                  </a:txBody>
                  <a:tcPr/>
                </a:tc>
                <a:tc>
                  <a:txBody>
                    <a:bodyPr/>
                    <a:lstStyle/>
                    <a:p>
                      <a:r>
                        <a:rPr lang="en-US" dirty="0" smtClean="0"/>
                        <a:t>By various state laws</a:t>
                      </a:r>
                      <a:endParaRPr lang="en-US" dirty="0"/>
                    </a:p>
                  </a:txBody>
                  <a:tcPr/>
                </a:tc>
              </a:tr>
              <a:tr h="596326">
                <a:tc>
                  <a:txBody>
                    <a:bodyPr/>
                    <a:lstStyle/>
                    <a:p>
                      <a:r>
                        <a:rPr lang="en-US" b="1" dirty="0" smtClean="0"/>
                        <a:t>Sickness</a:t>
                      </a:r>
                      <a:endParaRPr lang="en-US" b="1" dirty="0"/>
                    </a:p>
                  </a:txBody>
                  <a:tcPr/>
                </a:tc>
                <a:tc>
                  <a:txBody>
                    <a:bodyPr/>
                    <a:lstStyle/>
                    <a:p>
                      <a:r>
                        <a:rPr lang="en-US" dirty="0" smtClean="0"/>
                        <a:t>1928</a:t>
                      </a:r>
                      <a:endParaRPr lang="en-US" dirty="0"/>
                    </a:p>
                  </a:txBody>
                  <a:tcPr/>
                </a:tc>
                <a:tc>
                  <a:txBody>
                    <a:bodyPr/>
                    <a:lstStyle/>
                    <a:p>
                      <a:r>
                        <a:rPr lang="en-US" dirty="0" smtClean="0"/>
                        <a:t>1883</a:t>
                      </a:r>
                      <a:endParaRPr lang="en-US" dirty="0"/>
                    </a:p>
                  </a:txBody>
                  <a:tcPr/>
                </a:tc>
                <a:tc>
                  <a:txBody>
                    <a:bodyPr/>
                    <a:lstStyle/>
                    <a:p>
                      <a:r>
                        <a:rPr lang="en-US" dirty="0" smtClean="0"/>
                        <a:t>1912</a:t>
                      </a:r>
                      <a:endParaRPr lang="en-US" dirty="0"/>
                    </a:p>
                  </a:txBody>
                  <a:tcPr/>
                </a:tc>
                <a:tc>
                  <a:txBody>
                    <a:bodyPr/>
                    <a:lstStyle/>
                    <a:p>
                      <a:r>
                        <a:rPr lang="en-US" dirty="0" smtClean="0"/>
                        <a:t>1898</a:t>
                      </a:r>
                      <a:endParaRPr lang="en-US" dirty="0"/>
                    </a:p>
                  </a:txBody>
                  <a:tcPr/>
                </a:tc>
                <a:tc>
                  <a:txBody>
                    <a:bodyPr/>
                    <a:lstStyle/>
                    <a:p>
                      <a:r>
                        <a:rPr lang="en-US" dirty="0" smtClean="0"/>
                        <a:t>By various laws in some states</a:t>
                      </a:r>
                      <a:endParaRPr lang="en-US" dirty="0"/>
                    </a:p>
                  </a:txBody>
                  <a:tcPr/>
                </a:tc>
              </a:tr>
              <a:tr h="596326">
                <a:tc>
                  <a:txBody>
                    <a:bodyPr/>
                    <a:lstStyle/>
                    <a:p>
                      <a:r>
                        <a:rPr lang="en-US" b="1" dirty="0" smtClean="0"/>
                        <a:t>Old Age</a:t>
                      </a:r>
                      <a:endParaRPr lang="en-US" b="1" dirty="0"/>
                    </a:p>
                  </a:txBody>
                  <a:tcPr/>
                </a:tc>
                <a:tc>
                  <a:txBody>
                    <a:bodyPr/>
                    <a:lstStyle/>
                    <a:p>
                      <a:r>
                        <a:rPr lang="en-US" dirty="0" smtClean="0"/>
                        <a:t>1910</a:t>
                      </a:r>
                      <a:endParaRPr lang="en-US" dirty="0"/>
                    </a:p>
                  </a:txBody>
                  <a:tcPr/>
                </a:tc>
                <a:tc>
                  <a:txBody>
                    <a:bodyPr/>
                    <a:lstStyle/>
                    <a:p>
                      <a:r>
                        <a:rPr lang="en-US" dirty="0" smtClean="0"/>
                        <a:t>1889</a:t>
                      </a:r>
                      <a:endParaRPr lang="en-US" dirty="0"/>
                    </a:p>
                  </a:txBody>
                  <a:tcPr/>
                </a:tc>
                <a:tc>
                  <a:txBody>
                    <a:bodyPr/>
                    <a:lstStyle/>
                    <a:p>
                      <a:r>
                        <a:rPr lang="en-US" dirty="0" smtClean="0"/>
                        <a:t>1908</a:t>
                      </a:r>
                      <a:endParaRPr lang="en-US" dirty="0"/>
                    </a:p>
                  </a:txBody>
                  <a:tcPr/>
                </a:tc>
                <a:tc>
                  <a:txBody>
                    <a:bodyPr/>
                    <a:lstStyle/>
                    <a:p>
                      <a:r>
                        <a:rPr lang="en-US" dirty="0" smtClean="0"/>
                        <a:t>1898</a:t>
                      </a:r>
                      <a:endParaRPr lang="en-US" dirty="0"/>
                    </a:p>
                  </a:txBody>
                  <a:tcPr/>
                </a:tc>
                <a:tc>
                  <a:txBody>
                    <a:bodyPr/>
                    <a:lstStyle/>
                    <a:p>
                      <a:r>
                        <a:rPr lang="en-US" dirty="0" smtClean="0"/>
                        <a:t>1935</a:t>
                      </a:r>
                      <a:endParaRPr lang="en-US" dirty="0"/>
                    </a:p>
                  </a:txBody>
                  <a:tcPr/>
                </a:tc>
              </a:tr>
              <a:tr h="744794">
                <a:tc>
                  <a:txBody>
                    <a:bodyPr/>
                    <a:lstStyle/>
                    <a:p>
                      <a:r>
                        <a:rPr lang="en-US" b="1" dirty="0" err="1" smtClean="0"/>
                        <a:t>Unemploy-ment</a:t>
                      </a:r>
                      <a:endParaRPr lang="en-US" b="1" dirty="0"/>
                    </a:p>
                  </a:txBody>
                  <a:tcPr/>
                </a:tc>
                <a:tc>
                  <a:txBody>
                    <a:bodyPr/>
                    <a:lstStyle/>
                    <a:p>
                      <a:r>
                        <a:rPr lang="en-US" dirty="0" smtClean="0"/>
                        <a:t>1928</a:t>
                      </a:r>
                      <a:endParaRPr lang="en-US" dirty="0"/>
                    </a:p>
                  </a:txBody>
                  <a:tcPr/>
                </a:tc>
                <a:tc>
                  <a:txBody>
                    <a:bodyPr/>
                    <a:lstStyle/>
                    <a:p>
                      <a:r>
                        <a:rPr lang="en-US" dirty="0" smtClean="0"/>
                        <a:t>1911</a:t>
                      </a:r>
                      <a:endParaRPr lang="en-US" dirty="0"/>
                    </a:p>
                  </a:txBody>
                  <a:tcPr/>
                </a:tc>
                <a:tc>
                  <a:txBody>
                    <a:bodyPr/>
                    <a:lstStyle/>
                    <a:p>
                      <a:r>
                        <a:rPr lang="en-US" dirty="0" smtClean="0"/>
                        <a:t>1912</a:t>
                      </a:r>
                      <a:endParaRPr lang="en-US" dirty="0"/>
                    </a:p>
                  </a:txBody>
                  <a:tcPr/>
                </a:tc>
                <a:tc>
                  <a:txBody>
                    <a:bodyPr/>
                    <a:lstStyle/>
                    <a:p>
                      <a:r>
                        <a:rPr lang="en-US" dirty="0" smtClean="0"/>
                        <a:t>1947</a:t>
                      </a:r>
                      <a:endParaRPr lang="en-US" dirty="0"/>
                    </a:p>
                  </a:txBody>
                  <a:tcPr/>
                </a:tc>
                <a:tc>
                  <a:txBody>
                    <a:bodyPr/>
                    <a:lstStyle/>
                    <a:p>
                      <a:r>
                        <a:rPr lang="en-US" dirty="0" smtClean="0"/>
                        <a:t>1935</a:t>
                      </a:r>
                      <a:endParaRPr lang="en-US" dirty="0"/>
                    </a:p>
                  </a:txBody>
                  <a:tcPr/>
                </a:tc>
              </a:tr>
              <a:tr h="1029274">
                <a:tc>
                  <a:txBody>
                    <a:bodyPr/>
                    <a:lstStyle/>
                    <a:p>
                      <a:r>
                        <a:rPr lang="en-US" b="1" dirty="0" smtClean="0"/>
                        <a:t>Socialized Medicine (Universal Health Care)</a:t>
                      </a:r>
                      <a:endParaRPr lang="en-US" b="1" dirty="0"/>
                    </a:p>
                  </a:txBody>
                  <a:tcPr/>
                </a:tc>
                <a:tc>
                  <a:txBody>
                    <a:bodyPr/>
                    <a:lstStyle/>
                    <a:p>
                      <a:r>
                        <a:rPr lang="en-US" dirty="0" smtClean="0"/>
                        <a:t>1948</a:t>
                      </a:r>
                      <a:endParaRPr lang="en-US" dirty="0"/>
                    </a:p>
                  </a:txBody>
                  <a:tcPr/>
                </a:tc>
                <a:tc>
                  <a:txBody>
                    <a:bodyPr/>
                    <a:lstStyle/>
                    <a:p>
                      <a:r>
                        <a:rPr lang="en-US" dirty="0" smtClean="0"/>
                        <a:t>1884</a:t>
                      </a:r>
                      <a:endParaRPr lang="en-US" dirty="0"/>
                    </a:p>
                  </a:txBody>
                  <a:tcPr/>
                </a:tc>
                <a:tc>
                  <a:txBody>
                    <a:bodyPr/>
                    <a:lstStyle/>
                    <a:p>
                      <a:r>
                        <a:rPr lang="en-US" dirty="0" smtClean="0"/>
                        <a:t>1948</a:t>
                      </a:r>
                      <a:endParaRPr lang="en-US" dirty="0"/>
                    </a:p>
                  </a:txBody>
                  <a:tcPr/>
                </a:tc>
                <a:tc>
                  <a:txBody>
                    <a:bodyPr/>
                    <a:lstStyle/>
                    <a:p>
                      <a:r>
                        <a:rPr lang="en-US" dirty="0" smtClean="0"/>
                        <a:t>1948</a:t>
                      </a:r>
                      <a:endParaRPr lang="en-US" dirty="0"/>
                    </a:p>
                  </a:txBody>
                  <a:tcPr/>
                </a:tc>
                <a:tc>
                  <a:txBody>
                    <a:bodyPr/>
                    <a:lstStyle/>
                    <a:p>
                      <a:r>
                        <a:rPr lang="en-US" sz="1600" dirty="0" smtClean="0"/>
                        <a:t>Medicaid</a:t>
                      </a:r>
                      <a:r>
                        <a:rPr lang="en-US" sz="1600" baseline="0" dirty="0" smtClean="0"/>
                        <a:t> for the poorest citizens in the 1960s;  under Pres. Obama, conservative reforms set for all in 2014</a:t>
                      </a:r>
                      <a:endParaRPr lang="en-US" sz="1600"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10863</TotalTime>
  <Words>8478</Words>
  <Application>Microsoft Office PowerPoint</Application>
  <PresentationFormat>On-screen Show (4:3)</PresentationFormat>
  <Paragraphs>1007</Paragraphs>
  <Slides>115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115</vt:i4>
      </vt:variant>
    </vt:vector>
  </HeadingPairs>
  <TitlesOfParts>
    <vt:vector size="120" baseType="lpstr">
      <vt:lpstr>Georgia</vt:lpstr>
      <vt:lpstr>Arial</vt:lpstr>
      <vt:lpstr>Wingdings 2</vt:lpstr>
      <vt:lpstr>Calibri</vt:lpstr>
      <vt:lpstr>Technic</vt:lpstr>
      <vt:lpstr>The Industrial Revolution</vt:lpstr>
      <vt:lpstr>The First Industrial Revolution</vt:lpstr>
      <vt:lpstr>Historical Significance of the Industrial Revolution</vt:lpstr>
      <vt:lpstr>What was the Industrial Revolution? </vt:lpstr>
      <vt:lpstr>The Industrial Revolution </vt:lpstr>
      <vt:lpstr>The Industrial Revolution</vt:lpstr>
      <vt:lpstr>Developments</vt:lpstr>
      <vt:lpstr>Background of the Industrial Revolution</vt:lpstr>
      <vt:lpstr>Background of the Industrial Revolution</vt:lpstr>
      <vt:lpstr>Development of the Domestic System of Production</vt:lpstr>
      <vt:lpstr>Factory System</vt:lpstr>
      <vt:lpstr>Slide 12</vt:lpstr>
      <vt:lpstr>England: Birthplace of the Industrial Revolution </vt:lpstr>
      <vt:lpstr>Why the Industrial Revolution Started in England</vt:lpstr>
      <vt:lpstr>England’s Resources: Capital</vt:lpstr>
      <vt:lpstr>England’s Resources: Colonies and Markets</vt:lpstr>
      <vt:lpstr>England’s Resources:  Raw Materials</vt:lpstr>
      <vt:lpstr>England’s Resources: Workers</vt:lpstr>
      <vt:lpstr>England’s Resources: Merchant Marine</vt:lpstr>
      <vt:lpstr>England’s Resources: Geography</vt:lpstr>
      <vt:lpstr>“Necessity Is the Mother of Invention”</vt:lpstr>
      <vt:lpstr>“Necessity Is the Mother of Invention” </vt:lpstr>
      <vt:lpstr>“Necessity Is the Mother of Invention”</vt:lpstr>
      <vt:lpstr>“Necessity Is the Mother of Invention”</vt:lpstr>
      <vt:lpstr>The Textile Industry</vt:lpstr>
      <vt:lpstr>The Birth and Growth of the Textile Industry </vt:lpstr>
      <vt:lpstr>The Birth and Growth of the Textile Industry</vt:lpstr>
      <vt:lpstr>Development of Steam Engines </vt:lpstr>
      <vt:lpstr>Steam Power</vt:lpstr>
      <vt:lpstr>Steam Engines</vt:lpstr>
      <vt:lpstr>Coal and Iron</vt:lpstr>
      <vt:lpstr>Increases in Coal and Iron Production, 1770-1800</vt:lpstr>
      <vt:lpstr>Bessemer Process and Steel</vt:lpstr>
      <vt:lpstr>Transportation</vt:lpstr>
      <vt:lpstr>Transportation Revolution </vt:lpstr>
      <vt:lpstr>Steamboats</vt:lpstr>
      <vt:lpstr>Slide 37</vt:lpstr>
      <vt:lpstr>Macadamized Roads</vt:lpstr>
      <vt:lpstr>Slide 39</vt:lpstr>
      <vt:lpstr>Railroads</vt:lpstr>
      <vt:lpstr>Slide 41</vt:lpstr>
      <vt:lpstr>Communications Revolution </vt:lpstr>
      <vt:lpstr>Printing Revolution </vt:lpstr>
      <vt:lpstr>Review Questions</vt:lpstr>
      <vt:lpstr>Review Questions</vt:lpstr>
      <vt:lpstr>The Agricultural Revolution</vt:lpstr>
      <vt:lpstr>The Agricultural Revolution </vt:lpstr>
      <vt:lpstr>Agriculture and Industry</vt:lpstr>
      <vt:lpstr>Agricultural Innovators </vt:lpstr>
      <vt:lpstr>Agricultural Machinery</vt:lpstr>
      <vt:lpstr>Agricultural Science</vt:lpstr>
      <vt:lpstr>Review Questions</vt:lpstr>
      <vt:lpstr>The Second Industrial Revolution</vt:lpstr>
      <vt:lpstr>The First and Second Industrial Revolutions</vt:lpstr>
      <vt:lpstr>The Spread of the Industrial Revolution </vt:lpstr>
      <vt:lpstr>Transportation</vt:lpstr>
      <vt:lpstr>Transportation</vt:lpstr>
      <vt:lpstr>Review Questions</vt:lpstr>
      <vt:lpstr>The Results of the Industrial Revolution</vt:lpstr>
      <vt:lpstr>Results of the Industrial Revolution</vt:lpstr>
      <vt:lpstr>Economic Changes: Expansion of World Trade</vt:lpstr>
      <vt:lpstr>Economic Changes: Expansion of World Trade – Free Trade and Tariffs</vt:lpstr>
      <vt:lpstr>Economic Changes: Factory System Possible Due to Standardized Parts</vt:lpstr>
      <vt:lpstr>Economic Changes: Factory System Perfected with the Assembly Line</vt:lpstr>
      <vt:lpstr>Economic Changes: Factory System – Assembly Line Brings Division of Labor</vt:lpstr>
      <vt:lpstr>Economic Changes: Factory System</vt:lpstr>
      <vt:lpstr>Economic Changes:  Mass Production of Goods</vt:lpstr>
      <vt:lpstr>Economic Changes: Industrial Capitalism and the Working Class</vt:lpstr>
      <vt:lpstr>Economic Changes: Industrial Capitalism’s Risks</vt:lpstr>
      <vt:lpstr>Economic Changes:  Industrial Capitalism</vt:lpstr>
      <vt:lpstr>Economic Changes: Industrial Capitalism’s Problems</vt:lpstr>
      <vt:lpstr>Economic Changes:  Increased Standard of Living</vt:lpstr>
      <vt:lpstr>Economic Changes: Unemployment</vt:lpstr>
      <vt:lpstr>Political Changes:  Decline of Landed Aristocracy</vt:lpstr>
      <vt:lpstr>Political Changes:  Decline of Landed Aristocracy Case Study: The Corn Laws</vt:lpstr>
      <vt:lpstr>Political Changes: Growth and Expansion of Democracy</vt:lpstr>
      <vt:lpstr>Political Changes: Increased Government Involvement in Society</vt:lpstr>
      <vt:lpstr>Political Changes: Increased Power of Industrialized Nations</vt:lpstr>
      <vt:lpstr>Political Changes: Nationalism and Imperialism Stimulated</vt:lpstr>
      <vt:lpstr>Political Changes: Rise to Power of Businesspeople</vt:lpstr>
      <vt:lpstr>Social Changes:  Development and Growth of Cities</vt:lpstr>
      <vt:lpstr>Social Change: Development and Growth of Cities Case Studies: Liverpool and Manchester</vt:lpstr>
      <vt:lpstr>Social Changes: Improved Status and Earning Power of Women</vt:lpstr>
      <vt:lpstr>Social Changes: Increase in Leisure Time</vt:lpstr>
      <vt:lpstr>Social Changes: Population Increases  </vt:lpstr>
      <vt:lpstr>Social Changes: Problems</vt:lpstr>
      <vt:lpstr>Social Changes:  Science and Research Stimulated</vt:lpstr>
      <vt:lpstr>Review Questions</vt:lpstr>
      <vt:lpstr>The Labor Movement</vt:lpstr>
      <vt:lpstr>Changing Employee-Employer Relationships</vt:lpstr>
      <vt:lpstr>Problems of the Factory System</vt:lpstr>
      <vt:lpstr>Poor Living Conditions</vt:lpstr>
      <vt:lpstr>Slum Living Conditions</vt:lpstr>
      <vt:lpstr>Rise of Labor Unions</vt:lpstr>
      <vt:lpstr>Weapons Used by Unions and Employers</vt:lpstr>
      <vt:lpstr>British Labor Achievements</vt:lpstr>
      <vt:lpstr>Legal Protections for Workers</vt:lpstr>
      <vt:lpstr>Rights of Female and Child Workers</vt:lpstr>
      <vt:lpstr>Social Insurance/Security</vt:lpstr>
      <vt:lpstr>Review Questions</vt:lpstr>
      <vt:lpstr>The Cooperative Movement and Socialism</vt:lpstr>
      <vt:lpstr>Cooperatives</vt:lpstr>
      <vt:lpstr>Socialism</vt:lpstr>
      <vt:lpstr>Early Socialist Movement</vt:lpstr>
      <vt:lpstr>Robert Owen (1771-1858)</vt:lpstr>
      <vt:lpstr>Charles Fourier (1772-1837)</vt:lpstr>
      <vt:lpstr>Claude Henri de Saint-Simon</vt:lpstr>
      <vt:lpstr>Louis Blanc (1811-1882)</vt:lpstr>
      <vt:lpstr>Karl Marx (1818-1883)</vt:lpstr>
      <vt:lpstr>Marxism – Communism</vt:lpstr>
      <vt:lpstr>Socialist and Communist Political Parties</vt:lpstr>
      <vt:lpstr>Soviet-backed Communism</vt:lpstr>
      <vt:lpstr>Syndicalists and Anarchists</vt:lpstr>
      <vt:lpstr>Social Catholic Movement</vt:lpstr>
      <vt:lpstr>Review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 PowerPoint Presentation</dc:title>
  <dc:subject>World History - Global Studies</dc:subject>
  <dc:creator>Student Handouts, Inc.</dc:creator>
  <cp:lastModifiedBy>Tonya Keogh</cp:lastModifiedBy>
  <cp:revision>351</cp:revision>
  <dcterms:created xsi:type="dcterms:W3CDTF">2009-10-05T00:44:02Z</dcterms:created>
  <dcterms:modified xsi:type="dcterms:W3CDTF">2011-02-23T20:12:18Z</dcterms:modified>
</cp:coreProperties>
</file>