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01F30F-7E40-48FC-8377-9C12FF5A1C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FC1BD5-40E5-4887-A589-1F8F2ED67C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E7CBE-7CCA-480A-ADFB-288C8E4725D5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Orville and Wilbur Wright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Charles Fourier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Jethro</a:t>
            </a:r>
            <a:r>
              <a:rPr lang="en-US" dirty="0" smtClean="0"/>
              <a:t> </a:t>
            </a:r>
            <a:r>
              <a:rPr lang="en-US" dirty="0" err="1" smtClean="0"/>
              <a:t>Tull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Lord Townshend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 </a:t>
            </a:r>
            <a:r>
              <a:rPr lang="en-US" dirty="0" err="1" smtClean="0"/>
              <a:t>Bakewell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Cyrus McCormick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Justus von Liebig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domestic (or putting out)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84A0AA-CC97-4D22-BF44-BA54E34EBA05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Alexander</a:t>
            </a:r>
            <a:r>
              <a:rPr lang="en-US" baseline="0" dirty="0" smtClean="0"/>
              <a:t> Graham Bell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Panama Canal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 Fulton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George Stephenson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Trans-Siberian railroad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Suez Canal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DCEB7-32AC-4320-A0A2-7665AB61DE81}" type="slidenum">
              <a:rPr lang="en-US"/>
              <a:pPr/>
              <a:t>4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Rudolf</a:t>
            </a:r>
            <a:r>
              <a:rPr lang="en-US" baseline="0" dirty="0" smtClean="0"/>
              <a:t> Diesel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Guglielmo</a:t>
            </a:r>
            <a:r>
              <a:rPr lang="en-US" dirty="0" smtClean="0"/>
              <a:t> Marconi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Karl Marx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anarchism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 Owen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C1BD5-40E5-4887-A589-1F8F2ED67C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E98F6-51F4-474B-8EDC-980C79D2C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7FCF5-88B2-4CD8-B493-A60726289B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A9D86-646C-4B13-A8DA-4F3E9CDF77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73DEB-E1EC-4DA4-B186-5AB17D5B4C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89606-A443-4FC1-A906-E94B473BE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2DD19-6AED-489D-AFDF-22D8BC595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5677F-14D8-40CC-8125-3416EDA61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5B20-BE7A-4A36-910A-D1D49684AD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92D0E-7A49-4B46-BAAE-17B273D900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F934C-F94D-403D-BFD3-EC47D3AAE9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40154-7A67-4C4A-9A6B-AB9A9BFE45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0B04F1-1BDF-4639-9C72-33BEFF0FC3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9.xml"/><Relationship Id="rId18" Type="http://schemas.openxmlformats.org/officeDocument/2006/relationships/slide" Target="slide10.xml"/><Relationship Id="rId26" Type="http://schemas.openxmlformats.org/officeDocument/2006/relationships/slide" Target="slide26.xml"/><Relationship Id="rId3" Type="http://schemas.openxmlformats.org/officeDocument/2006/relationships/slide" Target="slide7.xml"/><Relationship Id="rId21" Type="http://schemas.openxmlformats.org/officeDocument/2006/relationships/slide" Target="slide25.xml"/><Relationship Id="rId7" Type="http://schemas.openxmlformats.org/officeDocument/2006/relationships/slide" Target="slide3.xml"/><Relationship Id="rId12" Type="http://schemas.openxmlformats.org/officeDocument/2006/relationships/slide" Target="slide4.xml"/><Relationship Id="rId17" Type="http://schemas.openxmlformats.org/officeDocument/2006/relationships/slide" Target="slide5.xml"/><Relationship Id="rId25" Type="http://schemas.openxmlformats.org/officeDocument/2006/relationships/slide" Target="slide21.xml"/><Relationship Id="rId2" Type="http://schemas.openxmlformats.org/officeDocument/2006/relationships/slide" Target="slide2.xml"/><Relationship Id="rId16" Type="http://schemas.openxmlformats.org/officeDocument/2006/relationships/slide" Target="slide24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11" Type="http://schemas.openxmlformats.org/officeDocument/2006/relationships/slide" Target="slide23.xml"/><Relationship Id="rId24" Type="http://schemas.openxmlformats.org/officeDocument/2006/relationships/slide" Target="slide16.xml"/><Relationship Id="rId5" Type="http://schemas.openxmlformats.org/officeDocument/2006/relationships/slide" Target="slide17.xml"/><Relationship Id="rId15" Type="http://schemas.openxmlformats.org/officeDocument/2006/relationships/slide" Target="slide19.xml"/><Relationship Id="rId23" Type="http://schemas.openxmlformats.org/officeDocument/2006/relationships/slide" Target="slide11.xml"/><Relationship Id="rId10" Type="http://schemas.openxmlformats.org/officeDocument/2006/relationships/slide" Target="slide18.xml"/><Relationship Id="rId19" Type="http://schemas.openxmlformats.org/officeDocument/2006/relationships/slide" Target="slide15.xml"/><Relationship Id="rId4" Type="http://schemas.openxmlformats.org/officeDocument/2006/relationships/slide" Target="slide12.xml"/><Relationship Id="rId9" Type="http://schemas.openxmlformats.org/officeDocument/2006/relationships/slide" Target="slide13.xml"/><Relationship Id="rId14" Type="http://schemas.openxmlformats.org/officeDocument/2006/relationships/slide" Target="slide14.xml"/><Relationship Id="rId22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24000" y="0"/>
            <a:ext cx="594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Times New Roman" pitchFamily="18" charset="0"/>
              </a:rPr>
              <a:t>Powerpoint Jeopardy</a:t>
            </a: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/>
        </p:nvGraphicFramePr>
        <p:xfrm>
          <a:off x="457200" y="1143000"/>
          <a:ext cx="8382000" cy="5425759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Inventors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Philosophers and Philosophies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Agriculture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Production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Transportation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71600" y="2057400"/>
            <a:ext cx="6553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Utopian socialist established a model community in New Harmony, Indiana?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61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43000" y="1752600"/>
            <a:ext cx="6934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French socialist philosopher considered poverty to be the main cause of society’s problems?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09801" y="1752600"/>
            <a:ext cx="487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Englishman invented the seed drill?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600200" y="1981200"/>
            <a:ext cx="6019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Englishman ended the three-field system by introducing crop rotation?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253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371600" y="1905000"/>
            <a:ext cx="6477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Englishman introduced scientific stock breeding?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7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52600" y="1905000"/>
            <a:ext cx="571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mechanical reaper in 1834?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81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600200" y="1905000"/>
            <a:ext cx="601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German inventor created the first fertilizers?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71600" y="2057400"/>
            <a:ext cx="6477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During the Industrial Revolution, what replaced human labor?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662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600200" y="1905000"/>
            <a:ext cx="5867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 what system of production do businesspeople deliver raw materials to workers’ homes?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447800" y="1752600"/>
            <a:ext cx="6324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 the factory system of production, production anticipates __________.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8677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6789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airplane in 1903?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4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828800" y="1905000"/>
            <a:ext cx="548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fossil fuel was burned to power steam engines?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9701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6019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True or false: Under the factory system, workers own the means of production.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2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95400" y="1676400"/>
            <a:ext cx="6629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canal, opened in 1914, provided access from one coast of the Americas to the other without the need to sail around the tip of South America?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174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90600" y="1905000"/>
            <a:ext cx="7173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steamboat in 1807?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277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828800" y="1905000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locomotive (train) in 1825?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3797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5867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major railroad was built across Russia between 1891 and 1905?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4821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600200" y="1752600"/>
            <a:ext cx="594359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canal, opened in 1869, provided access to the Indian Ocean from the Mediterranean Sea?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584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397000"/>
          <a:ext cx="9144000" cy="4132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Inventors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Philosophers and Philosophies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Agriculture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Production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Transportation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Orville and Wilbur Wright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Karl Marx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Jethro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Machines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Panama Canal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Alexander Graham Bell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Anarchism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Lord Townshend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Domestic (or putting out) system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Robert Fulton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Rudolf Diesel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Socialism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Robert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Bakewell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Demand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George Stephenson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767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Guglielmo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Marconi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Robert Owen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Cyrus McCormick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Trans-Siberian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railroad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John Ericsson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Charles Fourier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Justus von Liebig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Suez Canal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3810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ANSWER KEY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1752600"/>
            <a:ext cx="70968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telephone in 1876?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4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7251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diesel engine in 1892?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6477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the wireless telegraph, an early form of the radio, in 1895?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41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828800" y="1752600"/>
            <a:ext cx="5638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invented a screw propeller to replace paddle wheels in 1836?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5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662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wrote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</a:rPr>
              <a:t>Communist Manifesto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with Friedrich Engels in 1848?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371600" y="1828800"/>
            <a:ext cx="6553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philosophy advocates direct action to remove all forms of government?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295400" y="1828800"/>
            <a:ext cx="6705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Under what political system does the government own the means of production?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7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466</Words>
  <Application>Microsoft Office PowerPoint</Application>
  <PresentationFormat>On-screen Show (4:3)</PresentationFormat>
  <Paragraphs>137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Revolution PowerPoint Jeopardy Game</dc:title>
  <dc:subject>World History - Global Studies</dc:subject>
  <dc:creator>Student Handouts, Inc.</dc:creator>
  <cp:lastModifiedBy>HP Authorized Customer</cp:lastModifiedBy>
  <cp:revision>21</cp:revision>
  <dcterms:created xsi:type="dcterms:W3CDTF">2003-05-14T01:07:43Z</dcterms:created>
  <dcterms:modified xsi:type="dcterms:W3CDTF">2009-10-14T22:40:32Z</dcterms:modified>
</cp:coreProperties>
</file>