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9"/>
  </p:notesMasterIdLst>
  <p:handoutMasterIdLst>
    <p:handoutMasterId r:id="rId3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F5F"/>
    <a:srgbClr val="333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8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1236" y="-90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701F30F-7E40-48FC-8377-9C12FF5A1C5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AFC1BD5-40E5-4887-A589-1F8F2ED67C7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7FE7CBE-7CCA-480A-ADFB-288C8E4725D5}" type="slidenum">
              <a:rPr lang="en-US"/>
              <a:pPr/>
              <a:t>2</a:t>
            </a:fld>
            <a:endParaRPr lang="en-US"/>
          </a:p>
        </p:txBody>
      </p:sp>
      <p:sp>
        <p:nvSpPr>
          <p:cNvPr id="92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Orville and Wilbur Wright</a:t>
            </a:r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Charles Fourier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C1BD5-40E5-4887-A589-1F8F2ED67C74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Jethro</a:t>
            </a:r>
            <a:r>
              <a:rPr lang="en-US" dirty="0" smtClean="0"/>
              <a:t> </a:t>
            </a:r>
            <a:r>
              <a:rPr lang="en-US" dirty="0" err="1" smtClean="0"/>
              <a:t>Tull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C1BD5-40E5-4887-A589-1F8F2ED67C74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Lord Townshend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C1BD5-40E5-4887-A589-1F8F2ED67C74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Robert </a:t>
            </a:r>
            <a:r>
              <a:rPr lang="en-US" dirty="0" err="1" smtClean="0"/>
              <a:t>Bakewell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C1BD5-40E5-4887-A589-1F8F2ED67C7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Cyrus McCormick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C1BD5-40E5-4887-A589-1F8F2ED67C7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Justus von Liebig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C1BD5-40E5-4887-A589-1F8F2ED67C7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machines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C1BD5-40E5-4887-A589-1F8F2ED67C7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domestic (or putting out) system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C1BD5-40E5-4887-A589-1F8F2ED67C74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demand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C1BD5-40E5-4887-A589-1F8F2ED67C7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C1BD5-40E5-4887-A589-1F8F2ED67C74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84A0AA-CC97-4D22-BF44-BA54E34EBA05}" type="slidenum">
              <a:rPr lang="en-US"/>
              <a:pPr/>
              <a:t>3</a:t>
            </a:fld>
            <a:endParaRPr lang="en-US"/>
          </a:p>
        </p:txBody>
      </p:sp>
      <p:sp>
        <p:nvSpPr>
          <p:cNvPr id="112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Alexander</a:t>
            </a:r>
            <a:r>
              <a:rPr lang="en-US" baseline="0" dirty="0" smtClean="0"/>
              <a:t> Graham Bell</a:t>
            </a:r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false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C1BD5-40E5-4887-A589-1F8F2ED67C74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Panama Canal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C1BD5-40E5-4887-A589-1F8F2ED67C74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Robert Fulton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C1BD5-40E5-4887-A589-1F8F2ED67C74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George Stephenson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C1BD5-40E5-4887-A589-1F8F2ED67C74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Trans-Siberian railroad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C1BD5-40E5-4887-A589-1F8F2ED67C74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Suez Canal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C1BD5-40E5-4887-A589-1F8F2ED67C74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67DCEB7-32AC-4320-A0A2-7665AB61DE81}" type="slidenum">
              <a:rPr lang="en-US"/>
              <a:pPr/>
              <a:t>4</a:t>
            </a:fld>
            <a:endParaRPr lang="en-US"/>
          </a:p>
        </p:txBody>
      </p:sp>
      <p:sp>
        <p:nvSpPr>
          <p:cNvPr id="133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Rudolf</a:t>
            </a:r>
            <a:r>
              <a:rPr lang="en-US" baseline="0" dirty="0" smtClean="0"/>
              <a:t> Diesel</a:t>
            </a:r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Guglielmo</a:t>
            </a:r>
            <a:r>
              <a:rPr lang="en-US" dirty="0" smtClean="0"/>
              <a:t> Marconi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C1BD5-40E5-4887-A589-1F8F2ED67C7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John Ericsson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C1BD5-40E5-4887-A589-1F8F2ED67C7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Karl Marx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C1BD5-40E5-4887-A589-1F8F2ED67C7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anarchism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C1BD5-40E5-4887-A589-1F8F2ED67C7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socialism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C1BD5-40E5-4887-A589-1F8F2ED67C7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Robert Owen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FC1BD5-40E5-4887-A589-1F8F2ED67C7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3E98F6-51F4-474B-8EDC-980C79D2CA2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67FCF5-88B2-4CD8-B493-A60726289BC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9A9D86-646C-4B13-A8DA-4F3E9CDF77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73DEB-E1EC-4DA4-B186-5AB17D5B4CE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289606-A443-4FC1-A906-E94B473BE0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42DD19-6AED-489D-AFDF-22D8BC595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B5677F-14D8-40CC-8125-3416EDA612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885B20-BE7A-4A36-910A-D1D49684AD7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C92D0E-7A49-4B46-BAAE-17B273D9004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4F934C-F94D-403D-BFD3-EC47D3AAE9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B40154-7A67-4C4A-9A6B-AB9A9BFE45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D0B04F1-1BDF-4639-9C72-33BEFF0FC3BB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13" Type="http://schemas.openxmlformats.org/officeDocument/2006/relationships/slide" Target="slide9.xml"/><Relationship Id="rId18" Type="http://schemas.openxmlformats.org/officeDocument/2006/relationships/slide" Target="slide10.xml"/><Relationship Id="rId26" Type="http://schemas.openxmlformats.org/officeDocument/2006/relationships/slide" Target="slide26.xml"/><Relationship Id="rId3" Type="http://schemas.openxmlformats.org/officeDocument/2006/relationships/slide" Target="slide7.xml"/><Relationship Id="rId21" Type="http://schemas.openxmlformats.org/officeDocument/2006/relationships/slide" Target="slide25.xml"/><Relationship Id="rId7" Type="http://schemas.openxmlformats.org/officeDocument/2006/relationships/slide" Target="slide3.xml"/><Relationship Id="rId12" Type="http://schemas.openxmlformats.org/officeDocument/2006/relationships/slide" Target="slide4.xml"/><Relationship Id="rId17" Type="http://schemas.openxmlformats.org/officeDocument/2006/relationships/slide" Target="slide5.xml"/><Relationship Id="rId25" Type="http://schemas.openxmlformats.org/officeDocument/2006/relationships/slide" Target="slide21.xml"/><Relationship Id="rId2" Type="http://schemas.openxmlformats.org/officeDocument/2006/relationships/slide" Target="slide2.xml"/><Relationship Id="rId16" Type="http://schemas.openxmlformats.org/officeDocument/2006/relationships/slide" Target="slide24.xml"/><Relationship Id="rId20" Type="http://schemas.openxmlformats.org/officeDocument/2006/relationships/slide" Target="slide20.xml"/><Relationship Id="rId1" Type="http://schemas.openxmlformats.org/officeDocument/2006/relationships/slideLayout" Target="../slideLayouts/slideLayout7.xml"/><Relationship Id="rId6" Type="http://schemas.openxmlformats.org/officeDocument/2006/relationships/slide" Target="slide22.xml"/><Relationship Id="rId11" Type="http://schemas.openxmlformats.org/officeDocument/2006/relationships/slide" Target="slide23.xml"/><Relationship Id="rId24" Type="http://schemas.openxmlformats.org/officeDocument/2006/relationships/slide" Target="slide16.xml"/><Relationship Id="rId5" Type="http://schemas.openxmlformats.org/officeDocument/2006/relationships/slide" Target="slide17.xml"/><Relationship Id="rId15" Type="http://schemas.openxmlformats.org/officeDocument/2006/relationships/slide" Target="slide19.xml"/><Relationship Id="rId23" Type="http://schemas.openxmlformats.org/officeDocument/2006/relationships/slide" Target="slide11.xml"/><Relationship Id="rId10" Type="http://schemas.openxmlformats.org/officeDocument/2006/relationships/slide" Target="slide18.xml"/><Relationship Id="rId19" Type="http://schemas.openxmlformats.org/officeDocument/2006/relationships/slide" Target="slide15.xml"/><Relationship Id="rId4" Type="http://schemas.openxmlformats.org/officeDocument/2006/relationships/slide" Target="slide12.xml"/><Relationship Id="rId9" Type="http://schemas.openxmlformats.org/officeDocument/2006/relationships/slide" Target="slide13.xml"/><Relationship Id="rId14" Type="http://schemas.openxmlformats.org/officeDocument/2006/relationships/slide" Target="slide14.xml"/><Relationship Id="rId22" Type="http://schemas.openxmlformats.org/officeDocument/2006/relationships/slide" Target="slide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1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1524000" y="0"/>
            <a:ext cx="5943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800" b="1">
                <a:solidFill>
                  <a:schemeClr val="bg1"/>
                </a:solidFill>
                <a:latin typeface="Times New Roman" pitchFamily="18" charset="0"/>
              </a:rPr>
              <a:t>Powerpoint Jeopardy</a:t>
            </a:r>
          </a:p>
        </p:txBody>
      </p:sp>
      <p:graphicFrame>
        <p:nvGraphicFramePr>
          <p:cNvPr id="2207" name="Group 159"/>
          <p:cNvGraphicFramePr>
            <a:graphicFrameLocks noGrp="1"/>
          </p:cNvGraphicFramePr>
          <p:nvPr/>
        </p:nvGraphicFramePr>
        <p:xfrm>
          <a:off x="457200" y="1143000"/>
          <a:ext cx="8382000" cy="5425759"/>
        </p:xfrm>
        <a:graphic>
          <a:graphicData uri="http://schemas.openxmlformats.org/drawingml/2006/table">
            <a:tbl>
              <a:tblPr/>
              <a:tblGrid>
                <a:gridCol w="1676400"/>
                <a:gridCol w="1676400"/>
                <a:gridCol w="1676400"/>
                <a:gridCol w="1676400"/>
                <a:gridCol w="1676400"/>
              </a:tblGrid>
              <a:tr h="5635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Inventors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Philosophers and Philosophies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Agriculture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Production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</a:rPr>
                        <a:t>Transportation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3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4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5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6" action="ppaction://hlinksldjump"/>
                        </a:rPr>
                        <a:t>10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7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8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9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0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1" action="ppaction://hlinksldjump"/>
                        </a:rPr>
                        <a:t>20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2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3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4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5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6" action="ppaction://hlinksldjump"/>
                        </a:rPr>
                        <a:t>30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83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7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8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19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0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1" action="ppaction://hlinksldjump"/>
                        </a:rPr>
                        <a:t>40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69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2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3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4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5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hlinkClick r:id="rId26" action="ppaction://hlinksldjump"/>
                        </a:rPr>
                        <a:t>50</a:t>
                      </a:r>
                      <a:endParaRPr kumimoji="0" lang="en-US" sz="3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1371600" y="2057400"/>
            <a:ext cx="6553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Utopian socialist established a model community in New Harmony, Indiana?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9461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43000" y="1752600"/>
            <a:ext cx="6934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French socialist philosopher considered poverty to be the main cause of society’s problems?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0485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2209801" y="1752600"/>
            <a:ext cx="4876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Englishman invented the seed drill?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1509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1600200" y="1981200"/>
            <a:ext cx="6019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Englishman ended the three-field system by introducing crop rotation?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2533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1371600" y="1905000"/>
            <a:ext cx="6477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Englishman introduced scientific stock breeding?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3557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752600" y="1905000"/>
            <a:ext cx="5715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Who invented the mechanical reaper in 1834?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4581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600200" y="1905000"/>
            <a:ext cx="6019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German inventor created the first fertilizers?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5605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1371600" y="2057400"/>
            <a:ext cx="6477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During the Industrial Revolution, what replaced human labor?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6629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1600200" y="1905000"/>
            <a:ext cx="5867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In what system of production do businesspeople deliver raw materials to workers’ homes?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7653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447800" y="1752600"/>
            <a:ext cx="6324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In the factory system of production, production anticipates __________.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8677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219200" y="1752600"/>
            <a:ext cx="678903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Who invented the airplane in 1903?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7174" name="Picture 6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1828800" y="1905000"/>
            <a:ext cx="5486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fossil fuel was burned to power steam engines?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29701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Text Box 4"/>
          <p:cNvSpPr txBox="1">
            <a:spLocks noChangeArrowheads="1"/>
          </p:cNvSpPr>
          <p:nvPr/>
        </p:nvSpPr>
        <p:spPr bwMode="auto">
          <a:xfrm>
            <a:off x="1600200" y="1828800"/>
            <a:ext cx="6019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True or false: Under the factory system, workers own the means of production.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0725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1295400" y="1676400"/>
            <a:ext cx="66294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canal, opened in 1914, provided access from one coast of the Americas to the other without the need to sail around the tip of South America?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1749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990600" y="1905000"/>
            <a:ext cx="71737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Who invented the steamboat in 1807?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2773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828800" y="1905000"/>
            <a:ext cx="5410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Who invented the locomotive (train) in 1825?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3797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1600200" y="1828800"/>
            <a:ext cx="5867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major railroad was built across Russia between 1891 and 1905?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4821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600200" y="1752600"/>
            <a:ext cx="5943599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canal, opened in 1869, provided access to the Indian Ocean from the Mediterranean Sea?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35845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1397000"/>
          <a:ext cx="9144000" cy="41327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1828800"/>
                <a:gridCol w="1828800"/>
                <a:gridCol w="1828800"/>
                <a:gridCol w="1828800"/>
              </a:tblGrid>
              <a:tr h="6604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Inventors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Philosophers and Philosophies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Agriculture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Production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Transportation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76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Orville and Wilbur Wright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Karl Marx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Jethro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Tull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Machines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Panama Canal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76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Alexander Graham Bell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Anarchism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Lord Townshend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Domestic (or putting out) system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Robert Fulton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76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Rudolf Diesel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Socialism 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Robert </a:t>
                      </a:r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Bakewell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Demand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George Stephenson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7671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>
                          <a:solidFill>
                            <a:schemeClr val="tx1"/>
                          </a:solidFill>
                        </a:rPr>
                        <a:t>Guglielmo</a:t>
                      </a:r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 Marconi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Robert Owen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Cyrus McCormick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Coal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Trans-Siberian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railroad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3767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John Ericsson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Charles Fourier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Justus von Liebig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false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chemeClr val="tx1"/>
                          </a:solidFill>
                        </a:rPr>
                        <a:t>Suez Canal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47800" y="381000"/>
            <a:ext cx="6172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 smtClean="0">
                <a:solidFill>
                  <a:schemeClr val="bg1"/>
                </a:solidFill>
              </a:rPr>
              <a:t>ANSWER KEY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066800" y="1752600"/>
            <a:ext cx="7096815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Who invented the telephone in 1876?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0245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762000" y="1676400"/>
            <a:ext cx="7725192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Who invented the diesel engine in 1892?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2293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1371600" y="1752600"/>
            <a:ext cx="64770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Who invented the wireless telegraph, an early form of the radio, in 1895?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4341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828800" y="1752600"/>
            <a:ext cx="5638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Who invented a screw propeller to replace paddle wheels in 1836?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5365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371600" y="1752600"/>
            <a:ext cx="6629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Who wrote </a:t>
            </a:r>
            <a:r>
              <a:rPr lang="en-US" sz="3600" i="1" dirty="0" smtClean="0">
                <a:solidFill>
                  <a:schemeClr val="bg1"/>
                </a:solidFill>
                <a:latin typeface="Times New Roman" pitchFamily="18" charset="0"/>
              </a:rPr>
              <a:t>Communist Manifesto</a:t>
            </a:r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 with Friedrich Engels in 1848?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6389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Text Box 4"/>
          <p:cNvSpPr txBox="1">
            <a:spLocks noChangeArrowheads="1"/>
          </p:cNvSpPr>
          <p:nvPr/>
        </p:nvSpPr>
        <p:spPr bwMode="auto">
          <a:xfrm>
            <a:off x="1371600" y="1828800"/>
            <a:ext cx="6553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What philosophy advocates direct action to remove all forms of government?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7413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295400" y="1828800"/>
            <a:ext cx="6705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Times New Roman" pitchFamily="18" charset="0"/>
              </a:rPr>
              <a:t>Under what political system does the government own the means of production?</a:t>
            </a:r>
            <a:endParaRPr lang="en-US" sz="36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pic>
        <p:nvPicPr>
          <p:cNvPr id="18437" name="Picture 5" descr="purple_md_blk">
            <a:hlinkClick r:id="rId3" action="ppaction://hlinksldjump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" y="6019800"/>
            <a:ext cx="657225" cy="476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FF"/>
      </a:hlink>
      <a:folHlink>
        <a:srgbClr val="3333FF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FF"/>
        </a:hlink>
        <a:folHlink>
          <a:srgbClr val="3333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466</Words>
  <Application>Microsoft Office PowerPoint</Application>
  <PresentationFormat>On-screen Show (4:3)</PresentationFormat>
  <Paragraphs>137</Paragraphs>
  <Slides>27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0" baseType="lpstr">
      <vt:lpstr>Arial</vt:lpstr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</vt:vector>
  </TitlesOfParts>
  <Company>James Madison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Industrial Revolution PowerPoint Jeopardy Game</dc:title>
  <dc:subject>World History - Global Studies</dc:subject>
  <dc:creator>Student Handouts, Inc.</dc:creator>
  <cp:lastModifiedBy>HP Authorized Customer</cp:lastModifiedBy>
  <cp:revision>21</cp:revision>
  <dcterms:created xsi:type="dcterms:W3CDTF">2003-05-14T01:07:43Z</dcterms:created>
  <dcterms:modified xsi:type="dcterms:W3CDTF">2009-10-14T22:40:32Z</dcterms:modified>
</cp:coreProperties>
</file>