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3AED00DE-445D-4FCF-BECA-5CCC9CB7274B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C86E2D8-C83C-457F-8B5D-041563891F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© Student Handouts, Inc.   www.studenthandouts.com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/>
              <a:t>The Phoenicians</a:t>
            </a:r>
            <a:endParaRPr lang="en-US" sz="6000" b="1" dirty="0"/>
          </a:p>
        </p:txBody>
      </p:sp>
      <p:pic>
        <p:nvPicPr>
          <p:cNvPr id="23554" name="Picture 2" descr="http://i281.photobucket.com/albums/kk204/StudentHandoutsInc/Pictures/DevelopmentoftheAlphabetfromEgyp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6208" y="457200"/>
            <a:ext cx="7297792" cy="3613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Geography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/>
          <a:lstStyle/>
          <a:p>
            <a:r>
              <a:rPr lang="en-US" dirty="0" smtClean="0"/>
              <a:t>Phoenicia was located between the eastern Mediterranean coast and the Lebanon Mountains</a:t>
            </a:r>
          </a:p>
          <a:p>
            <a:endParaRPr lang="en-US" dirty="0"/>
          </a:p>
        </p:txBody>
      </p:sp>
      <p:pic>
        <p:nvPicPr>
          <p:cNvPr id="26626" name="Picture 2" descr="File:Phoenicia map-en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276600"/>
            <a:ext cx="5049897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Government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 a unified nation</a:t>
            </a:r>
          </a:p>
          <a:p>
            <a:endParaRPr lang="en-US" sz="3600" dirty="0" smtClean="0"/>
          </a:p>
          <a:p>
            <a:r>
              <a:rPr lang="en-US" sz="3600" dirty="0" smtClean="0"/>
              <a:t>Consisted of independent city-states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Phoenicians Were Sailors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Sailing</a:t>
            </a:r>
          </a:p>
          <a:p>
            <a:pPr lvl="1"/>
            <a:r>
              <a:rPr lang="en-US" sz="3200" dirty="0" smtClean="0"/>
              <a:t>No maps or modern technology</a:t>
            </a:r>
          </a:p>
          <a:p>
            <a:pPr lvl="1"/>
            <a:r>
              <a:rPr lang="en-US" sz="3200" dirty="0" smtClean="0"/>
              <a:t>Sailed beyond Gibraltar (Pillars of Hercules)</a:t>
            </a:r>
          </a:p>
          <a:p>
            <a:pPr lvl="1"/>
            <a:r>
              <a:rPr lang="en-US" sz="3200" dirty="0" smtClean="0"/>
              <a:t>Evidence that they may have circumnavigated Africa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Phoenician Colonies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209800"/>
            <a:ext cx="6400800" cy="4191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Sailed and colonized throughout the Mediterranean beginning circa 1000 B.C.E.</a:t>
            </a:r>
          </a:p>
          <a:p>
            <a:pPr lvl="1"/>
            <a:r>
              <a:rPr lang="en-US" sz="2400" dirty="0" err="1" smtClean="0"/>
              <a:t>Gades</a:t>
            </a:r>
            <a:r>
              <a:rPr lang="en-US" sz="2400" dirty="0" smtClean="0"/>
              <a:t> (Cadiz, Spain)</a:t>
            </a:r>
          </a:p>
          <a:p>
            <a:pPr lvl="1"/>
            <a:r>
              <a:rPr lang="en-US" sz="2400" dirty="0" smtClean="0"/>
              <a:t>Carthage (Tunis, Tunisia)</a:t>
            </a:r>
          </a:p>
          <a:p>
            <a:r>
              <a:rPr lang="en-US" sz="2400" b="1" dirty="0" smtClean="0"/>
              <a:t>Modern DNA testing links Palestinians, Lebanese, and residents of old Phoenician colonies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65532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Leading sailors and traders of ancient world</a:t>
            </a:r>
          </a:p>
          <a:p>
            <a:r>
              <a:rPr lang="en-US" dirty="0" smtClean="0"/>
              <a:t>They traded:</a:t>
            </a:r>
          </a:p>
          <a:p>
            <a:pPr lvl="1"/>
            <a:r>
              <a:rPr lang="en-US" b="1" dirty="0" smtClean="0"/>
              <a:t>Cloth</a:t>
            </a:r>
          </a:p>
          <a:p>
            <a:pPr lvl="1"/>
            <a:r>
              <a:rPr lang="en-US" b="1" dirty="0" smtClean="0"/>
              <a:t>Dye (purple dye prized by kings, made from shellfish murex)</a:t>
            </a:r>
          </a:p>
          <a:p>
            <a:pPr lvl="1"/>
            <a:r>
              <a:rPr lang="en-US" b="1" dirty="0" smtClean="0"/>
              <a:t>Glass</a:t>
            </a:r>
          </a:p>
          <a:p>
            <a:pPr lvl="1"/>
            <a:r>
              <a:rPr lang="en-US" b="1" dirty="0" smtClean="0"/>
              <a:t>Pottery</a:t>
            </a:r>
          </a:p>
          <a:p>
            <a:r>
              <a:rPr lang="en-US" dirty="0" smtClean="0"/>
              <a:t>Traded for:</a:t>
            </a:r>
          </a:p>
          <a:p>
            <a:pPr lvl="1"/>
            <a:r>
              <a:rPr lang="en-US" b="1" dirty="0" smtClean="0"/>
              <a:t>Tin (Britannia)</a:t>
            </a:r>
          </a:p>
          <a:p>
            <a:pPr lvl="1"/>
            <a:r>
              <a:rPr lang="en-US" b="1" dirty="0" smtClean="0"/>
              <a:t>Hides, ivory, ostrich feathers, and slaves (Africa)</a:t>
            </a:r>
          </a:p>
          <a:p>
            <a:pPr lvl="1"/>
            <a:r>
              <a:rPr lang="en-US" b="1" dirty="0" smtClean="0"/>
              <a:t>Gold, precious stones, and spices (India)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Alphabet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Carried their civilization and culture where they traded</a:t>
            </a:r>
          </a:p>
          <a:p>
            <a:r>
              <a:rPr lang="en-US" dirty="0" smtClean="0"/>
              <a:t>Adopted and adapted Egyptian hieroglyphics into an alphabet off 22 symbols (letters) representing sounds</a:t>
            </a:r>
          </a:p>
        </p:txBody>
      </p:sp>
      <p:pic>
        <p:nvPicPr>
          <p:cNvPr id="27650" name="Picture 2" descr="http://i281.photobucket.com/albums/kk204/StudentHandoutsInc/Pictures/DevelopmentoftheAlphabetfromEgyp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343400"/>
            <a:ext cx="4800600" cy="2376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was Phoenicia located?</a:t>
            </a:r>
          </a:p>
          <a:p>
            <a:r>
              <a:rPr lang="en-US" dirty="0" smtClean="0"/>
              <a:t>Name two Phoenician colonies.</a:t>
            </a:r>
          </a:p>
          <a:p>
            <a:r>
              <a:rPr lang="en-US" dirty="0" smtClean="0"/>
              <a:t>Where did the Phoenicians trade?</a:t>
            </a:r>
          </a:p>
          <a:p>
            <a:r>
              <a:rPr lang="en-US" dirty="0" smtClean="0"/>
              <a:t>What is considered to be the Phoenicians’ greatest contribution to the world?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41</TotalTime>
  <Words>207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</vt:lpstr>
      <vt:lpstr>The Phoenicians</vt:lpstr>
      <vt:lpstr>Geography</vt:lpstr>
      <vt:lpstr>Government</vt:lpstr>
      <vt:lpstr>Phoenicians Were Sailors</vt:lpstr>
      <vt:lpstr>Phoenician Colonies</vt:lpstr>
      <vt:lpstr>Trade</vt:lpstr>
      <vt:lpstr>Alphabet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Ancient Phoenicians PowerPoint Presentation</dc:title>
  <dc:subject>World History - Global Studies</dc:subject>
  <dc:creator>Student Handouts, Inc.</dc:creator>
  <cp:lastModifiedBy>HP Authorized Customer</cp:lastModifiedBy>
  <cp:revision>5</cp:revision>
  <dcterms:created xsi:type="dcterms:W3CDTF">2009-03-11T00:30:06Z</dcterms:created>
  <dcterms:modified xsi:type="dcterms:W3CDTF">2009-03-11T01:11:29Z</dcterms:modified>
</cp:coreProperties>
</file>