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0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F12F4-DCA7-4311-8956-BBF204568A6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457C21-94C6-4C31-AEA9-A1B2853A2EA4}">
      <dgm:prSet phldrT="[Text]"/>
      <dgm:spPr/>
      <dgm:t>
        <a:bodyPr/>
        <a:lstStyle/>
        <a:p>
          <a:r>
            <a:rPr lang="en-US" i="1" dirty="0" smtClean="0">
              <a:solidFill>
                <a:schemeClr val="tx1"/>
              </a:solidFill>
            </a:rPr>
            <a:t>Homo </a:t>
          </a:r>
          <a:r>
            <a:rPr lang="en-US" i="1" dirty="0" err="1" smtClean="0">
              <a:solidFill>
                <a:schemeClr val="tx1"/>
              </a:solidFill>
            </a:rPr>
            <a:t>habilis</a:t>
          </a:r>
          <a:endParaRPr lang="en-US" i="1" dirty="0">
            <a:solidFill>
              <a:schemeClr val="tx1"/>
            </a:solidFill>
          </a:endParaRPr>
        </a:p>
      </dgm:t>
    </dgm:pt>
    <dgm:pt modelId="{7E675294-435D-42DC-BC2C-FEADA1FA5C4F}" type="parTrans" cxnId="{A22D6042-4E0E-4099-A7D4-B7D98AE1778B}">
      <dgm:prSet/>
      <dgm:spPr/>
      <dgm:t>
        <a:bodyPr/>
        <a:lstStyle/>
        <a:p>
          <a:endParaRPr lang="en-US"/>
        </a:p>
      </dgm:t>
    </dgm:pt>
    <dgm:pt modelId="{F573EBD5-8E83-4BF4-AA01-01CAAFEAD4FE}" type="sibTrans" cxnId="{A22D6042-4E0E-4099-A7D4-B7D98AE1778B}">
      <dgm:prSet/>
      <dgm:spPr/>
      <dgm:t>
        <a:bodyPr/>
        <a:lstStyle/>
        <a:p>
          <a:endParaRPr lang="en-US"/>
        </a:p>
      </dgm:t>
    </dgm:pt>
    <dgm:pt modelId="{F2086564-8030-4018-9F21-A66537833C41}">
      <dgm:prSet phldrT="[Text]"/>
      <dgm:spPr/>
      <dgm:t>
        <a:bodyPr/>
        <a:lstStyle/>
        <a:p>
          <a:r>
            <a:rPr lang="en-US" i="1" dirty="0" smtClean="0">
              <a:solidFill>
                <a:schemeClr val="tx1"/>
              </a:solidFill>
            </a:rPr>
            <a:t>Homo erectus</a:t>
          </a:r>
          <a:endParaRPr lang="en-US" i="1" dirty="0">
            <a:solidFill>
              <a:schemeClr val="tx1"/>
            </a:solidFill>
          </a:endParaRPr>
        </a:p>
      </dgm:t>
    </dgm:pt>
    <dgm:pt modelId="{A31D067A-D8C2-46A3-B85E-6D1C12947021}" type="parTrans" cxnId="{40DD8F69-95E0-4CDC-B04B-E59DD9275898}">
      <dgm:prSet/>
      <dgm:spPr/>
      <dgm:t>
        <a:bodyPr/>
        <a:lstStyle/>
        <a:p>
          <a:endParaRPr lang="en-US"/>
        </a:p>
      </dgm:t>
    </dgm:pt>
    <dgm:pt modelId="{2F5B6F67-3E04-4A64-8FEB-690ACA129476}" type="sibTrans" cxnId="{40DD8F69-95E0-4CDC-B04B-E59DD9275898}">
      <dgm:prSet/>
      <dgm:spPr/>
      <dgm:t>
        <a:bodyPr/>
        <a:lstStyle/>
        <a:p>
          <a:endParaRPr lang="en-US"/>
        </a:p>
      </dgm:t>
    </dgm:pt>
    <dgm:pt modelId="{9E424066-4C8E-4247-9312-25FEAD71142C}">
      <dgm:prSet phldrT="[Text]"/>
      <dgm:spPr/>
      <dgm:t>
        <a:bodyPr/>
        <a:lstStyle/>
        <a:p>
          <a:r>
            <a:rPr lang="en-US" i="1" dirty="0" smtClean="0"/>
            <a:t>Homo sapiens </a:t>
          </a:r>
          <a:r>
            <a:rPr lang="en-US" i="1" dirty="0" err="1" smtClean="0"/>
            <a:t>neanderthalensis</a:t>
          </a:r>
          <a:endParaRPr lang="en-US" i="1" dirty="0"/>
        </a:p>
      </dgm:t>
    </dgm:pt>
    <dgm:pt modelId="{E4C5EC35-21FF-42E9-9EA6-AECABB98B88D}" type="parTrans" cxnId="{AA50464A-3BA0-4836-AB2B-97C5675A1E65}">
      <dgm:prSet/>
      <dgm:spPr/>
      <dgm:t>
        <a:bodyPr/>
        <a:lstStyle/>
        <a:p>
          <a:endParaRPr lang="en-US"/>
        </a:p>
      </dgm:t>
    </dgm:pt>
    <dgm:pt modelId="{43176789-2207-4AEA-BDEC-DC4FD0F1E40B}" type="sibTrans" cxnId="{AA50464A-3BA0-4836-AB2B-97C5675A1E65}">
      <dgm:prSet/>
      <dgm:spPr/>
      <dgm:t>
        <a:bodyPr/>
        <a:lstStyle/>
        <a:p>
          <a:endParaRPr lang="en-US"/>
        </a:p>
      </dgm:t>
    </dgm:pt>
    <dgm:pt modelId="{E839C3DE-42EC-4834-BF51-A864A26958A3}">
      <dgm:prSet phldrT="[Text]"/>
      <dgm:spPr/>
      <dgm:t>
        <a:bodyPr/>
        <a:lstStyle/>
        <a:p>
          <a:r>
            <a:rPr lang="en-US" i="1" dirty="0" smtClean="0"/>
            <a:t>Homo sapiens </a:t>
          </a:r>
          <a:r>
            <a:rPr lang="en-US" i="1" dirty="0" err="1" smtClean="0"/>
            <a:t>sapiens</a:t>
          </a:r>
          <a:endParaRPr lang="en-US" i="1" dirty="0"/>
        </a:p>
      </dgm:t>
    </dgm:pt>
    <dgm:pt modelId="{F76E0F6E-6F57-4454-AD5C-F9D86891F842}" type="parTrans" cxnId="{2355F9EB-103E-4949-BD0B-62726ACFADD9}">
      <dgm:prSet/>
      <dgm:spPr/>
      <dgm:t>
        <a:bodyPr/>
        <a:lstStyle/>
        <a:p>
          <a:endParaRPr lang="en-US"/>
        </a:p>
      </dgm:t>
    </dgm:pt>
    <dgm:pt modelId="{5092E9E4-AAB0-4573-A9B6-035876B1040C}" type="sibTrans" cxnId="{2355F9EB-103E-4949-BD0B-62726ACFADD9}">
      <dgm:prSet/>
      <dgm:spPr/>
      <dgm:t>
        <a:bodyPr/>
        <a:lstStyle/>
        <a:p>
          <a:endParaRPr lang="en-US"/>
        </a:p>
      </dgm:t>
    </dgm:pt>
    <dgm:pt modelId="{A5FB736B-FD57-4337-B860-4D686A4A17CC}" type="pres">
      <dgm:prSet presAssocID="{DCAF12F4-DCA7-4311-8956-BBF204568A60}" presName="Name0" presStyleCnt="0">
        <dgm:presLayoutVars>
          <dgm:dir/>
          <dgm:animLvl val="lvl"/>
          <dgm:resizeHandles val="exact"/>
        </dgm:presLayoutVars>
      </dgm:prSet>
      <dgm:spPr/>
    </dgm:pt>
    <dgm:pt modelId="{478F9C32-2C80-4E0A-AFD5-91A552492D3E}" type="pres">
      <dgm:prSet presAssocID="{F2086564-8030-4018-9F21-A66537833C41}" presName="boxAndChildren" presStyleCnt="0"/>
      <dgm:spPr/>
    </dgm:pt>
    <dgm:pt modelId="{56163E66-A65B-41E1-A391-DA68A541F66F}" type="pres">
      <dgm:prSet presAssocID="{F2086564-8030-4018-9F21-A66537833C41}" presName="parentTextBox" presStyleLbl="node1" presStyleIdx="0" presStyleCnt="2"/>
      <dgm:spPr/>
    </dgm:pt>
    <dgm:pt modelId="{684BC63E-E6E7-45A2-B6FD-198AC1CAA6AB}" type="pres">
      <dgm:prSet presAssocID="{F2086564-8030-4018-9F21-A66537833C41}" presName="entireBox" presStyleLbl="node1" presStyleIdx="0" presStyleCnt="2"/>
      <dgm:spPr/>
    </dgm:pt>
    <dgm:pt modelId="{63D881DE-C36A-461C-A075-A04BE4656975}" type="pres">
      <dgm:prSet presAssocID="{F2086564-8030-4018-9F21-A66537833C41}" presName="descendantBox" presStyleCnt="0"/>
      <dgm:spPr/>
    </dgm:pt>
    <dgm:pt modelId="{117291CB-F91F-46EA-9E5D-04582323DAC6}" type="pres">
      <dgm:prSet presAssocID="{9E424066-4C8E-4247-9312-25FEAD71142C}" presName="childTextBox" presStyleLbl="fgAccFollowNode1" presStyleIdx="0" presStyleCnt="2">
        <dgm:presLayoutVars>
          <dgm:bulletEnabled val="1"/>
        </dgm:presLayoutVars>
      </dgm:prSet>
      <dgm:spPr/>
    </dgm:pt>
    <dgm:pt modelId="{CF9C07E1-0DB6-406D-985C-3AE3579B155C}" type="pres">
      <dgm:prSet presAssocID="{E839C3DE-42EC-4834-BF51-A864A26958A3}" presName="childTextBox" presStyleLbl="fgAccFollowNode1" presStyleIdx="1" presStyleCnt="2">
        <dgm:presLayoutVars>
          <dgm:bulletEnabled val="1"/>
        </dgm:presLayoutVars>
      </dgm:prSet>
      <dgm:spPr/>
    </dgm:pt>
    <dgm:pt modelId="{EEA156EF-B81F-44EA-A702-98F3DDEE4AD2}" type="pres">
      <dgm:prSet presAssocID="{F573EBD5-8E83-4BF4-AA01-01CAAFEAD4FE}" presName="sp" presStyleCnt="0"/>
      <dgm:spPr/>
    </dgm:pt>
    <dgm:pt modelId="{743B0393-A37C-4D18-B301-5056D26F9C1F}" type="pres">
      <dgm:prSet presAssocID="{14457C21-94C6-4C31-AEA9-A1B2853A2EA4}" presName="arrowAndChildren" presStyleCnt="0"/>
      <dgm:spPr/>
    </dgm:pt>
    <dgm:pt modelId="{3C63AB7E-A06B-41D6-A685-F8519CF54A13}" type="pres">
      <dgm:prSet presAssocID="{14457C21-94C6-4C31-AEA9-A1B2853A2EA4}" presName="parentTextArrow" presStyleLbl="node1" presStyleIdx="1" presStyleCnt="2" custLinFactNeighborY="-11185"/>
      <dgm:spPr/>
    </dgm:pt>
  </dgm:ptLst>
  <dgm:cxnLst>
    <dgm:cxn modelId="{3BD97FB5-780C-441A-B8C6-AC4177EC0A3A}" type="presOf" srcId="{E839C3DE-42EC-4834-BF51-A864A26958A3}" destId="{CF9C07E1-0DB6-406D-985C-3AE3579B155C}" srcOrd="0" destOrd="0" presId="urn:microsoft.com/office/officeart/2005/8/layout/process4"/>
    <dgm:cxn modelId="{AA50464A-3BA0-4836-AB2B-97C5675A1E65}" srcId="{F2086564-8030-4018-9F21-A66537833C41}" destId="{9E424066-4C8E-4247-9312-25FEAD71142C}" srcOrd="0" destOrd="0" parTransId="{E4C5EC35-21FF-42E9-9EA6-AECABB98B88D}" sibTransId="{43176789-2207-4AEA-BDEC-DC4FD0F1E40B}"/>
    <dgm:cxn modelId="{2355F9EB-103E-4949-BD0B-62726ACFADD9}" srcId="{F2086564-8030-4018-9F21-A66537833C41}" destId="{E839C3DE-42EC-4834-BF51-A864A26958A3}" srcOrd="1" destOrd="0" parTransId="{F76E0F6E-6F57-4454-AD5C-F9D86891F842}" sibTransId="{5092E9E4-AAB0-4573-A9B6-035876B1040C}"/>
    <dgm:cxn modelId="{A22D6042-4E0E-4099-A7D4-B7D98AE1778B}" srcId="{DCAF12F4-DCA7-4311-8956-BBF204568A60}" destId="{14457C21-94C6-4C31-AEA9-A1B2853A2EA4}" srcOrd="0" destOrd="0" parTransId="{7E675294-435D-42DC-BC2C-FEADA1FA5C4F}" sibTransId="{F573EBD5-8E83-4BF4-AA01-01CAAFEAD4FE}"/>
    <dgm:cxn modelId="{8D14F6D9-3FAE-4F46-AABB-0F30C5395AB2}" type="presOf" srcId="{F2086564-8030-4018-9F21-A66537833C41}" destId="{56163E66-A65B-41E1-A391-DA68A541F66F}" srcOrd="0" destOrd="0" presId="urn:microsoft.com/office/officeart/2005/8/layout/process4"/>
    <dgm:cxn modelId="{40DD8F69-95E0-4CDC-B04B-E59DD9275898}" srcId="{DCAF12F4-DCA7-4311-8956-BBF204568A60}" destId="{F2086564-8030-4018-9F21-A66537833C41}" srcOrd="1" destOrd="0" parTransId="{A31D067A-D8C2-46A3-B85E-6D1C12947021}" sibTransId="{2F5B6F67-3E04-4A64-8FEB-690ACA129476}"/>
    <dgm:cxn modelId="{9594EB8C-7BED-48F9-BFEC-7DD242335009}" type="presOf" srcId="{DCAF12F4-DCA7-4311-8956-BBF204568A60}" destId="{A5FB736B-FD57-4337-B860-4D686A4A17CC}" srcOrd="0" destOrd="0" presId="urn:microsoft.com/office/officeart/2005/8/layout/process4"/>
    <dgm:cxn modelId="{A730A978-DCB0-4F04-9F71-6E3BD29D6A11}" type="presOf" srcId="{14457C21-94C6-4C31-AEA9-A1B2853A2EA4}" destId="{3C63AB7E-A06B-41D6-A685-F8519CF54A13}" srcOrd="0" destOrd="0" presId="urn:microsoft.com/office/officeart/2005/8/layout/process4"/>
    <dgm:cxn modelId="{2745C813-7ED6-43A8-8D3C-935D31D81357}" type="presOf" srcId="{F2086564-8030-4018-9F21-A66537833C41}" destId="{684BC63E-E6E7-45A2-B6FD-198AC1CAA6AB}" srcOrd="1" destOrd="0" presId="urn:microsoft.com/office/officeart/2005/8/layout/process4"/>
    <dgm:cxn modelId="{D152A08C-A56C-4408-9B9E-A58FC30BB659}" type="presOf" srcId="{9E424066-4C8E-4247-9312-25FEAD71142C}" destId="{117291CB-F91F-46EA-9E5D-04582323DAC6}" srcOrd="0" destOrd="0" presId="urn:microsoft.com/office/officeart/2005/8/layout/process4"/>
    <dgm:cxn modelId="{6DF5EE3D-5601-44B9-9626-E1149A4E8D80}" type="presParOf" srcId="{A5FB736B-FD57-4337-B860-4D686A4A17CC}" destId="{478F9C32-2C80-4E0A-AFD5-91A552492D3E}" srcOrd="0" destOrd="0" presId="urn:microsoft.com/office/officeart/2005/8/layout/process4"/>
    <dgm:cxn modelId="{FF67FE5F-3432-4D22-9E6D-825553C628A6}" type="presParOf" srcId="{478F9C32-2C80-4E0A-AFD5-91A552492D3E}" destId="{56163E66-A65B-41E1-A391-DA68A541F66F}" srcOrd="0" destOrd="0" presId="urn:microsoft.com/office/officeart/2005/8/layout/process4"/>
    <dgm:cxn modelId="{493BF182-E1F4-43C4-A5D3-349CCA2B5D33}" type="presParOf" srcId="{478F9C32-2C80-4E0A-AFD5-91A552492D3E}" destId="{684BC63E-E6E7-45A2-B6FD-198AC1CAA6AB}" srcOrd="1" destOrd="0" presId="urn:microsoft.com/office/officeart/2005/8/layout/process4"/>
    <dgm:cxn modelId="{A5AAF272-080E-44FB-B644-39CADAE198E0}" type="presParOf" srcId="{478F9C32-2C80-4E0A-AFD5-91A552492D3E}" destId="{63D881DE-C36A-461C-A075-A04BE4656975}" srcOrd="2" destOrd="0" presId="urn:microsoft.com/office/officeart/2005/8/layout/process4"/>
    <dgm:cxn modelId="{3A1DF66A-B54D-406C-B4A7-7C58E35C0311}" type="presParOf" srcId="{63D881DE-C36A-461C-A075-A04BE4656975}" destId="{117291CB-F91F-46EA-9E5D-04582323DAC6}" srcOrd="0" destOrd="0" presId="urn:microsoft.com/office/officeart/2005/8/layout/process4"/>
    <dgm:cxn modelId="{DD1EDFC3-2760-40A8-B2A5-2990DFA83892}" type="presParOf" srcId="{63D881DE-C36A-461C-A075-A04BE4656975}" destId="{CF9C07E1-0DB6-406D-985C-3AE3579B155C}" srcOrd="1" destOrd="0" presId="urn:microsoft.com/office/officeart/2005/8/layout/process4"/>
    <dgm:cxn modelId="{F3B84918-34DC-4819-A32B-46F336FE9D0E}" type="presParOf" srcId="{A5FB736B-FD57-4337-B860-4D686A4A17CC}" destId="{EEA156EF-B81F-44EA-A702-98F3DDEE4AD2}" srcOrd="1" destOrd="0" presId="urn:microsoft.com/office/officeart/2005/8/layout/process4"/>
    <dgm:cxn modelId="{9C956840-17E6-489A-96EC-D2043FCAE0B8}" type="presParOf" srcId="{A5FB736B-FD57-4337-B860-4D686A4A17CC}" destId="{743B0393-A37C-4D18-B301-5056D26F9C1F}" srcOrd="2" destOrd="0" presId="urn:microsoft.com/office/officeart/2005/8/layout/process4"/>
    <dgm:cxn modelId="{795E3BBB-7418-4767-B223-12470857B4B3}" type="presParOf" srcId="{743B0393-A37C-4D18-B301-5056D26F9C1F}" destId="{3C63AB7E-A06B-41D6-A685-F8519CF54A1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8B6AC1-8A91-4A3B-B48F-C007142A0EB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33724F20-8A46-4304-A527-2DB10A209FD0}">
      <dgm:prSet phldrT="[Text]"/>
      <dgm:spPr/>
      <dgm:t>
        <a:bodyPr/>
        <a:lstStyle/>
        <a:p>
          <a:r>
            <a:rPr lang="en-US" b="1" dirty="0" smtClean="0"/>
            <a:t>Grandmother</a:t>
          </a:r>
          <a:endParaRPr lang="en-US" b="1" dirty="0"/>
        </a:p>
      </dgm:t>
    </dgm:pt>
    <dgm:pt modelId="{4104D0B6-0483-447C-ABA0-065E50DC0F3C}" type="parTrans" cxnId="{CEF11635-92F7-4461-AFFC-AADE6174C647}">
      <dgm:prSet/>
      <dgm:spPr/>
      <dgm:t>
        <a:bodyPr/>
        <a:lstStyle/>
        <a:p>
          <a:endParaRPr lang="en-US"/>
        </a:p>
      </dgm:t>
    </dgm:pt>
    <dgm:pt modelId="{A74C9602-F7AC-4EEE-BE23-3CD34B6AD284}" type="sibTrans" cxnId="{CEF11635-92F7-4461-AFFC-AADE6174C647}">
      <dgm:prSet/>
      <dgm:spPr/>
      <dgm:t>
        <a:bodyPr/>
        <a:lstStyle/>
        <a:p>
          <a:endParaRPr lang="en-US"/>
        </a:p>
      </dgm:t>
    </dgm:pt>
    <dgm:pt modelId="{73924A47-EB05-49B8-8476-7241D8CA691C}">
      <dgm:prSet phldrT="[Text]"/>
      <dgm:spPr/>
      <dgm:t>
        <a:bodyPr/>
        <a:lstStyle/>
        <a:p>
          <a:r>
            <a:rPr lang="en-US" b="1" dirty="0" smtClean="0"/>
            <a:t>Mother</a:t>
          </a:r>
          <a:endParaRPr lang="en-US" b="1" dirty="0"/>
        </a:p>
      </dgm:t>
    </dgm:pt>
    <dgm:pt modelId="{62B457E5-743E-4421-AF2B-7DE60752B854}" type="parTrans" cxnId="{99101131-112C-4060-B086-8F7B6BECC37A}">
      <dgm:prSet/>
      <dgm:spPr/>
      <dgm:t>
        <a:bodyPr/>
        <a:lstStyle/>
        <a:p>
          <a:endParaRPr lang="en-US"/>
        </a:p>
      </dgm:t>
    </dgm:pt>
    <dgm:pt modelId="{9DFF7889-34DF-4F2A-9687-E3282CD2FBDE}" type="sibTrans" cxnId="{99101131-112C-4060-B086-8F7B6BECC37A}">
      <dgm:prSet/>
      <dgm:spPr/>
      <dgm:t>
        <a:bodyPr/>
        <a:lstStyle/>
        <a:p>
          <a:endParaRPr lang="en-US"/>
        </a:p>
      </dgm:t>
    </dgm:pt>
    <dgm:pt modelId="{2EA5829D-33B1-4089-B7A4-D8CDA204CE4B}">
      <dgm:prSet phldrT="[Text]"/>
      <dgm:spPr/>
      <dgm:t>
        <a:bodyPr/>
        <a:lstStyle/>
        <a:p>
          <a:r>
            <a:rPr lang="en-US" b="1" dirty="0" smtClean="0"/>
            <a:t>Daughter</a:t>
          </a:r>
          <a:endParaRPr lang="en-US" b="1" dirty="0"/>
        </a:p>
      </dgm:t>
    </dgm:pt>
    <dgm:pt modelId="{6D090CF1-649E-44C4-BB5B-23602F1A0AAC}" type="parTrans" cxnId="{CDF4F8BC-1E25-4243-88AB-542DAACDCE2A}">
      <dgm:prSet/>
      <dgm:spPr/>
      <dgm:t>
        <a:bodyPr/>
        <a:lstStyle/>
        <a:p>
          <a:endParaRPr lang="en-US"/>
        </a:p>
      </dgm:t>
    </dgm:pt>
    <dgm:pt modelId="{2B1EFCE2-420E-4809-A8F7-0A5BEB794E24}" type="sibTrans" cxnId="{CDF4F8BC-1E25-4243-88AB-542DAACDCE2A}">
      <dgm:prSet/>
      <dgm:spPr/>
      <dgm:t>
        <a:bodyPr/>
        <a:lstStyle/>
        <a:p>
          <a:endParaRPr lang="en-US"/>
        </a:p>
      </dgm:t>
    </dgm:pt>
    <dgm:pt modelId="{7B7D2637-CC6A-4FAB-8720-0F2E75B4437F}" type="pres">
      <dgm:prSet presAssocID="{6A8B6AC1-8A91-4A3B-B48F-C007142A0EB4}" presName="Name0" presStyleCnt="0">
        <dgm:presLayoutVars>
          <dgm:dir/>
          <dgm:animLvl val="lvl"/>
          <dgm:resizeHandles val="exact"/>
        </dgm:presLayoutVars>
      </dgm:prSet>
      <dgm:spPr/>
    </dgm:pt>
    <dgm:pt modelId="{387948B5-B164-4493-8514-727FDD27A954}" type="pres">
      <dgm:prSet presAssocID="{6A8B6AC1-8A91-4A3B-B48F-C007142A0EB4}" presName="dummy" presStyleCnt="0"/>
      <dgm:spPr/>
    </dgm:pt>
    <dgm:pt modelId="{3861F5C6-C6ED-4990-8591-08AB290A17F5}" type="pres">
      <dgm:prSet presAssocID="{6A8B6AC1-8A91-4A3B-B48F-C007142A0EB4}" presName="linH" presStyleCnt="0"/>
      <dgm:spPr/>
    </dgm:pt>
    <dgm:pt modelId="{7DE27765-AA70-41DE-8C26-9DED1AFC768B}" type="pres">
      <dgm:prSet presAssocID="{6A8B6AC1-8A91-4A3B-B48F-C007142A0EB4}" presName="padding1" presStyleCnt="0"/>
      <dgm:spPr/>
    </dgm:pt>
    <dgm:pt modelId="{3EC327B9-66F3-4F48-8D29-3C46B195E06F}" type="pres">
      <dgm:prSet presAssocID="{33724F20-8A46-4304-A527-2DB10A209FD0}" presName="linV" presStyleCnt="0"/>
      <dgm:spPr/>
    </dgm:pt>
    <dgm:pt modelId="{BD3B46D9-CD0A-4A82-AA19-46A9A7723E8C}" type="pres">
      <dgm:prSet presAssocID="{33724F20-8A46-4304-A527-2DB10A209FD0}" presName="spVertical1" presStyleCnt="0"/>
      <dgm:spPr/>
    </dgm:pt>
    <dgm:pt modelId="{1951E60D-5842-47F5-9E0D-95D262B15833}" type="pres">
      <dgm:prSet presAssocID="{33724F20-8A46-4304-A527-2DB10A209FD0}" presName="parTx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3409D86-3F60-42D5-BC9B-C45E450B2B86}" type="pres">
      <dgm:prSet presAssocID="{33724F20-8A46-4304-A527-2DB10A209FD0}" presName="spVertical2" presStyleCnt="0"/>
      <dgm:spPr/>
    </dgm:pt>
    <dgm:pt modelId="{ECD2BAB4-9EBD-4845-8A67-CBB9B8B2E8BF}" type="pres">
      <dgm:prSet presAssocID="{33724F20-8A46-4304-A527-2DB10A209FD0}" presName="spVertical3" presStyleCnt="0"/>
      <dgm:spPr/>
    </dgm:pt>
    <dgm:pt modelId="{2A448AEC-0FBF-41B3-9A76-F3DDA919DDD3}" type="pres">
      <dgm:prSet presAssocID="{A74C9602-F7AC-4EEE-BE23-3CD34B6AD284}" presName="space" presStyleCnt="0"/>
      <dgm:spPr/>
    </dgm:pt>
    <dgm:pt modelId="{141A2650-5C5F-4EE4-8B38-5E5BF066631F}" type="pres">
      <dgm:prSet presAssocID="{73924A47-EB05-49B8-8476-7241D8CA691C}" presName="linV" presStyleCnt="0"/>
      <dgm:spPr/>
    </dgm:pt>
    <dgm:pt modelId="{BB432A36-C76B-43BB-A8DD-618E2F07CF6A}" type="pres">
      <dgm:prSet presAssocID="{73924A47-EB05-49B8-8476-7241D8CA691C}" presName="spVertical1" presStyleCnt="0"/>
      <dgm:spPr/>
    </dgm:pt>
    <dgm:pt modelId="{37E571EE-9A21-4AC2-97D7-87D582F34266}" type="pres">
      <dgm:prSet presAssocID="{73924A47-EB05-49B8-8476-7241D8CA691C}" presName="parTx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701D68FE-EBBD-4431-8326-7646B84F8562}" type="pres">
      <dgm:prSet presAssocID="{73924A47-EB05-49B8-8476-7241D8CA691C}" presName="spVertical2" presStyleCnt="0"/>
      <dgm:spPr/>
    </dgm:pt>
    <dgm:pt modelId="{0F37EA82-05A6-4FBD-8AF2-C8788F27FE68}" type="pres">
      <dgm:prSet presAssocID="{73924A47-EB05-49B8-8476-7241D8CA691C}" presName="spVertical3" presStyleCnt="0"/>
      <dgm:spPr/>
    </dgm:pt>
    <dgm:pt modelId="{B193D400-15AB-4D9E-B680-C713BB12DE52}" type="pres">
      <dgm:prSet presAssocID="{9DFF7889-34DF-4F2A-9687-E3282CD2FBDE}" presName="space" presStyleCnt="0"/>
      <dgm:spPr/>
    </dgm:pt>
    <dgm:pt modelId="{6B880183-85CA-4A18-AD07-B0F6CACC1733}" type="pres">
      <dgm:prSet presAssocID="{2EA5829D-33B1-4089-B7A4-D8CDA204CE4B}" presName="linV" presStyleCnt="0"/>
      <dgm:spPr/>
    </dgm:pt>
    <dgm:pt modelId="{4AE578AC-8148-4FDB-80E2-05D7B23A01D2}" type="pres">
      <dgm:prSet presAssocID="{2EA5829D-33B1-4089-B7A4-D8CDA204CE4B}" presName="spVertical1" presStyleCnt="0"/>
      <dgm:spPr/>
    </dgm:pt>
    <dgm:pt modelId="{25DFF67C-1682-4A13-B61C-A696DAD4E908}" type="pres">
      <dgm:prSet presAssocID="{2EA5829D-33B1-4089-B7A4-D8CDA204CE4B}" presName="parTx" presStyleLbl="revTx" presStyleIdx="2" presStyleCnt="3" custScaleX="113563">
        <dgm:presLayoutVars>
          <dgm:chMax val="0"/>
          <dgm:chPref val="0"/>
          <dgm:bulletEnabled val="1"/>
        </dgm:presLayoutVars>
      </dgm:prSet>
      <dgm:spPr/>
    </dgm:pt>
    <dgm:pt modelId="{E8F038D5-4513-4B81-9565-F7536939CFC8}" type="pres">
      <dgm:prSet presAssocID="{2EA5829D-33B1-4089-B7A4-D8CDA204CE4B}" presName="spVertical2" presStyleCnt="0"/>
      <dgm:spPr/>
    </dgm:pt>
    <dgm:pt modelId="{3CBFCE80-604F-4C6A-B037-1D4040B3F564}" type="pres">
      <dgm:prSet presAssocID="{2EA5829D-33B1-4089-B7A4-D8CDA204CE4B}" presName="spVertical3" presStyleCnt="0"/>
      <dgm:spPr/>
    </dgm:pt>
    <dgm:pt modelId="{47E92006-C28B-47CD-B826-CD9B1B406C68}" type="pres">
      <dgm:prSet presAssocID="{6A8B6AC1-8A91-4A3B-B48F-C007142A0EB4}" presName="padding2" presStyleCnt="0"/>
      <dgm:spPr/>
    </dgm:pt>
    <dgm:pt modelId="{7A1F3FE3-EF71-4316-B8F4-4E702F328D42}" type="pres">
      <dgm:prSet presAssocID="{6A8B6AC1-8A91-4A3B-B48F-C007142A0EB4}" presName="negArrow" presStyleCnt="0"/>
      <dgm:spPr/>
    </dgm:pt>
    <dgm:pt modelId="{42146199-FDAE-422A-AAB7-340E19C3D72D}" type="pres">
      <dgm:prSet presAssocID="{6A8B6AC1-8A91-4A3B-B48F-C007142A0EB4}" presName="backgroundArrow" presStyleLbl="node1" presStyleIdx="0" presStyleCnt="1" custLinFactNeighborY="23"/>
      <dgm:spPr/>
    </dgm:pt>
  </dgm:ptLst>
  <dgm:cxnLst>
    <dgm:cxn modelId="{99101131-112C-4060-B086-8F7B6BECC37A}" srcId="{6A8B6AC1-8A91-4A3B-B48F-C007142A0EB4}" destId="{73924A47-EB05-49B8-8476-7241D8CA691C}" srcOrd="1" destOrd="0" parTransId="{62B457E5-743E-4421-AF2B-7DE60752B854}" sibTransId="{9DFF7889-34DF-4F2A-9687-E3282CD2FBDE}"/>
    <dgm:cxn modelId="{CDF4F8BC-1E25-4243-88AB-542DAACDCE2A}" srcId="{6A8B6AC1-8A91-4A3B-B48F-C007142A0EB4}" destId="{2EA5829D-33B1-4089-B7A4-D8CDA204CE4B}" srcOrd="2" destOrd="0" parTransId="{6D090CF1-649E-44C4-BB5B-23602F1A0AAC}" sibTransId="{2B1EFCE2-420E-4809-A8F7-0A5BEB794E24}"/>
    <dgm:cxn modelId="{B7F55E60-D5D6-4334-8FA2-6C0C6C52FD3F}" type="presOf" srcId="{6A8B6AC1-8A91-4A3B-B48F-C007142A0EB4}" destId="{7B7D2637-CC6A-4FAB-8720-0F2E75B4437F}" srcOrd="0" destOrd="0" presId="urn:microsoft.com/office/officeart/2005/8/layout/hProcess3"/>
    <dgm:cxn modelId="{6BBA5131-C5D6-4111-B22D-02A57FE39F0A}" type="presOf" srcId="{2EA5829D-33B1-4089-B7A4-D8CDA204CE4B}" destId="{25DFF67C-1682-4A13-B61C-A696DAD4E908}" srcOrd="0" destOrd="0" presId="urn:microsoft.com/office/officeart/2005/8/layout/hProcess3"/>
    <dgm:cxn modelId="{69A00A9C-1825-4849-A132-1E79E262FF2D}" type="presOf" srcId="{33724F20-8A46-4304-A527-2DB10A209FD0}" destId="{1951E60D-5842-47F5-9E0D-95D262B15833}" srcOrd="0" destOrd="0" presId="urn:microsoft.com/office/officeart/2005/8/layout/hProcess3"/>
    <dgm:cxn modelId="{CEF11635-92F7-4461-AFFC-AADE6174C647}" srcId="{6A8B6AC1-8A91-4A3B-B48F-C007142A0EB4}" destId="{33724F20-8A46-4304-A527-2DB10A209FD0}" srcOrd="0" destOrd="0" parTransId="{4104D0B6-0483-447C-ABA0-065E50DC0F3C}" sibTransId="{A74C9602-F7AC-4EEE-BE23-3CD34B6AD284}"/>
    <dgm:cxn modelId="{75980C69-B287-4EB6-903C-17D9869EAE48}" type="presOf" srcId="{73924A47-EB05-49B8-8476-7241D8CA691C}" destId="{37E571EE-9A21-4AC2-97D7-87D582F34266}" srcOrd="0" destOrd="0" presId="urn:microsoft.com/office/officeart/2005/8/layout/hProcess3"/>
    <dgm:cxn modelId="{5C945237-7813-427F-9FB9-0D1BE7F8A990}" type="presParOf" srcId="{7B7D2637-CC6A-4FAB-8720-0F2E75B4437F}" destId="{387948B5-B164-4493-8514-727FDD27A954}" srcOrd="0" destOrd="0" presId="urn:microsoft.com/office/officeart/2005/8/layout/hProcess3"/>
    <dgm:cxn modelId="{4595F7A5-4F52-4F4F-8009-6CDB366D936B}" type="presParOf" srcId="{7B7D2637-CC6A-4FAB-8720-0F2E75B4437F}" destId="{3861F5C6-C6ED-4990-8591-08AB290A17F5}" srcOrd="1" destOrd="0" presId="urn:microsoft.com/office/officeart/2005/8/layout/hProcess3"/>
    <dgm:cxn modelId="{DAAFB1B0-7989-42CF-BCC7-67096B1D7192}" type="presParOf" srcId="{3861F5C6-C6ED-4990-8591-08AB290A17F5}" destId="{7DE27765-AA70-41DE-8C26-9DED1AFC768B}" srcOrd="0" destOrd="0" presId="urn:microsoft.com/office/officeart/2005/8/layout/hProcess3"/>
    <dgm:cxn modelId="{F925A26F-2ADE-4B9F-A9E2-8FDE74C92282}" type="presParOf" srcId="{3861F5C6-C6ED-4990-8591-08AB290A17F5}" destId="{3EC327B9-66F3-4F48-8D29-3C46B195E06F}" srcOrd="1" destOrd="0" presId="urn:microsoft.com/office/officeart/2005/8/layout/hProcess3"/>
    <dgm:cxn modelId="{DCBF8EDC-2401-40DF-9063-34F1D1EA21BC}" type="presParOf" srcId="{3EC327B9-66F3-4F48-8D29-3C46B195E06F}" destId="{BD3B46D9-CD0A-4A82-AA19-46A9A7723E8C}" srcOrd="0" destOrd="0" presId="urn:microsoft.com/office/officeart/2005/8/layout/hProcess3"/>
    <dgm:cxn modelId="{0476FA8E-A070-461D-8722-CDEF1C45CDC1}" type="presParOf" srcId="{3EC327B9-66F3-4F48-8D29-3C46B195E06F}" destId="{1951E60D-5842-47F5-9E0D-95D262B15833}" srcOrd="1" destOrd="0" presId="urn:microsoft.com/office/officeart/2005/8/layout/hProcess3"/>
    <dgm:cxn modelId="{2A0F8EDC-3B55-4312-9443-BCAC4BCDAB65}" type="presParOf" srcId="{3EC327B9-66F3-4F48-8D29-3C46B195E06F}" destId="{33409D86-3F60-42D5-BC9B-C45E450B2B86}" srcOrd="2" destOrd="0" presId="urn:microsoft.com/office/officeart/2005/8/layout/hProcess3"/>
    <dgm:cxn modelId="{58DC8D90-D325-466C-AD6C-F3FF165DC1A5}" type="presParOf" srcId="{3EC327B9-66F3-4F48-8D29-3C46B195E06F}" destId="{ECD2BAB4-9EBD-4845-8A67-CBB9B8B2E8BF}" srcOrd="3" destOrd="0" presId="urn:microsoft.com/office/officeart/2005/8/layout/hProcess3"/>
    <dgm:cxn modelId="{430BEEF0-D4E9-4254-B0A8-18031CDD12BF}" type="presParOf" srcId="{3861F5C6-C6ED-4990-8591-08AB290A17F5}" destId="{2A448AEC-0FBF-41B3-9A76-F3DDA919DDD3}" srcOrd="2" destOrd="0" presId="urn:microsoft.com/office/officeart/2005/8/layout/hProcess3"/>
    <dgm:cxn modelId="{4D0881CD-1CBE-4867-A997-8CC2E47C473F}" type="presParOf" srcId="{3861F5C6-C6ED-4990-8591-08AB290A17F5}" destId="{141A2650-5C5F-4EE4-8B38-5E5BF066631F}" srcOrd="3" destOrd="0" presId="urn:microsoft.com/office/officeart/2005/8/layout/hProcess3"/>
    <dgm:cxn modelId="{90EADDD4-987B-4E16-A878-ED0A30E94664}" type="presParOf" srcId="{141A2650-5C5F-4EE4-8B38-5E5BF066631F}" destId="{BB432A36-C76B-43BB-A8DD-618E2F07CF6A}" srcOrd="0" destOrd="0" presId="urn:microsoft.com/office/officeart/2005/8/layout/hProcess3"/>
    <dgm:cxn modelId="{A2C52C12-E4C4-41AD-9E9A-9C7FB3A0FD8D}" type="presParOf" srcId="{141A2650-5C5F-4EE4-8B38-5E5BF066631F}" destId="{37E571EE-9A21-4AC2-97D7-87D582F34266}" srcOrd="1" destOrd="0" presId="urn:microsoft.com/office/officeart/2005/8/layout/hProcess3"/>
    <dgm:cxn modelId="{32DA12F1-534A-4D92-A0EC-BA1BD72D7CF6}" type="presParOf" srcId="{141A2650-5C5F-4EE4-8B38-5E5BF066631F}" destId="{701D68FE-EBBD-4431-8326-7646B84F8562}" srcOrd="2" destOrd="0" presId="urn:microsoft.com/office/officeart/2005/8/layout/hProcess3"/>
    <dgm:cxn modelId="{87EFC06E-0165-41FF-A2B8-7F02A65364FA}" type="presParOf" srcId="{141A2650-5C5F-4EE4-8B38-5E5BF066631F}" destId="{0F37EA82-05A6-4FBD-8AF2-C8788F27FE68}" srcOrd="3" destOrd="0" presId="urn:microsoft.com/office/officeart/2005/8/layout/hProcess3"/>
    <dgm:cxn modelId="{836787BA-F34E-41AF-AFBA-06BAD23D9F7E}" type="presParOf" srcId="{3861F5C6-C6ED-4990-8591-08AB290A17F5}" destId="{B193D400-15AB-4D9E-B680-C713BB12DE52}" srcOrd="4" destOrd="0" presId="urn:microsoft.com/office/officeart/2005/8/layout/hProcess3"/>
    <dgm:cxn modelId="{75DBC8F7-C226-439F-B014-27A52DFF7B9C}" type="presParOf" srcId="{3861F5C6-C6ED-4990-8591-08AB290A17F5}" destId="{6B880183-85CA-4A18-AD07-B0F6CACC1733}" srcOrd="5" destOrd="0" presId="urn:microsoft.com/office/officeart/2005/8/layout/hProcess3"/>
    <dgm:cxn modelId="{ED37A921-F7D8-4399-804C-263C1C32D896}" type="presParOf" srcId="{6B880183-85CA-4A18-AD07-B0F6CACC1733}" destId="{4AE578AC-8148-4FDB-80E2-05D7B23A01D2}" srcOrd="0" destOrd="0" presId="urn:microsoft.com/office/officeart/2005/8/layout/hProcess3"/>
    <dgm:cxn modelId="{A6148D2C-77B8-4634-A0FD-F39B29F36175}" type="presParOf" srcId="{6B880183-85CA-4A18-AD07-B0F6CACC1733}" destId="{25DFF67C-1682-4A13-B61C-A696DAD4E908}" srcOrd="1" destOrd="0" presId="urn:microsoft.com/office/officeart/2005/8/layout/hProcess3"/>
    <dgm:cxn modelId="{E7DAA52C-6032-4068-8D75-379CF3547C1B}" type="presParOf" srcId="{6B880183-85CA-4A18-AD07-B0F6CACC1733}" destId="{E8F038D5-4513-4B81-9565-F7536939CFC8}" srcOrd="2" destOrd="0" presId="urn:microsoft.com/office/officeart/2005/8/layout/hProcess3"/>
    <dgm:cxn modelId="{BA0E7E0F-4583-4E1E-8B5C-85CEEB9AA39E}" type="presParOf" srcId="{6B880183-85CA-4A18-AD07-B0F6CACC1733}" destId="{3CBFCE80-604F-4C6A-B037-1D4040B3F564}" srcOrd="3" destOrd="0" presId="urn:microsoft.com/office/officeart/2005/8/layout/hProcess3"/>
    <dgm:cxn modelId="{582C9B75-1F26-495B-BE8B-D20AD73030A7}" type="presParOf" srcId="{3861F5C6-C6ED-4990-8591-08AB290A17F5}" destId="{47E92006-C28B-47CD-B826-CD9B1B406C68}" srcOrd="6" destOrd="0" presId="urn:microsoft.com/office/officeart/2005/8/layout/hProcess3"/>
    <dgm:cxn modelId="{DCD8260D-3C3E-47A4-9884-163CBAE0E7EA}" type="presParOf" srcId="{3861F5C6-C6ED-4990-8591-08AB290A17F5}" destId="{7A1F3FE3-EF71-4316-B8F4-4E702F328D42}" srcOrd="7" destOrd="0" presId="urn:microsoft.com/office/officeart/2005/8/layout/hProcess3"/>
    <dgm:cxn modelId="{8213B399-5FAE-4595-AE3F-76EE46EEB3AD}" type="presParOf" srcId="{3861F5C6-C6ED-4990-8591-08AB290A17F5}" destId="{42146199-FDAE-422A-AAB7-340E19C3D72D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420717-0729-4206-BB68-C0A296AE8916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FC5F6D4A-D7A4-4BD2-A59D-08CE89CACEB7}">
      <dgm:prSet phldrT="[Text]"/>
      <dgm:spPr/>
      <dgm:t>
        <a:bodyPr/>
        <a:lstStyle/>
        <a:p>
          <a:r>
            <a:rPr lang="en-US" b="1" dirty="0" smtClean="0"/>
            <a:t>Grandfather</a:t>
          </a:r>
          <a:endParaRPr lang="en-US" b="1" dirty="0"/>
        </a:p>
      </dgm:t>
    </dgm:pt>
    <dgm:pt modelId="{3A5D3D40-7CE9-46D8-9E1D-B6582B998D1D}" type="parTrans" cxnId="{D6F7DF4E-318A-4269-A6DC-5A3644CEE743}">
      <dgm:prSet/>
      <dgm:spPr/>
      <dgm:t>
        <a:bodyPr/>
        <a:lstStyle/>
        <a:p>
          <a:endParaRPr lang="en-US"/>
        </a:p>
      </dgm:t>
    </dgm:pt>
    <dgm:pt modelId="{7BC0ECA7-E7E4-45DD-A423-B5128E9B885D}" type="sibTrans" cxnId="{D6F7DF4E-318A-4269-A6DC-5A3644CEE743}">
      <dgm:prSet/>
      <dgm:spPr/>
      <dgm:t>
        <a:bodyPr/>
        <a:lstStyle/>
        <a:p>
          <a:endParaRPr lang="en-US"/>
        </a:p>
      </dgm:t>
    </dgm:pt>
    <dgm:pt modelId="{D3E343A9-3DF6-4871-AB4D-D26AE65B93B4}">
      <dgm:prSet phldrT="[Text]"/>
      <dgm:spPr/>
      <dgm:t>
        <a:bodyPr/>
        <a:lstStyle/>
        <a:p>
          <a:r>
            <a:rPr lang="en-US" b="1" dirty="0" smtClean="0"/>
            <a:t>Father</a:t>
          </a:r>
          <a:endParaRPr lang="en-US" b="1" dirty="0"/>
        </a:p>
      </dgm:t>
    </dgm:pt>
    <dgm:pt modelId="{28E2FE94-FFB9-47A2-BD77-284FA8D85F46}" type="parTrans" cxnId="{54972CD7-2021-4F05-A204-807A103CB399}">
      <dgm:prSet/>
      <dgm:spPr/>
      <dgm:t>
        <a:bodyPr/>
        <a:lstStyle/>
        <a:p>
          <a:endParaRPr lang="en-US"/>
        </a:p>
      </dgm:t>
    </dgm:pt>
    <dgm:pt modelId="{14069ED8-01E7-4A80-8740-5A73197CC067}" type="sibTrans" cxnId="{54972CD7-2021-4F05-A204-807A103CB399}">
      <dgm:prSet/>
      <dgm:spPr/>
      <dgm:t>
        <a:bodyPr/>
        <a:lstStyle/>
        <a:p>
          <a:endParaRPr lang="en-US"/>
        </a:p>
      </dgm:t>
    </dgm:pt>
    <dgm:pt modelId="{6DF6D2E8-3CF8-4047-AB76-05159DE1C517}">
      <dgm:prSet phldrT="[Text]"/>
      <dgm:spPr/>
      <dgm:t>
        <a:bodyPr/>
        <a:lstStyle/>
        <a:p>
          <a:r>
            <a:rPr lang="en-US" b="1" dirty="0" smtClean="0"/>
            <a:t>Son</a:t>
          </a:r>
          <a:endParaRPr lang="en-US" b="1" dirty="0"/>
        </a:p>
      </dgm:t>
    </dgm:pt>
    <dgm:pt modelId="{6B3C23B5-29B1-43DC-AD39-A6EB68569140}" type="parTrans" cxnId="{381C6544-4949-4A3B-AC35-8FCA5FBA9082}">
      <dgm:prSet/>
      <dgm:spPr/>
      <dgm:t>
        <a:bodyPr/>
        <a:lstStyle/>
        <a:p>
          <a:endParaRPr lang="en-US"/>
        </a:p>
      </dgm:t>
    </dgm:pt>
    <dgm:pt modelId="{54BE2DCF-DA8E-4D88-B8B8-FAD5E660B92D}" type="sibTrans" cxnId="{381C6544-4949-4A3B-AC35-8FCA5FBA9082}">
      <dgm:prSet/>
      <dgm:spPr/>
      <dgm:t>
        <a:bodyPr/>
        <a:lstStyle/>
        <a:p>
          <a:endParaRPr lang="en-US"/>
        </a:p>
      </dgm:t>
    </dgm:pt>
    <dgm:pt modelId="{8CCE4788-9DDD-4FBE-A9D3-3D7949ED5EB1}" type="pres">
      <dgm:prSet presAssocID="{B9420717-0729-4206-BB68-C0A296AE8916}" presName="Name0" presStyleCnt="0">
        <dgm:presLayoutVars>
          <dgm:dir/>
          <dgm:animLvl val="lvl"/>
          <dgm:resizeHandles val="exact"/>
        </dgm:presLayoutVars>
      </dgm:prSet>
      <dgm:spPr/>
    </dgm:pt>
    <dgm:pt modelId="{E5D432E0-4AE0-48E8-BC6C-55153661DE0B}" type="pres">
      <dgm:prSet presAssocID="{B9420717-0729-4206-BB68-C0A296AE8916}" presName="dummy" presStyleCnt="0"/>
      <dgm:spPr/>
    </dgm:pt>
    <dgm:pt modelId="{3BD72DD4-4C55-493A-9CDF-C5D81DAE9EFF}" type="pres">
      <dgm:prSet presAssocID="{B9420717-0729-4206-BB68-C0A296AE8916}" presName="linH" presStyleCnt="0"/>
      <dgm:spPr/>
    </dgm:pt>
    <dgm:pt modelId="{A282839E-4E26-4075-BA7D-FA756B6AE1DB}" type="pres">
      <dgm:prSet presAssocID="{B9420717-0729-4206-BB68-C0A296AE8916}" presName="padding1" presStyleCnt="0"/>
      <dgm:spPr/>
    </dgm:pt>
    <dgm:pt modelId="{1934A30A-5B0C-4776-BF4D-9099EBC18AC8}" type="pres">
      <dgm:prSet presAssocID="{FC5F6D4A-D7A4-4BD2-A59D-08CE89CACEB7}" presName="linV" presStyleCnt="0"/>
      <dgm:spPr/>
    </dgm:pt>
    <dgm:pt modelId="{4C3BA2E9-4629-4DA1-BB1C-488CE3FB0685}" type="pres">
      <dgm:prSet presAssocID="{FC5F6D4A-D7A4-4BD2-A59D-08CE89CACEB7}" presName="spVertical1" presStyleCnt="0"/>
      <dgm:spPr/>
    </dgm:pt>
    <dgm:pt modelId="{027DE5DC-DB45-4158-81C9-3D8871A70798}" type="pres">
      <dgm:prSet presAssocID="{FC5F6D4A-D7A4-4BD2-A59D-08CE89CACEB7}" presName="parTx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ADBE69B-FFA1-4E0A-A5BD-D60EB8E16BF2}" type="pres">
      <dgm:prSet presAssocID="{FC5F6D4A-D7A4-4BD2-A59D-08CE89CACEB7}" presName="spVertical2" presStyleCnt="0"/>
      <dgm:spPr/>
    </dgm:pt>
    <dgm:pt modelId="{5518A707-C41D-441F-BCAD-E473FCC5E682}" type="pres">
      <dgm:prSet presAssocID="{FC5F6D4A-D7A4-4BD2-A59D-08CE89CACEB7}" presName="spVertical3" presStyleCnt="0"/>
      <dgm:spPr/>
    </dgm:pt>
    <dgm:pt modelId="{BCEBE9D0-6A60-45B6-982C-B6EEB677DC5E}" type="pres">
      <dgm:prSet presAssocID="{7BC0ECA7-E7E4-45DD-A423-B5128E9B885D}" presName="space" presStyleCnt="0"/>
      <dgm:spPr/>
    </dgm:pt>
    <dgm:pt modelId="{AD6AAFA1-2244-4B43-A139-99FE8872DA5C}" type="pres">
      <dgm:prSet presAssocID="{D3E343A9-3DF6-4871-AB4D-D26AE65B93B4}" presName="linV" presStyleCnt="0"/>
      <dgm:spPr/>
    </dgm:pt>
    <dgm:pt modelId="{6DD0D761-97DB-4CF9-92BB-CA278CF421F5}" type="pres">
      <dgm:prSet presAssocID="{D3E343A9-3DF6-4871-AB4D-D26AE65B93B4}" presName="spVertical1" presStyleCnt="0"/>
      <dgm:spPr/>
    </dgm:pt>
    <dgm:pt modelId="{920E9032-A56C-47C2-ABB6-72708A7B311A}" type="pres">
      <dgm:prSet presAssocID="{D3E343A9-3DF6-4871-AB4D-D26AE65B93B4}" presName="parTx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C0690E5B-ED99-4594-BE49-5611E572956F}" type="pres">
      <dgm:prSet presAssocID="{D3E343A9-3DF6-4871-AB4D-D26AE65B93B4}" presName="spVertical2" presStyleCnt="0"/>
      <dgm:spPr/>
    </dgm:pt>
    <dgm:pt modelId="{D583BDAF-82F0-44C8-B1A6-CCCF7184DF52}" type="pres">
      <dgm:prSet presAssocID="{D3E343A9-3DF6-4871-AB4D-D26AE65B93B4}" presName="spVertical3" presStyleCnt="0"/>
      <dgm:spPr/>
    </dgm:pt>
    <dgm:pt modelId="{A6EDC63A-20C6-4264-89CB-FCAE6916BCB3}" type="pres">
      <dgm:prSet presAssocID="{14069ED8-01E7-4A80-8740-5A73197CC067}" presName="space" presStyleCnt="0"/>
      <dgm:spPr/>
    </dgm:pt>
    <dgm:pt modelId="{AB509761-71E5-4456-99F7-7DD7B32B1180}" type="pres">
      <dgm:prSet presAssocID="{6DF6D2E8-3CF8-4047-AB76-05159DE1C517}" presName="linV" presStyleCnt="0"/>
      <dgm:spPr/>
    </dgm:pt>
    <dgm:pt modelId="{83427361-5780-4AC6-8149-E3F7243EFF9A}" type="pres">
      <dgm:prSet presAssocID="{6DF6D2E8-3CF8-4047-AB76-05159DE1C517}" presName="spVertical1" presStyleCnt="0"/>
      <dgm:spPr/>
    </dgm:pt>
    <dgm:pt modelId="{C9A2820E-CEF4-40C6-9CE6-CEDA7363D0E5}" type="pres">
      <dgm:prSet presAssocID="{6DF6D2E8-3CF8-4047-AB76-05159DE1C517}" presName="parTx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AD18ABB-B045-457F-9C8F-972ACE2A6D85}" type="pres">
      <dgm:prSet presAssocID="{6DF6D2E8-3CF8-4047-AB76-05159DE1C517}" presName="spVertical2" presStyleCnt="0"/>
      <dgm:spPr/>
    </dgm:pt>
    <dgm:pt modelId="{FC6F2742-4800-4304-9054-B4AE3A560273}" type="pres">
      <dgm:prSet presAssocID="{6DF6D2E8-3CF8-4047-AB76-05159DE1C517}" presName="spVertical3" presStyleCnt="0"/>
      <dgm:spPr/>
    </dgm:pt>
    <dgm:pt modelId="{BB81A7FE-EE2A-41FA-A5F0-FD7743FDED2A}" type="pres">
      <dgm:prSet presAssocID="{B9420717-0729-4206-BB68-C0A296AE8916}" presName="padding2" presStyleCnt="0"/>
      <dgm:spPr/>
    </dgm:pt>
    <dgm:pt modelId="{4F20B080-77C9-47FC-BACD-DCFE67B74909}" type="pres">
      <dgm:prSet presAssocID="{B9420717-0729-4206-BB68-C0A296AE8916}" presName="negArrow" presStyleCnt="0"/>
      <dgm:spPr/>
    </dgm:pt>
    <dgm:pt modelId="{368B2DA8-BF38-4D00-955F-8DE360660159}" type="pres">
      <dgm:prSet presAssocID="{B9420717-0729-4206-BB68-C0A296AE8916}" presName="backgroundArrow" presStyleLbl="node1" presStyleIdx="0" presStyleCnt="1"/>
      <dgm:spPr/>
    </dgm:pt>
  </dgm:ptLst>
  <dgm:cxnLst>
    <dgm:cxn modelId="{1EA56FEE-804F-4D54-9CB9-C85E0AE5FB81}" type="presOf" srcId="{6DF6D2E8-3CF8-4047-AB76-05159DE1C517}" destId="{C9A2820E-CEF4-40C6-9CE6-CEDA7363D0E5}" srcOrd="0" destOrd="0" presId="urn:microsoft.com/office/officeart/2005/8/layout/hProcess3"/>
    <dgm:cxn modelId="{443F116E-0389-405F-AED2-11FC38E1238F}" type="presOf" srcId="{B9420717-0729-4206-BB68-C0A296AE8916}" destId="{8CCE4788-9DDD-4FBE-A9D3-3D7949ED5EB1}" srcOrd="0" destOrd="0" presId="urn:microsoft.com/office/officeart/2005/8/layout/hProcess3"/>
    <dgm:cxn modelId="{54972CD7-2021-4F05-A204-807A103CB399}" srcId="{B9420717-0729-4206-BB68-C0A296AE8916}" destId="{D3E343A9-3DF6-4871-AB4D-D26AE65B93B4}" srcOrd="1" destOrd="0" parTransId="{28E2FE94-FFB9-47A2-BD77-284FA8D85F46}" sibTransId="{14069ED8-01E7-4A80-8740-5A73197CC067}"/>
    <dgm:cxn modelId="{5B99C1DF-3F73-4AFD-8E04-59B689F001CC}" type="presOf" srcId="{FC5F6D4A-D7A4-4BD2-A59D-08CE89CACEB7}" destId="{027DE5DC-DB45-4158-81C9-3D8871A70798}" srcOrd="0" destOrd="0" presId="urn:microsoft.com/office/officeart/2005/8/layout/hProcess3"/>
    <dgm:cxn modelId="{D6F7DF4E-318A-4269-A6DC-5A3644CEE743}" srcId="{B9420717-0729-4206-BB68-C0A296AE8916}" destId="{FC5F6D4A-D7A4-4BD2-A59D-08CE89CACEB7}" srcOrd="0" destOrd="0" parTransId="{3A5D3D40-7CE9-46D8-9E1D-B6582B998D1D}" sibTransId="{7BC0ECA7-E7E4-45DD-A423-B5128E9B885D}"/>
    <dgm:cxn modelId="{381C6544-4949-4A3B-AC35-8FCA5FBA9082}" srcId="{B9420717-0729-4206-BB68-C0A296AE8916}" destId="{6DF6D2E8-3CF8-4047-AB76-05159DE1C517}" srcOrd="2" destOrd="0" parTransId="{6B3C23B5-29B1-43DC-AD39-A6EB68569140}" sibTransId="{54BE2DCF-DA8E-4D88-B8B8-FAD5E660B92D}"/>
    <dgm:cxn modelId="{CCDBB141-496C-444A-9A92-FB763A3F08A3}" type="presOf" srcId="{D3E343A9-3DF6-4871-AB4D-D26AE65B93B4}" destId="{920E9032-A56C-47C2-ABB6-72708A7B311A}" srcOrd="0" destOrd="0" presId="urn:microsoft.com/office/officeart/2005/8/layout/hProcess3"/>
    <dgm:cxn modelId="{95AF84B2-2E60-410C-BCD6-8E0808F37B7E}" type="presParOf" srcId="{8CCE4788-9DDD-4FBE-A9D3-3D7949ED5EB1}" destId="{E5D432E0-4AE0-48E8-BC6C-55153661DE0B}" srcOrd="0" destOrd="0" presId="urn:microsoft.com/office/officeart/2005/8/layout/hProcess3"/>
    <dgm:cxn modelId="{86B3478B-33B2-4B95-A10B-D43093EA5C5E}" type="presParOf" srcId="{8CCE4788-9DDD-4FBE-A9D3-3D7949ED5EB1}" destId="{3BD72DD4-4C55-493A-9CDF-C5D81DAE9EFF}" srcOrd="1" destOrd="0" presId="urn:microsoft.com/office/officeart/2005/8/layout/hProcess3"/>
    <dgm:cxn modelId="{E8B12609-AA50-4ACA-9913-DE8DDADD867B}" type="presParOf" srcId="{3BD72DD4-4C55-493A-9CDF-C5D81DAE9EFF}" destId="{A282839E-4E26-4075-BA7D-FA756B6AE1DB}" srcOrd="0" destOrd="0" presId="urn:microsoft.com/office/officeart/2005/8/layout/hProcess3"/>
    <dgm:cxn modelId="{9278B44A-0E50-4969-A072-6EE414F7156A}" type="presParOf" srcId="{3BD72DD4-4C55-493A-9CDF-C5D81DAE9EFF}" destId="{1934A30A-5B0C-4776-BF4D-9099EBC18AC8}" srcOrd="1" destOrd="0" presId="urn:microsoft.com/office/officeart/2005/8/layout/hProcess3"/>
    <dgm:cxn modelId="{7B71720C-C5D0-42BB-A7AC-B203CF7F9970}" type="presParOf" srcId="{1934A30A-5B0C-4776-BF4D-9099EBC18AC8}" destId="{4C3BA2E9-4629-4DA1-BB1C-488CE3FB0685}" srcOrd="0" destOrd="0" presId="urn:microsoft.com/office/officeart/2005/8/layout/hProcess3"/>
    <dgm:cxn modelId="{4FA83EFE-A025-4D54-B5C5-A1B8BD656108}" type="presParOf" srcId="{1934A30A-5B0C-4776-BF4D-9099EBC18AC8}" destId="{027DE5DC-DB45-4158-81C9-3D8871A70798}" srcOrd="1" destOrd="0" presId="urn:microsoft.com/office/officeart/2005/8/layout/hProcess3"/>
    <dgm:cxn modelId="{0849EE06-F97E-46E1-95C7-90240B5E9370}" type="presParOf" srcId="{1934A30A-5B0C-4776-BF4D-9099EBC18AC8}" destId="{2ADBE69B-FFA1-4E0A-A5BD-D60EB8E16BF2}" srcOrd="2" destOrd="0" presId="urn:microsoft.com/office/officeart/2005/8/layout/hProcess3"/>
    <dgm:cxn modelId="{DF728AE8-D487-47C2-BDA6-7557E1244812}" type="presParOf" srcId="{1934A30A-5B0C-4776-BF4D-9099EBC18AC8}" destId="{5518A707-C41D-441F-BCAD-E473FCC5E682}" srcOrd="3" destOrd="0" presId="urn:microsoft.com/office/officeart/2005/8/layout/hProcess3"/>
    <dgm:cxn modelId="{06E48072-23E0-44F9-889C-7A983DA3DF57}" type="presParOf" srcId="{3BD72DD4-4C55-493A-9CDF-C5D81DAE9EFF}" destId="{BCEBE9D0-6A60-45B6-982C-B6EEB677DC5E}" srcOrd="2" destOrd="0" presId="urn:microsoft.com/office/officeart/2005/8/layout/hProcess3"/>
    <dgm:cxn modelId="{85D30FED-9ECC-4489-A68D-AB5CC218C391}" type="presParOf" srcId="{3BD72DD4-4C55-493A-9CDF-C5D81DAE9EFF}" destId="{AD6AAFA1-2244-4B43-A139-99FE8872DA5C}" srcOrd="3" destOrd="0" presId="urn:microsoft.com/office/officeart/2005/8/layout/hProcess3"/>
    <dgm:cxn modelId="{7FE1D285-354C-46FE-90F1-BCB356A8E300}" type="presParOf" srcId="{AD6AAFA1-2244-4B43-A139-99FE8872DA5C}" destId="{6DD0D761-97DB-4CF9-92BB-CA278CF421F5}" srcOrd="0" destOrd="0" presId="urn:microsoft.com/office/officeart/2005/8/layout/hProcess3"/>
    <dgm:cxn modelId="{24283C75-772D-458A-AA4B-24734E4049A6}" type="presParOf" srcId="{AD6AAFA1-2244-4B43-A139-99FE8872DA5C}" destId="{920E9032-A56C-47C2-ABB6-72708A7B311A}" srcOrd="1" destOrd="0" presId="urn:microsoft.com/office/officeart/2005/8/layout/hProcess3"/>
    <dgm:cxn modelId="{C2568FF5-C15E-4024-ACA3-70E973077659}" type="presParOf" srcId="{AD6AAFA1-2244-4B43-A139-99FE8872DA5C}" destId="{C0690E5B-ED99-4594-BE49-5611E572956F}" srcOrd="2" destOrd="0" presId="urn:microsoft.com/office/officeart/2005/8/layout/hProcess3"/>
    <dgm:cxn modelId="{E7544EAC-FC83-46DB-BC05-CD1E2D9D7EE5}" type="presParOf" srcId="{AD6AAFA1-2244-4B43-A139-99FE8872DA5C}" destId="{D583BDAF-82F0-44C8-B1A6-CCCF7184DF52}" srcOrd="3" destOrd="0" presId="urn:microsoft.com/office/officeart/2005/8/layout/hProcess3"/>
    <dgm:cxn modelId="{CCB0C8DE-219E-49D6-8B77-71F0A5451A38}" type="presParOf" srcId="{3BD72DD4-4C55-493A-9CDF-C5D81DAE9EFF}" destId="{A6EDC63A-20C6-4264-89CB-FCAE6916BCB3}" srcOrd="4" destOrd="0" presId="urn:microsoft.com/office/officeart/2005/8/layout/hProcess3"/>
    <dgm:cxn modelId="{823323CD-AF5E-4F7F-8858-4C5A6DF83B0C}" type="presParOf" srcId="{3BD72DD4-4C55-493A-9CDF-C5D81DAE9EFF}" destId="{AB509761-71E5-4456-99F7-7DD7B32B1180}" srcOrd="5" destOrd="0" presId="urn:microsoft.com/office/officeart/2005/8/layout/hProcess3"/>
    <dgm:cxn modelId="{5CB8AD2F-5060-40F3-99F1-3FA3C67CBA4F}" type="presParOf" srcId="{AB509761-71E5-4456-99F7-7DD7B32B1180}" destId="{83427361-5780-4AC6-8149-E3F7243EFF9A}" srcOrd="0" destOrd="0" presId="urn:microsoft.com/office/officeart/2005/8/layout/hProcess3"/>
    <dgm:cxn modelId="{BA04A93A-C6DB-4699-B611-D00A9C93D62F}" type="presParOf" srcId="{AB509761-71E5-4456-99F7-7DD7B32B1180}" destId="{C9A2820E-CEF4-40C6-9CE6-CEDA7363D0E5}" srcOrd="1" destOrd="0" presId="urn:microsoft.com/office/officeart/2005/8/layout/hProcess3"/>
    <dgm:cxn modelId="{9E24D9E0-5049-471E-874E-59F604806F85}" type="presParOf" srcId="{AB509761-71E5-4456-99F7-7DD7B32B1180}" destId="{4AD18ABB-B045-457F-9C8F-972ACE2A6D85}" srcOrd="2" destOrd="0" presId="urn:microsoft.com/office/officeart/2005/8/layout/hProcess3"/>
    <dgm:cxn modelId="{31A38438-B07E-496B-8930-7D40DC4E8799}" type="presParOf" srcId="{AB509761-71E5-4456-99F7-7DD7B32B1180}" destId="{FC6F2742-4800-4304-9054-B4AE3A560273}" srcOrd="3" destOrd="0" presId="urn:microsoft.com/office/officeart/2005/8/layout/hProcess3"/>
    <dgm:cxn modelId="{241F4B7D-06FE-4C2B-9810-4DE181DD7A66}" type="presParOf" srcId="{3BD72DD4-4C55-493A-9CDF-C5D81DAE9EFF}" destId="{BB81A7FE-EE2A-41FA-A5F0-FD7743FDED2A}" srcOrd="6" destOrd="0" presId="urn:microsoft.com/office/officeart/2005/8/layout/hProcess3"/>
    <dgm:cxn modelId="{927E63FB-3A38-47C9-80FE-3F9DAE0B1F18}" type="presParOf" srcId="{3BD72DD4-4C55-493A-9CDF-C5D81DAE9EFF}" destId="{4F20B080-77C9-47FC-BACD-DCFE67B74909}" srcOrd="7" destOrd="0" presId="urn:microsoft.com/office/officeart/2005/8/layout/hProcess3"/>
    <dgm:cxn modelId="{36C62158-51D9-4A9B-9B72-82C900807EE0}" type="presParOf" srcId="{3BD72DD4-4C55-493A-9CDF-C5D81DAE9EFF}" destId="{368B2DA8-BF38-4D00-955F-8DE360660159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4BC63E-E6E7-45A2-B6FD-198AC1CAA6AB}">
      <dsp:nvSpPr>
        <dsp:cNvPr id="0" name=""/>
        <dsp:cNvSpPr/>
      </dsp:nvSpPr>
      <dsp:spPr>
        <a:xfrm>
          <a:off x="0" y="2038922"/>
          <a:ext cx="6248400" cy="1337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i="1" kern="1200" dirty="0" smtClean="0">
              <a:solidFill>
                <a:schemeClr val="tx1"/>
              </a:solidFill>
            </a:rPr>
            <a:t>Homo erectus</a:t>
          </a:r>
          <a:endParaRPr lang="en-US" sz="2600" i="1" kern="1200" dirty="0">
            <a:solidFill>
              <a:schemeClr val="tx1"/>
            </a:solidFill>
          </a:endParaRPr>
        </a:p>
      </dsp:txBody>
      <dsp:txXfrm>
        <a:off x="0" y="2038922"/>
        <a:ext cx="6248400" cy="722387"/>
      </dsp:txXfrm>
    </dsp:sp>
    <dsp:sp modelId="{117291CB-F91F-46EA-9E5D-04582323DAC6}">
      <dsp:nvSpPr>
        <dsp:cNvPr id="0" name=""/>
        <dsp:cNvSpPr/>
      </dsp:nvSpPr>
      <dsp:spPr>
        <a:xfrm>
          <a:off x="0" y="2734554"/>
          <a:ext cx="3124200" cy="6153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/>
            <a:t>Homo sapiens </a:t>
          </a:r>
          <a:r>
            <a:rPr lang="en-US" sz="2000" i="1" kern="1200" dirty="0" err="1" smtClean="0"/>
            <a:t>neanderthalensis</a:t>
          </a:r>
          <a:endParaRPr lang="en-US" sz="2000" i="1" kern="1200" dirty="0"/>
        </a:p>
      </dsp:txBody>
      <dsp:txXfrm>
        <a:off x="0" y="2734554"/>
        <a:ext cx="3124200" cy="615366"/>
      </dsp:txXfrm>
    </dsp:sp>
    <dsp:sp modelId="{CF9C07E1-0DB6-406D-985C-3AE3579B155C}">
      <dsp:nvSpPr>
        <dsp:cNvPr id="0" name=""/>
        <dsp:cNvSpPr/>
      </dsp:nvSpPr>
      <dsp:spPr>
        <a:xfrm>
          <a:off x="3124200" y="2734554"/>
          <a:ext cx="3124200" cy="6153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/>
            <a:t>Homo sapiens </a:t>
          </a:r>
          <a:r>
            <a:rPr lang="en-US" sz="2000" i="1" kern="1200" dirty="0" err="1" smtClean="0"/>
            <a:t>sapiens</a:t>
          </a:r>
          <a:endParaRPr lang="en-US" sz="2000" i="1" kern="1200" dirty="0"/>
        </a:p>
      </dsp:txBody>
      <dsp:txXfrm>
        <a:off x="3124200" y="2734554"/>
        <a:ext cx="3124200" cy="615366"/>
      </dsp:txXfrm>
    </dsp:sp>
    <dsp:sp modelId="{3C63AB7E-A06B-41D6-A685-F8519CF54A13}">
      <dsp:nvSpPr>
        <dsp:cNvPr id="0" name=""/>
        <dsp:cNvSpPr/>
      </dsp:nvSpPr>
      <dsp:spPr>
        <a:xfrm rot="10800000">
          <a:off x="0" y="0"/>
          <a:ext cx="6248400" cy="205746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i="1" kern="1200" dirty="0" smtClean="0">
              <a:solidFill>
                <a:schemeClr val="tx1"/>
              </a:solidFill>
            </a:rPr>
            <a:t>Homo </a:t>
          </a:r>
          <a:r>
            <a:rPr lang="en-US" sz="2600" i="1" kern="1200" dirty="0" err="1" smtClean="0">
              <a:solidFill>
                <a:schemeClr val="tx1"/>
              </a:solidFill>
            </a:rPr>
            <a:t>habilis</a:t>
          </a:r>
          <a:endParaRPr lang="en-US" sz="2600" i="1" kern="1200" dirty="0">
            <a:solidFill>
              <a:schemeClr val="tx1"/>
            </a:solidFill>
          </a:endParaRPr>
        </a:p>
      </dsp:txBody>
      <dsp:txXfrm rot="10800000">
        <a:off x="0" y="0"/>
        <a:ext cx="6248400" cy="205746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146199-FDAE-422A-AAB7-340E19C3D72D}">
      <dsp:nvSpPr>
        <dsp:cNvPr id="0" name=""/>
        <dsp:cNvSpPr/>
      </dsp:nvSpPr>
      <dsp:spPr>
        <a:xfrm>
          <a:off x="0" y="44447"/>
          <a:ext cx="7467600" cy="1512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FF67C-1682-4A13-B61C-A696DAD4E908}">
      <dsp:nvSpPr>
        <dsp:cNvPr id="0" name=""/>
        <dsp:cNvSpPr/>
      </dsp:nvSpPr>
      <dsp:spPr>
        <a:xfrm>
          <a:off x="4990921" y="422100"/>
          <a:ext cx="2076628" cy="7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Daughter</a:t>
          </a:r>
          <a:endParaRPr lang="en-US" sz="2100" b="1" kern="1200" dirty="0"/>
        </a:p>
      </dsp:txBody>
      <dsp:txXfrm>
        <a:off x="4990921" y="422100"/>
        <a:ext cx="2076628" cy="756000"/>
      </dsp:txXfrm>
    </dsp:sp>
    <dsp:sp modelId="{37E571EE-9A21-4AC2-97D7-87D582F34266}">
      <dsp:nvSpPr>
        <dsp:cNvPr id="0" name=""/>
        <dsp:cNvSpPr/>
      </dsp:nvSpPr>
      <dsp:spPr>
        <a:xfrm>
          <a:off x="2796584" y="422100"/>
          <a:ext cx="1828613" cy="7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Mother</a:t>
          </a:r>
          <a:endParaRPr lang="en-US" sz="2100" b="1" kern="1200" dirty="0"/>
        </a:p>
      </dsp:txBody>
      <dsp:txXfrm>
        <a:off x="2796584" y="422100"/>
        <a:ext cx="1828613" cy="756000"/>
      </dsp:txXfrm>
    </dsp:sp>
    <dsp:sp modelId="{1951E60D-5842-47F5-9E0D-95D262B15833}">
      <dsp:nvSpPr>
        <dsp:cNvPr id="0" name=""/>
        <dsp:cNvSpPr/>
      </dsp:nvSpPr>
      <dsp:spPr>
        <a:xfrm>
          <a:off x="602247" y="422100"/>
          <a:ext cx="1828613" cy="7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Grandmother</a:t>
          </a:r>
          <a:endParaRPr lang="en-US" sz="2100" b="1" kern="1200" dirty="0"/>
        </a:p>
      </dsp:txBody>
      <dsp:txXfrm>
        <a:off x="602247" y="422100"/>
        <a:ext cx="1828613" cy="756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8B2DA8-BF38-4D00-955F-8DE360660159}">
      <dsp:nvSpPr>
        <dsp:cNvPr id="0" name=""/>
        <dsp:cNvSpPr/>
      </dsp:nvSpPr>
      <dsp:spPr>
        <a:xfrm>
          <a:off x="0" y="10200"/>
          <a:ext cx="7772400" cy="1656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2820E-CEF4-40C6-9CE6-CEDA7363D0E5}">
      <dsp:nvSpPr>
        <dsp:cNvPr id="0" name=""/>
        <dsp:cNvSpPr/>
      </dsp:nvSpPr>
      <dsp:spPr>
        <a:xfrm>
          <a:off x="5376043" y="424200"/>
          <a:ext cx="1977256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33680" rIns="0" bIns="23368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Son</a:t>
          </a:r>
          <a:endParaRPr lang="en-US" sz="2300" b="1" kern="1200" dirty="0"/>
        </a:p>
      </dsp:txBody>
      <dsp:txXfrm>
        <a:off x="5376043" y="424200"/>
        <a:ext cx="1977256" cy="828000"/>
      </dsp:txXfrm>
    </dsp:sp>
    <dsp:sp modelId="{920E9032-A56C-47C2-ABB6-72708A7B311A}">
      <dsp:nvSpPr>
        <dsp:cNvPr id="0" name=""/>
        <dsp:cNvSpPr/>
      </dsp:nvSpPr>
      <dsp:spPr>
        <a:xfrm>
          <a:off x="3003336" y="424200"/>
          <a:ext cx="1977256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33680" rIns="0" bIns="23368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Father</a:t>
          </a:r>
          <a:endParaRPr lang="en-US" sz="2300" b="1" kern="1200" dirty="0"/>
        </a:p>
      </dsp:txBody>
      <dsp:txXfrm>
        <a:off x="3003336" y="424200"/>
        <a:ext cx="1977256" cy="828000"/>
      </dsp:txXfrm>
    </dsp:sp>
    <dsp:sp modelId="{027DE5DC-DB45-4158-81C9-3D8871A70798}">
      <dsp:nvSpPr>
        <dsp:cNvPr id="0" name=""/>
        <dsp:cNvSpPr/>
      </dsp:nvSpPr>
      <dsp:spPr>
        <a:xfrm>
          <a:off x="630629" y="424200"/>
          <a:ext cx="1977256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33680" rIns="0" bIns="23368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Grandfather</a:t>
          </a:r>
          <a:endParaRPr lang="en-US" sz="2300" b="1" kern="1200" dirty="0"/>
        </a:p>
      </dsp:txBody>
      <dsp:txXfrm>
        <a:off x="630629" y="424200"/>
        <a:ext cx="1977256" cy="82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B4AC9-6C18-4FEF-9499-619ED6B7FEB8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84D33-B62B-40D2-8004-669567FDCB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 showing route of </a:t>
            </a:r>
            <a:r>
              <a:rPr lang="en-US" dirty="0" err="1" smtClean="0"/>
              <a:t>mDNA</a:t>
            </a:r>
            <a:r>
              <a:rPr lang="en-US" dirty="0" smtClean="0"/>
              <a:t> (mitochondrial</a:t>
            </a:r>
            <a:r>
              <a:rPr lang="en-US" baseline="0" dirty="0" smtClean="0"/>
              <a:t> DNA) around the world.  Numbers are thousands of years before the present.  Courtesy of Wikipedia: http://en.wikipedia.org/wiki/File:Map-of-human-migrations.jpg.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mDNA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Haplogroups</a:t>
            </a:r>
            <a:r>
              <a:rPr lang="en-US" baseline="0" dirty="0" smtClean="0"/>
              <a:t>:</a:t>
            </a:r>
          </a:p>
          <a:p>
            <a:r>
              <a:rPr lang="en-US" dirty="0" smtClean="0"/>
              <a:t>African: L, L1, L2, L3, L3 </a:t>
            </a:r>
          </a:p>
          <a:p>
            <a:r>
              <a:rPr lang="en-US" dirty="0" smtClean="0"/>
              <a:t>Near Eastern: J, N </a:t>
            </a:r>
          </a:p>
          <a:p>
            <a:r>
              <a:rPr lang="en-US" dirty="0" smtClean="0"/>
              <a:t>Southern European: J, K </a:t>
            </a:r>
          </a:p>
          <a:p>
            <a:r>
              <a:rPr lang="en-US" dirty="0" smtClean="0"/>
              <a:t>General European: H, V </a:t>
            </a:r>
          </a:p>
          <a:p>
            <a:r>
              <a:rPr lang="en-US" dirty="0" smtClean="0"/>
              <a:t>Northern European: T, U, X </a:t>
            </a:r>
          </a:p>
          <a:p>
            <a:r>
              <a:rPr lang="en-US" dirty="0" smtClean="0"/>
              <a:t>Asian: A, B, C, D, E, F, G (</a:t>
            </a:r>
            <a:r>
              <a:rPr lang="en-US" i="1" dirty="0" smtClean="0"/>
              <a:t>note: M is composed of C, D, E, and G</a:t>
            </a:r>
            <a:r>
              <a:rPr lang="en-US" dirty="0" smtClean="0"/>
              <a:t>) </a:t>
            </a:r>
          </a:p>
          <a:p>
            <a:r>
              <a:rPr lang="en-US" dirty="0" smtClean="0"/>
              <a:t>Native American: A, B, C, D, and sometimes X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84D33-B62B-40D2-8004-669567FDCBBE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66380D-34B2-4F54-A1BA-B2AFA3B632EE}" type="datetimeFigureOut">
              <a:rPr lang="en-US" smtClean="0"/>
              <a:t>10/31/2009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3BFB02-FD3B-4C05-9599-FE3B64F146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5334000"/>
            <a:ext cx="61722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The Earliest Humans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6324600"/>
            <a:ext cx="6172200" cy="304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© Student Handouts, Inc.</a:t>
            </a:r>
            <a:endParaRPr lang="en-US" dirty="0"/>
          </a:p>
        </p:txBody>
      </p:sp>
      <p:pic>
        <p:nvPicPr>
          <p:cNvPr id="24578" name="Picture 2" descr="http://spencer.lib.ku.edu/exhibits/darwin/origin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04800"/>
            <a:ext cx="6370754" cy="508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2000"/>
          </a:xfrm>
        </p:spPr>
        <p:txBody>
          <a:bodyPr>
            <a:normAutofit/>
          </a:bodyPr>
          <a:lstStyle/>
          <a:p>
            <a:r>
              <a:rPr lang="en-US" b="1" dirty="0" smtClean="0"/>
              <a:t>Humans – </a:t>
            </a:r>
            <a:r>
              <a:rPr lang="en-US" b="1" i="1" dirty="0" smtClean="0"/>
              <a:t>Homo sapiens </a:t>
            </a:r>
            <a:r>
              <a:rPr lang="en-US" b="1" i="1" dirty="0" err="1" smtClean="0"/>
              <a:t>sapiens</a:t>
            </a:r>
            <a:r>
              <a:rPr lang="en-US" b="1" i="1" dirty="0" smtClean="0"/>
              <a:t> – </a:t>
            </a:r>
            <a:r>
              <a:rPr lang="en-US" b="1" dirty="0" smtClean="0"/>
              <a:t>“Us”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943600"/>
          </a:xfrm>
        </p:spPr>
        <p:txBody>
          <a:bodyPr>
            <a:normAutofit lnSpcReduction="10000"/>
          </a:bodyPr>
          <a:lstStyle/>
          <a:p>
            <a:endParaRPr lang="en-US" b="1" dirty="0" smtClean="0"/>
          </a:p>
          <a:p>
            <a:r>
              <a:rPr lang="en-US" b="1" dirty="0" smtClean="0"/>
              <a:t>Fully </a:t>
            </a:r>
            <a:r>
              <a:rPr lang="en-US" b="1" dirty="0" smtClean="0"/>
              <a:t>modern humans </a:t>
            </a:r>
            <a:r>
              <a:rPr lang="en-US" b="1" dirty="0" smtClean="0"/>
              <a:t>(like us) in </a:t>
            </a:r>
            <a:r>
              <a:rPr lang="en-US" b="1" dirty="0" smtClean="0"/>
              <a:t>Africa by </a:t>
            </a:r>
            <a:r>
              <a:rPr lang="en-US" b="1" dirty="0" smtClean="0"/>
              <a:t>around 60,000 </a:t>
            </a:r>
            <a:r>
              <a:rPr lang="en-US" b="1" dirty="0" smtClean="0"/>
              <a:t>years ago</a:t>
            </a:r>
          </a:p>
          <a:p>
            <a:pPr lvl="1"/>
            <a:r>
              <a:rPr lang="en-US" dirty="0" smtClean="0"/>
              <a:t>Descendants of Mitochondrial Eve and Y-chromosomal Adam</a:t>
            </a:r>
          </a:p>
          <a:p>
            <a:pPr lvl="1"/>
            <a:r>
              <a:rPr lang="en-US" dirty="0" smtClean="0"/>
              <a:t>Culture</a:t>
            </a:r>
            <a:r>
              <a:rPr lang="en-US" dirty="0" smtClean="0"/>
              <a:t>, language, music, etc.</a:t>
            </a:r>
          </a:p>
          <a:p>
            <a:r>
              <a:rPr lang="en-US" b="1" dirty="0" smtClean="0"/>
              <a:t>“Out of Africa” theory</a:t>
            </a:r>
          </a:p>
          <a:p>
            <a:pPr lvl="1"/>
            <a:r>
              <a:rPr lang="en-US" b="1" dirty="0" err="1" smtClean="0"/>
              <a:t>Archaeogenetics</a:t>
            </a:r>
            <a:r>
              <a:rPr lang="en-US" dirty="0" smtClean="0"/>
              <a:t> </a:t>
            </a:r>
            <a:r>
              <a:rPr lang="en-US" dirty="0" smtClean="0"/>
              <a:t>(analysis of ancient and modern DNA) </a:t>
            </a:r>
            <a:r>
              <a:rPr lang="en-US" dirty="0" smtClean="0"/>
              <a:t>shows that humans began spreading throughout, and out of, Africa beginning around </a:t>
            </a:r>
            <a:r>
              <a:rPr lang="en-US" dirty="0" smtClean="0"/>
              <a:t>60,000 </a:t>
            </a:r>
            <a:r>
              <a:rPr lang="en-US" dirty="0" smtClean="0"/>
              <a:t>years </a:t>
            </a:r>
            <a:r>
              <a:rPr lang="en-US" dirty="0" smtClean="0"/>
              <a:t>ago</a:t>
            </a:r>
          </a:p>
          <a:p>
            <a:r>
              <a:rPr lang="en-US" b="1" dirty="0" smtClean="0"/>
              <a:t>Early human migrations</a:t>
            </a:r>
          </a:p>
          <a:p>
            <a:pPr lvl="1"/>
            <a:r>
              <a:rPr lang="en-US" dirty="0" smtClean="0"/>
              <a:t>Humans left southeastern Africa and spread throughout the continent</a:t>
            </a:r>
          </a:p>
          <a:p>
            <a:pPr lvl="1"/>
            <a:r>
              <a:rPr lang="en-US" dirty="0" smtClean="0"/>
              <a:t>Humans traveled along the Indian Ocean to reach Australia</a:t>
            </a:r>
          </a:p>
          <a:p>
            <a:pPr lvl="1"/>
            <a:r>
              <a:rPr lang="en-US" dirty="0" smtClean="0"/>
              <a:t>By 10,000 years ago, modern human beings had spread all over the globe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Early Human Migrations: Route of </a:t>
            </a:r>
            <a:r>
              <a:rPr lang="en-US" b="1" dirty="0" err="1" smtClean="0"/>
              <a:t>mDNA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upload.wikimedia.org/wikipedia/commons/3/37/Map-of-human-migra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809625"/>
            <a:ext cx="8467725" cy="60483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05000" y="6324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/>
              <a:t>Numbers are thousands of years before the present.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1371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</a:rPr>
              <a:t>← Africa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4572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/>
              </a:rPr>
              <a:t>↑</a:t>
            </a:r>
          </a:p>
          <a:p>
            <a:pPr algn="ctr"/>
            <a:r>
              <a:rPr lang="en-US" dirty="0" smtClean="0">
                <a:latin typeface="Calibri"/>
              </a:rPr>
              <a:t>North America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05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was the first person to link biological diversity to evolution?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family of paleontologists dedicated their lives to finding the fossils of human ancestors at Olduvai Gorge in Africa?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has </a:t>
            </a:r>
            <a:r>
              <a:rPr lang="en-US" dirty="0" err="1" smtClean="0"/>
              <a:t>archaeogenetics</a:t>
            </a:r>
            <a:r>
              <a:rPr lang="en-US" dirty="0" smtClean="0"/>
              <a:t> told us about Neanderthals?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was Mitochondrial Eve?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was Y-chromosomal Adam?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Describe the “Out of Africa” theory.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parts of the world were the first to be settled by modern humans?  The last?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First Theories of Human Evolution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Charles Darwin</a:t>
            </a:r>
          </a:p>
          <a:p>
            <a:pPr lvl="1"/>
            <a:r>
              <a:rPr lang="en-US" b="1" i="1" dirty="0" smtClean="0"/>
              <a:t>On the Origin of Species</a:t>
            </a:r>
            <a:r>
              <a:rPr lang="en-US" b="1" dirty="0" smtClean="0"/>
              <a:t> </a:t>
            </a:r>
            <a:r>
              <a:rPr lang="en-US" dirty="0" smtClean="0"/>
              <a:t>(1859)</a:t>
            </a:r>
          </a:p>
          <a:p>
            <a:pPr lvl="2"/>
            <a:r>
              <a:rPr lang="en-US" dirty="0" smtClean="0"/>
              <a:t>First to link biological diversity to evolution</a:t>
            </a:r>
          </a:p>
          <a:p>
            <a:pPr lvl="1"/>
            <a:r>
              <a:rPr lang="en-US" b="1" i="1" dirty="0" smtClean="0"/>
              <a:t>The Descent of Man, and Selection in Relation to Sex</a:t>
            </a:r>
            <a:r>
              <a:rPr lang="en-US" b="1" dirty="0" smtClean="0"/>
              <a:t> </a:t>
            </a:r>
            <a:r>
              <a:rPr lang="en-US" dirty="0" smtClean="0"/>
              <a:t>(1871)</a:t>
            </a:r>
          </a:p>
          <a:p>
            <a:pPr lvl="2"/>
            <a:r>
              <a:rPr lang="en-US" dirty="0" smtClean="0"/>
              <a:t>Described human evolution</a:t>
            </a:r>
          </a:p>
          <a:p>
            <a:pPr lvl="2"/>
            <a:r>
              <a:rPr lang="en-US" dirty="0" smtClean="0"/>
              <a:t>Saw aesthetic factors (“looks”) as sexual attractors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b="1" dirty="0" smtClean="0"/>
              <a:t>Thomas Huxley</a:t>
            </a:r>
          </a:p>
          <a:p>
            <a:pPr lvl="1"/>
            <a:r>
              <a:rPr lang="en-US" b="1" i="1" dirty="0" smtClean="0"/>
              <a:t>Evidence as to Man’s Place in Nature</a:t>
            </a:r>
            <a:r>
              <a:rPr lang="en-US" b="1" dirty="0" smtClean="0"/>
              <a:t> </a:t>
            </a:r>
            <a:r>
              <a:rPr lang="en-US" dirty="0" smtClean="0"/>
              <a:t>(1863)</a:t>
            </a:r>
          </a:p>
          <a:p>
            <a:pPr lvl="2"/>
            <a:r>
              <a:rPr lang="en-US" dirty="0" smtClean="0"/>
              <a:t>First book to describe human evolution</a:t>
            </a:r>
          </a:p>
          <a:p>
            <a:endParaRPr lang="en-US" dirty="0" smtClean="0"/>
          </a:p>
          <a:p>
            <a:r>
              <a:rPr lang="en-US" dirty="0" smtClean="0"/>
              <a:t>These scientists wrote about human evolution before human fossil evidence was ever discovered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Fossil Evidence for Evolution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05400"/>
          </a:xfrm>
        </p:spPr>
        <p:txBody>
          <a:bodyPr>
            <a:normAutofit/>
          </a:bodyPr>
          <a:lstStyle/>
          <a:p>
            <a:r>
              <a:rPr lang="en-US" b="1" dirty="0" smtClean="0"/>
              <a:t>Paleontology</a:t>
            </a:r>
          </a:p>
          <a:p>
            <a:pPr lvl="1"/>
            <a:r>
              <a:rPr lang="en-US" dirty="0" smtClean="0"/>
              <a:t>Study of prehistoric life of all forms, typically using fossils</a:t>
            </a:r>
          </a:p>
          <a:p>
            <a:r>
              <a:rPr lang="en-US" b="1" dirty="0" err="1" smtClean="0"/>
              <a:t>Paleoanthropology</a:t>
            </a:r>
            <a:endParaRPr lang="en-US" b="1" dirty="0" smtClean="0"/>
          </a:p>
          <a:p>
            <a:pPr lvl="1"/>
            <a:r>
              <a:rPr lang="en-US" dirty="0" smtClean="0"/>
              <a:t>Study of prehistoric human life (and human ancestry), typically using fossils</a:t>
            </a:r>
          </a:p>
          <a:p>
            <a:r>
              <a:rPr lang="en-US" b="1" dirty="0" smtClean="0"/>
              <a:t>Mary and Louis Leakey</a:t>
            </a:r>
          </a:p>
          <a:p>
            <a:pPr lvl="1"/>
            <a:r>
              <a:rPr lang="en-US" dirty="0" smtClean="0"/>
              <a:t>Lifetimes dedicated to finding fossil evidence of human ancestors in Africa</a:t>
            </a:r>
          </a:p>
          <a:p>
            <a:pPr lvl="1"/>
            <a:r>
              <a:rPr lang="en-US" b="1" dirty="0" smtClean="0"/>
              <a:t>Olduvai Gorge</a:t>
            </a:r>
          </a:p>
          <a:p>
            <a:pPr lvl="2"/>
            <a:r>
              <a:rPr lang="en-US" dirty="0" smtClean="0"/>
              <a:t>“The Cradle of Mankind”</a:t>
            </a:r>
          </a:p>
          <a:p>
            <a:pPr lvl="2"/>
            <a:r>
              <a:rPr lang="en-US" dirty="0" smtClean="0"/>
              <a:t>Great Rift Valley in eastern Africa (Tanzania)</a:t>
            </a:r>
          </a:p>
          <a:p>
            <a:pPr lvl="2"/>
            <a:r>
              <a:rPr lang="en-US" dirty="0" smtClean="0"/>
              <a:t>Erosion reveals layers of datable artifacts, bones, and fossils going back 2,000,000 years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US" b="1" dirty="0" smtClean="0"/>
              <a:t>Hominid Evolution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077200" cy="4873752"/>
          </a:xfrm>
        </p:spPr>
        <p:txBody>
          <a:bodyPr/>
          <a:lstStyle/>
          <a:p>
            <a:r>
              <a:rPr lang="en-US" b="1" dirty="0" smtClean="0"/>
              <a:t>Hominids</a:t>
            </a:r>
            <a:r>
              <a:rPr lang="en-US" dirty="0" smtClean="0"/>
              <a:t> = “great apes”</a:t>
            </a:r>
          </a:p>
          <a:p>
            <a:pPr lvl="1"/>
            <a:r>
              <a:rPr lang="en-US" dirty="0" smtClean="0"/>
              <a:t>Chimpanzees, gorillas, humans, and orangutans</a:t>
            </a:r>
          </a:p>
          <a:p>
            <a:r>
              <a:rPr lang="en-US" dirty="0" smtClean="0"/>
              <a:t>Numerous intermediary fossils have been found</a:t>
            </a:r>
          </a:p>
          <a:p>
            <a:pPr lvl="1"/>
            <a:r>
              <a:rPr lang="en-US" dirty="0" smtClean="0"/>
              <a:t>But scientists disagree on which are human ancestors and which are evolutionary dead ends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371600" y="3124200"/>
          <a:ext cx="6248400" cy="337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Human Evolution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 smtClean="0"/>
              <a:t>Homo </a:t>
            </a:r>
            <a:r>
              <a:rPr lang="en-US" b="1" i="1" dirty="0" err="1" smtClean="0"/>
              <a:t>habilis</a:t>
            </a:r>
            <a:endParaRPr lang="en-US" b="1" dirty="0" smtClean="0"/>
          </a:p>
          <a:p>
            <a:pPr lvl="1"/>
            <a:r>
              <a:rPr lang="en-US" dirty="0" smtClean="0"/>
              <a:t>2.4 to 1.4 million years ago</a:t>
            </a:r>
          </a:p>
          <a:p>
            <a:pPr lvl="1"/>
            <a:r>
              <a:rPr lang="en-US" dirty="0" smtClean="0"/>
              <a:t>Fossils found in southern and eastern Africa</a:t>
            </a:r>
          </a:p>
          <a:p>
            <a:pPr lvl="1"/>
            <a:r>
              <a:rPr lang="en-US" dirty="0" smtClean="0"/>
              <a:t>Used simple bone and stone tools</a:t>
            </a:r>
          </a:p>
          <a:p>
            <a:pPr lvl="1"/>
            <a:r>
              <a:rPr lang="en-US" dirty="0" smtClean="0"/>
              <a:t>Nicknamed “handy man”</a:t>
            </a:r>
          </a:p>
          <a:p>
            <a:r>
              <a:rPr lang="en-US" b="1" i="1" dirty="0" smtClean="0"/>
              <a:t>Homo erectus</a:t>
            </a:r>
            <a:endParaRPr lang="en-US" b="1" dirty="0" smtClean="0"/>
          </a:p>
          <a:p>
            <a:pPr lvl="1"/>
            <a:r>
              <a:rPr lang="en-US" dirty="0" smtClean="0"/>
              <a:t>1.8 million years ago to 70,000 years ago</a:t>
            </a:r>
          </a:p>
          <a:p>
            <a:pPr lvl="1"/>
            <a:r>
              <a:rPr lang="en-US" dirty="0" smtClean="0"/>
              <a:t>First human ancestor to walk fully upright</a:t>
            </a:r>
          </a:p>
          <a:p>
            <a:pPr lvl="1"/>
            <a:r>
              <a:rPr lang="en-US" dirty="0" smtClean="0"/>
              <a:t>Some made complex stone tools</a:t>
            </a:r>
          </a:p>
          <a:p>
            <a:pPr lvl="1"/>
            <a:r>
              <a:rPr lang="en-US" dirty="0" smtClean="0"/>
              <a:t>Example – “Peking Man”</a:t>
            </a:r>
          </a:p>
          <a:p>
            <a:pPr lvl="1"/>
            <a:r>
              <a:rPr lang="en-US" dirty="0" smtClean="0"/>
              <a:t>Descendants were humans and </a:t>
            </a:r>
            <a:r>
              <a:rPr lang="en-US" dirty="0" err="1" smtClean="0"/>
              <a:t>neanderthals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Neanderthals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6324600"/>
          </a:xfrm>
        </p:spPr>
        <p:txBody>
          <a:bodyPr>
            <a:normAutofit fontScale="92500" lnSpcReduction="20000"/>
          </a:bodyPr>
          <a:lstStyle/>
          <a:p>
            <a:r>
              <a:rPr lang="en-US" sz="2800" i="1" dirty="0" smtClean="0"/>
              <a:t>Homo sapiens </a:t>
            </a:r>
            <a:r>
              <a:rPr lang="en-US" sz="2800" i="1" dirty="0" err="1" smtClean="0"/>
              <a:t>neanderthalensis</a:t>
            </a:r>
            <a:endParaRPr lang="en-US" sz="2800" dirty="0" smtClean="0"/>
          </a:p>
          <a:p>
            <a:r>
              <a:rPr lang="en-US" sz="2800" dirty="0" smtClean="0"/>
              <a:t>Circa 400,000 to 30,000 years ago</a:t>
            </a:r>
          </a:p>
          <a:p>
            <a:r>
              <a:rPr lang="en-US" sz="2800" dirty="0" smtClean="0"/>
              <a:t>Lived in Europe and Asia</a:t>
            </a:r>
          </a:p>
          <a:p>
            <a:r>
              <a:rPr lang="en-US" sz="2800" b="1" dirty="0" err="1" smtClean="0"/>
              <a:t>Archaeogenetics</a:t>
            </a:r>
            <a:r>
              <a:rPr lang="en-US" sz="2800" b="1" dirty="0" smtClean="0"/>
              <a:t> </a:t>
            </a:r>
            <a:r>
              <a:rPr lang="en-US" sz="2800" dirty="0" smtClean="0"/>
              <a:t>– analysis of ancient and modern DNA</a:t>
            </a:r>
          </a:p>
          <a:p>
            <a:pPr lvl="1"/>
            <a:r>
              <a:rPr lang="en-US" sz="3500" dirty="0" smtClean="0"/>
              <a:t>Comparison of human and </a:t>
            </a:r>
            <a:r>
              <a:rPr lang="en-US" sz="3500" dirty="0" smtClean="0"/>
              <a:t>N</a:t>
            </a:r>
            <a:r>
              <a:rPr lang="en-US" sz="3500" dirty="0" smtClean="0"/>
              <a:t>eanderthal DNA shows that humans are not descended from Neanderthals</a:t>
            </a:r>
          </a:p>
          <a:p>
            <a:pPr lvl="1"/>
            <a:r>
              <a:rPr lang="en-US" sz="3500" dirty="0" smtClean="0"/>
              <a:t>Genes reveal that Neanderthals had red hair and fair skin</a:t>
            </a:r>
          </a:p>
          <a:p>
            <a:pPr lvl="2"/>
            <a:r>
              <a:rPr lang="en-US" sz="2400" dirty="0" smtClean="0"/>
              <a:t>Fair skin developed to aid in the absorption of Vitamin D from the sun in areas far north of the equator</a:t>
            </a:r>
          </a:p>
          <a:p>
            <a:pPr lvl="2"/>
            <a:r>
              <a:rPr lang="en-US" sz="2400" b="1" dirty="0" smtClean="0"/>
              <a:t>Convergent evolution </a:t>
            </a:r>
            <a:r>
              <a:rPr lang="en-US" sz="2400" dirty="0" smtClean="0"/>
              <a:t>– different species (such as humans and Neanderthals) developing same characteristic(s)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63562"/>
          </a:xfrm>
        </p:spPr>
        <p:txBody>
          <a:bodyPr/>
          <a:lstStyle/>
          <a:p>
            <a:r>
              <a:rPr lang="en-US" b="1" dirty="0" smtClean="0"/>
              <a:t>Humans – </a:t>
            </a:r>
            <a:r>
              <a:rPr lang="en-US" b="1" i="1" dirty="0" smtClean="0"/>
              <a:t>Homo sapiens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5943600"/>
          </a:xfrm>
        </p:spPr>
        <p:txBody>
          <a:bodyPr>
            <a:normAutofit lnSpcReduction="10000"/>
          </a:bodyPr>
          <a:lstStyle/>
          <a:p>
            <a:r>
              <a:rPr lang="en-US" sz="3500" dirty="0" smtClean="0"/>
              <a:t>“Homo” (Latin) means “man” or “human”</a:t>
            </a:r>
          </a:p>
          <a:p>
            <a:r>
              <a:rPr lang="en-US" sz="3500" dirty="0" smtClean="0"/>
              <a:t>“Sapiens” (Latin) means “wise” or “intelligent” </a:t>
            </a:r>
          </a:p>
          <a:p>
            <a:r>
              <a:rPr lang="en-US" sz="3500" dirty="0" smtClean="0"/>
              <a:t>“Homo sapiens” = “wise man” or “wise human”</a:t>
            </a:r>
          </a:p>
          <a:p>
            <a:r>
              <a:rPr lang="en-US" sz="3500" dirty="0" smtClean="0"/>
              <a:t>Humans and Neanderthals both considered “sapiens”</a:t>
            </a:r>
          </a:p>
          <a:p>
            <a:r>
              <a:rPr lang="en-US" sz="3500" dirty="0" smtClean="0"/>
              <a:t>Anatomically modern humans in Africa by 200,000 years ago</a:t>
            </a:r>
          </a:p>
          <a:p>
            <a:pPr lvl="1"/>
            <a:r>
              <a:rPr lang="en-US" sz="3300" b="1" dirty="0" smtClean="0"/>
              <a:t>Middle Paleolithic </a:t>
            </a:r>
            <a:r>
              <a:rPr lang="en-US" sz="3300" dirty="0" smtClean="0"/>
              <a:t>period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Mitochondrial “eve”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</p:spPr>
        <p:txBody>
          <a:bodyPr/>
          <a:lstStyle/>
          <a:p>
            <a:r>
              <a:rPr lang="en-US" b="1" dirty="0" smtClean="0"/>
              <a:t>Mitochondrial DNA</a:t>
            </a:r>
          </a:p>
          <a:p>
            <a:pPr lvl="1"/>
            <a:r>
              <a:rPr lang="en-US" dirty="0" smtClean="0"/>
              <a:t>DNA that is passed from women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r>
              <a:rPr lang="en-US" b="1" dirty="0" smtClean="0"/>
              <a:t>Mitochondrial “Eve”</a:t>
            </a:r>
          </a:p>
          <a:p>
            <a:pPr lvl="1"/>
            <a:r>
              <a:rPr lang="en-US" dirty="0" smtClean="0"/>
              <a:t>Lived 60,000 </a:t>
            </a:r>
            <a:r>
              <a:rPr lang="en-US" dirty="0" smtClean="0"/>
              <a:t>to 250,000 years ago</a:t>
            </a:r>
          </a:p>
          <a:p>
            <a:pPr lvl="1"/>
            <a:r>
              <a:rPr lang="en-US" dirty="0" smtClean="0"/>
              <a:t>Most recent common female ancestor of all living humans</a:t>
            </a:r>
          </a:p>
          <a:p>
            <a:pPr lvl="1"/>
            <a:r>
              <a:rPr lang="en-US" dirty="0" smtClean="0"/>
              <a:t>Lived in or around modern-day Tanzania in </a:t>
            </a:r>
            <a:r>
              <a:rPr lang="en-US" dirty="0" smtClean="0"/>
              <a:t>Africa</a:t>
            </a:r>
          </a:p>
          <a:p>
            <a:pPr lvl="1"/>
            <a:r>
              <a:rPr lang="en-US" dirty="0" smtClean="0"/>
              <a:t>She was part of a group of early humans</a:t>
            </a:r>
          </a:p>
          <a:p>
            <a:pPr lvl="2"/>
            <a:r>
              <a:rPr lang="en-US" dirty="0" smtClean="0"/>
              <a:t>But only her mitochondrial DNA survives today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2133600"/>
          <a:ext cx="746760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Y-chromosomal “Adam”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Y-chromosome</a:t>
            </a:r>
          </a:p>
          <a:p>
            <a:pPr lvl="1"/>
            <a:r>
              <a:rPr lang="en-US" dirty="0" smtClean="0"/>
              <a:t>DNA that is passed from men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Y-chromosomal “</a:t>
            </a:r>
            <a:r>
              <a:rPr lang="en-US" b="1" dirty="0" smtClean="0"/>
              <a:t>A</a:t>
            </a:r>
            <a:r>
              <a:rPr lang="en-US" b="1" dirty="0" smtClean="0"/>
              <a:t>dam”</a:t>
            </a:r>
          </a:p>
          <a:p>
            <a:pPr lvl="1"/>
            <a:r>
              <a:rPr lang="en-US" dirty="0" smtClean="0"/>
              <a:t>Circa </a:t>
            </a:r>
            <a:r>
              <a:rPr lang="en-US" dirty="0" smtClean="0"/>
              <a:t>60,000 years ago</a:t>
            </a:r>
          </a:p>
          <a:p>
            <a:pPr lvl="1"/>
            <a:r>
              <a:rPr lang="en-US" dirty="0" smtClean="0"/>
              <a:t>Most recent common male ancestor of all living humans</a:t>
            </a:r>
          </a:p>
          <a:p>
            <a:pPr lvl="1"/>
            <a:r>
              <a:rPr lang="en-US" dirty="0" smtClean="0"/>
              <a:t>Lived in </a:t>
            </a:r>
            <a:r>
              <a:rPr lang="en-US" dirty="0" smtClean="0"/>
              <a:t>Africa</a:t>
            </a:r>
          </a:p>
          <a:p>
            <a:pPr lvl="1"/>
            <a:r>
              <a:rPr lang="en-US" dirty="0" smtClean="0"/>
              <a:t>He lived as part of a group of early humans</a:t>
            </a:r>
          </a:p>
          <a:p>
            <a:pPr lvl="2"/>
            <a:r>
              <a:rPr lang="en-US" dirty="0" smtClean="0"/>
              <a:t>But only his Y-chromosome survives today</a:t>
            </a: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2438400"/>
          <a:ext cx="77724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918</TotalTime>
  <Words>851</Words>
  <Application>Microsoft Office PowerPoint</Application>
  <PresentationFormat>On-screen Show (4:3)</PresentationFormat>
  <Paragraphs>131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The Earliest Humans</vt:lpstr>
      <vt:lpstr>First Theories of Human Evolution</vt:lpstr>
      <vt:lpstr>Fossil Evidence for Evolution</vt:lpstr>
      <vt:lpstr>Hominid Evolution</vt:lpstr>
      <vt:lpstr>Human Evolution</vt:lpstr>
      <vt:lpstr>Neanderthals</vt:lpstr>
      <vt:lpstr>Humans – Homo sapiens</vt:lpstr>
      <vt:lpstr>Mitochondrial “eve”</vt:lpstr>
      <vt:lpstr>Y-chromosomal “Adam”</vt:lpstr>
      <vt:lpstr>Humans – Homo sapiens sapiens – “Us”</vt:lpstr>
      <vt:lpstr>Early Human Migrations: Route of mDNA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Earliest Humans PowerPoint Presentation</dc:title>
  <dc:subject>World History - Global Studies</dc:subject>
  <dc:creator>Student Handouts, Inc.</dc:creator>
  <cp:lastModifiedBy>HP Authorized Customer</cp:lastModifiedBy>
  <cp:revision>75</cp:revision>
  <dcterms:created xsi:type="dcterms:W3CDTF">2009-10-31T04:24:18Z</dcterms:created>
  <dcterms:modified xsi:type="dcterms:W3CDTF">2009-10-31T19:43:06Z</dcterms:modified>
</cp:coreProperties>
</file>