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F381-516B-4D0F-BB4A-8EEC85D5DB1F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A3FF-2035-408D-8418-E4903687B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F381-516B-4D0F-BB4A-8EEC85D5DB1F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A3FF-2035-408D-8418-E4903687B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F381-516B-4D0F-BB4A-8EEC85D5DB1F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A3FF-2035-408D-8418-E4903687B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F381-516B-4D0F-BB4A-8EEC85D5DB1F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A3FF-2035-408D-8418-E4903687B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F381-516B-4D0F-BB4A-8EEC85D5DB1F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A3FF-2035-408D-8418-E4903687B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F381-516B-4D0F-BB4A-8EEC85D5DB1F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A3FF-2035-408D-8418-E4903687B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F381-516B-4D0F-BB4A-8EEC85D5DB1F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A3FF-2035-408D-8418-E4903687B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F381-516B-4D0F-BB4A-8EEC85D5DB1F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A3FF-2035-408D-8418-E4903687B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F381-516B-4D0F-BB4A-8EEC85D5DB1F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A3FF-2035-408D-8418-E4903687B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F381-516B-4D0F-BB4A-8EEC85D5DB1F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A3FF-2035-408D-8418-E4903687B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F381-516B-4D0F-BB4A-8EEC85D5DB1F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A3FF-2035-408D-8418-E4903687B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F381-516B-4D0F-BB4A-8EEC85D5DB1F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4A3FF-2035-408D-8418-E4903687B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20979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Ancient Crete:</a:t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Minoan Civilization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0"/>
            <a:ext cx="85344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© Student Handouts, Inc.                                 www.studenthandouts.com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://i281.photobucket.com/albums/kk204/StudentHandoutsInc/Pictures/AncientGreec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743200"/>
            <a:ext cx="2497873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Archaeology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Cretan history previously known only through myths and legends</a:t>
            </a:r>
          </a:p>
          <a:p>
            <a:r>
              <a:rPr lang="en-US" dirty="0" smtClean="0"/>
              <a:t>British archaeologist Sir </a:t>
            </a:r>
            <a:r>
              <a:rPr lang="en-US" dirty="0" smtClean="0"/>
              <a:t>Arthur Evans found and studied remains on Crete</a:t>
            </a:r>
          </a:p>
          <a:p>
            <a:r>
              <a:rPr lang="en-US" dirty="0" smtClean="0"/>
              <a:t>Called “Minoan” civilization after numerous kings named </a:t>
            </a:r>
            <a:r>
              <a:rPr lang="en-US" dirty="0" err="1" smtClean="0"/>
              <a:t>Minos</a:t>
            </a:r>
            <a:endParaRPr lang="en-US" dirty="0"/>
          </a:p>
        </p:txBody>
      </p:sp>
      <p:pic>
        <p:nvPicPr>
          <p:cNvPr id="4098" name="Picture 2" descr="File:Arthur ev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724400"/>
            <a:ext cx="1252728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624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Sir Arthur Evans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Natural Resources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Copper</a:t>
            </a:r>
          </a:p>
          <a:p>
            <a:r>
              <a:rPr lang="en-US" dirty="0" smtClean="0"/>
              <a:t>Fertile soil</a:t>
            </a:r>
          </a:p>
          <a:p>
            <a:r>
              <a:rPr lang="en-US" dirty="0" smtClean="0"/>
              <a:t>Gold</a:t>
            </a:r>
          </a:p>
          <a:p>
            <a:r>
              <a:rPr lang="en-US" dirty="0" smtClean="0"/>
              <a:t>Good harbors</a:t>
            </a:r>
          </a:p>
          <a:p>
            <a:r>
              <a:rPr lang="en-US" dirty="0" smtClean="0"/>
              <a:t>Lead</a:t>
            </a:r>
          </a:p>
          <a:p>
            <a:r>
              <a:rPr lang="en-US" dirty="0" smtClean="0"/>
              <a:t>Silver</a:t>
            </a:r>
          </a:p>
          <a:p>
            <a:endParaRPr lang="en-US" dirty="0"/>
          </a:p>
        </p:txBody>
      </p:sp>
      <p:pic>
        <p:nvPicPr>
          <p:cNvPr id="4" name="Picture 3" descr="cre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600200"/>
            <a:ext cx="5486400" cy="3786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Early History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72000"/>
          </a:xfrm>
        </p:spPr>
        <p:txBody>
          <a:bodyPr/>
          <a:lstStyle/>
          <a:p>
            <a:r>
              <a:rPr lang="en-US" dirty="0" smtClean="0"/>
              <a:t>3000-1400 B.C.E. – Cretan empire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Parts of Asia and Greek peninsula, and other Aegean islands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Major cities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Knossos (a.k.a.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Cnossus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Phaestus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File:Palazzo Minoss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191000"/>
            <a:ext cx="36576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Economy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Leading sailors and traders before the Phoenicians</a:t>
            </a:r>
          </a:p>
          <a:p>
            <a:pPr lvl="1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Traded metal goods, pottery, and textiles</a:t>
            </a:r>
          </a:p>
          <a:p>
            <a:pPr lvl="1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Traded with Egyptians, Syrians, and others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Strong navy</a:t>
            </a:r>
          </a:p>
          <a:p>
            <a:pPr lvl="1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Exacted tribute from neighbors</a:t>
            </a:r>
          </a:p>
          <a:p>
            <a:pPr lvl="1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Protected the merchant marine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5448300"/>
            <a:ext cx="32131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Decline and Fall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14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century B.C.E.</a:t>
            </a:r>
          </a:p>
          <a:p>
            <a:pPr lvl="1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Conquered by barbarians from central and Eastern Europe</a:t>
            </a:r>
          </a:p>
          <a:p>
            <a:pPr lvl="1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Hellenes attacked and destroyed Crete</a:t>
            </a:r>
          </a:p>
          <a:p>
            <a:pPr lvl="1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Mixture of Cretans and Hellenes became the Greeks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5448300"/>
            <a:ext cx="32131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Legacy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410200" cy="5410199"/>
          </a:xfrm>
        </p:spPr>
        <p:txBody>
          <a:bodyPr>
            <a:normAutofit/>
          </a:bodyPr>
          <a:lstStyle/>
          <a:p>
            <a:r>
              <a:rPr lang="en-US" dirty="0" smtClean="0"/>
              <a:t>Link between ancient Egypt and classical Greece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Cretan writing remains largely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undeciphered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/>
              <a:t>Palaces had baths, drains, and plumbing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Stressed athleticism – boxing, dancing, and running</a:t>
            </a:r>
          </a:p>
          <a:p>
            <a:r>
              <a:rPr lang="en-US" dirty="0" smtClean="0"/>
              <a:t>Women enjoyed a level of equality with men</a:t>
            </a:r>
            <a:endParaRPr lang="en-US" dirty="0"/>
          </a:p>
        </p:txBody>
      </p:sp>
      <p:pic>
        <p:nvPicPr>
          <p:cNvPr id="4" name="Picture 3" descr="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5448300"/>
            <a:ext cx="3213100" cy="1409700"/>
          </a:xfrm>
          <a:prstGeom prst="rect">
            <a:avLst/>
          </a:prstGeom>
        </p:spPr>
      </p:pic>
      <p:pic>
        <p:nvPicPr>
          <p:cNvPr id="17410" name="Picture 2" descr="http://i281.photobucket.com/albums/kk204/StudentHandoutsInc/Pictures/AncientGreece-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8078" y="609600"/>
            <a:ext cx="324592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Art and Religion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Principal deity was a goddess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Art illustrates religious festivals and rituals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Colorful palaces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Painting, pottery, and sculpture</a:t>
            </a:r>
          </a:p>
        </p:txBody>
      </p:sp>
      <p:pic>
        <p:nvPicPr>
          <p:cNvPr id="4" name="Picture 3" descr="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5448300"/>
            <a:ext cx="32131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Review Questions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famous British archaeologist first excavated and studied Minoan remains at Crete?</a:t>
            </a:r>
          </a:p>
          <a:p>
            <a:r>
              <a:rPr lang="en-US" dirty="0" smtClean="0"/>
              <a:t>Upon what was the Minoan economy based?</a:t>
            </a:r>
          </a:p>
          <a:p>
            <a:r>
              <a:rPr lang="en-US" dirty="0" smtClean="0"/>
              <a:t>What caused the decline of Minoan civilization?</a:t>
            </a:r>
          </a:p>
          <a:p>
            <a:r>
              <a:rPr lang="en-US" dirty="0" smtClean="0"/>
              <a:t>Describe Minoan culture.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5448300"/>
            <a:ext cx="32131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239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Ancient Crete: Minoan Civilization</vt:lpstr>
      <vt:lpstr>Archaeology</vt:lpstr>
      <vt:lpstr>Natural Resources</vt:lpstr>
      <vt:lpstr>Early History</vt:lpstr>
      <vt:lpstr>Economy</vt:lpstr>
      <vt:lpstr>Decline and Fall</vt:lpstr>
      <vt:lpstr>Legacy</vt:lpstr>
      <vt:lpstr>Art and Religion</vt:lpstr>
      <vt:lpstr>Review 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Crete: Minoan Civilization PowerPoint Presentation in PPTX Format</dc:title>
  <dc:subject>World History - Global Studies</dc:subject>
  <dc:creator>Student Handouts, Inc.</dc:creator>
  <cp:lastModifiedBy>HP Authorized Customer</cp:lastModifiedBy>
  <cp:revision>9</cp:revision>
  <dcterms:created xsi:type="dcterms:W3CDTF">2009-03-10T20:39:37Z</dcterms:created>
  <dcterms:modified xsi:type="dcterms:W3CDTF">2009-03-10T21:37:10Z</dcterms:modified>
</cp:coreProperties>
</file>