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B9DF-7620-44DF-95D4-26D95523790E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BA74E-D089-49EE-8045-E7AE8CC4CC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Autofit/>
          </a:bodyPr>
          <a:lstStyle/>
          <a:p>
            <a:r>
              <a:rPr lang="en-US" sz="9600" dirty="0" smtClean="0"/>
              <a:t>The </a:t>
            </a:r>
            <a:r>
              <a:rPr lang="en-US" sz="9600" dirty="0" err="1" smtClean="0"/>
              <a:t>Arameans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172200"/>
            <a:ext cx="8686800" cy="45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© Student Handouts, Inc.    www.studenthandouts.com</a:t>
            </a:r>
            <a:endParaRPr lang="en-US" dirty="0"/>
          </a:p>
        </p:txBody>
      </p:sp>
      <p:pic>
        <p:nvPicPr>
          <p:cNvPr id="4" name="Picture 3" descr="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962400"/>
            <a:ext cx="5857461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Early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Semitic people</a:t>
            </a:r>
          </a:p>
          <a:p>
            <a:pPr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Migrated to Syria during the decline of the Hittites (circa 1100 B.C.E.)</a:t>
            </a:r>
          </a:p>
          <a:p>
            <a:pPr>
              <a:buNone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b="1" dirty="0" smtClean="0"/>
              <a:t>Established small, prosperous kingdoms</a:t>
            </a:r>
            <a:endParaRPr lang="en-US" b="1" dirty="0"/>
          </a:p>
        </p:txBody>
      </p:sp>
      <p:pic>
        <p:nvPicPr>
          <p:cNvPr id="4" name="Picture 3" descr="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5791200"/>
            <a:ext cx="28067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Damascus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Leading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Aramean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kingdom</a:t>
            </a:r>
          </a:p>
          <a:p>
            <a:pPr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Circa 1000-700 B.C.E. – traded heavily</a:t>
            </a:r>
          </a:p>
          <a:p>
            <a:pPr>
              <a:buNone/>
            </a:pPr>
            <a:endParaRPr lang="en-US" b="1" dirty="0" smtClean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/>
              <a:t>732 B.C.E. – conquered by Assyria</a:t>
            </a:r>
            <a:endParaRPr lang="en-US" b="1" dirty="0"/>
          </a:p>
        </p:txBody>
      </p:sp>
      <p:pic>
        <p:nvPicPr>
          <p:cNvPr id="4" name="Picture 3" descr="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5791200"/>
            <a:ext cx="28067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Contribution: Language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Aramean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alphabet adopted by new Babylonian empire (7</a:t>
            </a:r>
            <a:r>
              <a:rPr lang="en-US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century B.C.E.)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Common language of the Near East</a:t>
            </a:r>
          </a:p>
          <a:p>
            <a:r>
              <a:rPr lang="en-US" b="1" dirty="0" smtClean="0"/>
              <a:t>Temporarily replaced Hebrew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Used for some later books of the Christian Old Testament/Hebrew </a:t>
            </a:r>
            <a:r>
              <a:rPr lang="en-US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Tanakh</a:t>
            </a:r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Spoken in Greco-Roman Palestine and Judea – spoken by Jesus</a:t>
            </a:r>
          </a:p>
          <a:p>
            <a:pPr lvl="1"/>
            <a:endParaRPr lang="en-US" b="1" dirty="0"/>
          </a:p>
        </p:txBody>
      </p:sp>
      <p:pic>
        <p:nvPicPr>
          <p:cNvPr id="4" name="Picture 3" descr="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5791200"/>
            <a:ext cx="28067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Where did the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Arameans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settle circa 1100 B.C.E.?</a:t>
            </a:r>
          </a:p>
          <a:p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What is considered to be the most significant contribution of the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Arameans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to world history?</a:t>
            </a:r>
          </a:p>
          <a:p>
            <a:endParaRPr lang="en-US" b="1" dirty="0"/>
          </a:p>
        </p:txBody>
      </p:sp>
      <p:pic>
        <p:nvPicPr>
          <p:cNvPr id="4" name="Picture 3" descr="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5791200"/>
            <a:ext cx="28067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Arameans</vt:lpstr>
      <vt:lpstr>Early History</vt:lpstr>
      <vt:lpstr>Damascus</vt:lpstr>
      <vt:lpstr>Contribution: Language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Arameans PowerPoint Presentation in PPTX Format</dc:title>
  <dc:subject>World History - Global Studies</dc:subject>
  <dc:creator>Student Handouts, Inc.</dc:creator>
  <cp:lastModifiedBy>HP Authorized Customer</cp:lastModifiedBy>
  <cp:revision>2</cp:revision>
  <dcterms:created xsi:type="dcterms:W3CDTF">2009-03-10T22:01:39Z</dcterms:created>
  <dcterms:modified xsi:type="dcterms:W3CDTF">2009-03-10T22:16:23Z</dcterms:modified>
</cp:coreProperties>
</file>