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A5AB5-F24C-4F1A-BA9C-9B6C7DCFCB23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F6109-3086-47B7-B890-17AE077E4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 courtesy of Wikipedia: http://en.wikipedia.org/wiki/File:Evolution_of_the_Dutch_East_Indies.png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F6109-3086-47B7-B890-17AE077E4B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 courtesy of Wikipedia: http://en.wikipedia.org/wiki/File:France_colonial_Empire10.png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F6109-3086-47B7-B890-17AE077E4B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for the teacher: SEATO = Southeast Asia Treaty Organization.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F6109-3086-47B7-B890-17AE077E4B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90C97C-6035-4496-A759-070D98990047}" type="datetimeFigureOut">
              <a:rPr lang="en-US" smtClean="0"/>
              <a:pPr/>
              <a:t>11/15/2009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BE17D08-3663-4130-B1E1-B505B30A06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505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© Student Handouts, Inc.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Dutch, French, and Italian Empires, and the Results of Imperialism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Positives/Pros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Negatives/Cons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Natural resources developed</a:t>
            </a:r>
          </a:p>
          <a:p>
            <a:r>
              <a:rPr lang="en-US" dirty="0" smtClean="0"/>
              <a:t>Industrialization</a:t>
            </a:r>
          </a:p>
          <a:p>
            <a:r>
              <a:rPr lang="en-US" dirty="0" smtClean="0"/>
              <a:t>Raised standards of living</a:t>
            </a:r>
          </a:p>
          <a:p>
            <a:r>
              <a:rPr lang="en-US" dirty="0" smtClean="0"/>
              <a:t>Improvements in education, medical care, and sanitation</a:t>
            </a:r>
          </a:p>
          <a:p>
            <a:r>
              <a:rPr lang="en-US" dirty="0" smtClean="0"/>
              <a:t>Nationalism developed</a:t>
            </a:r>
          </a:p>
          <a:p>
            <a:r>
              <a:rPr lang="en-US" dirty="0" smtClean="0"/>
              <a:t>Exposure to new ideas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Natural resources developed for benefit of mother country</a:t>
            </a:r>
          </a:p>
          <a:p>
            <a:r>
              <a:rPr lang="en-US" dirty="0" smtClean="0"/>
              <a:t>Native labor poorly paid and often mistreated</a:t>
            </a:r>
          </a:p>
          <a:p>
            <a:r>
              <a:rPr lang="en-US" dirty="0" smtClean="0"/>
              <a:t>Destruction of native cultures and languages</a:t>
            </a:r>
          </a:p>
          <a:p>
            <a:r>
              <a:rPr lang="en-US" dirty="0" smtClean="0"/>
              <a:t>Western diseases, vices, and other problems</a:t>
            </a:r>
          </a:p>
          <a:p>
            <a:r>
              <a:rPr lang="en-US" dirty="0" smtClean="0"/>
              <a:t>Racism</a:t>
            </a:r>
          </a:p>
          <a:p>
            <a:r>
              <a:rPr lang="en-US" dirty="0" smtClean="0"/>
              <a:t>Discouragement of native industries that might compete with the imperial power</a:t>
            </a:r>
          </a:p>
          <a:p>
            <a:r>
              <a:rPr lang="en-US" dirty="0" smtClean="0"/>
              <a:t>Lack of self-government and democracy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Imperialism: For the Colonized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What company controlled the Dutch East Indies prior to 1800?</a:t>
            </a:r>
          </a:p>
          <a:p>
            <a:endParaRPr lang="en-US" dirty="0" smtClean="0"/>
          </a:p>
          <a:p>
            <a:r>
              <a:rPr lang="en-US" dirty="0" smtClean="0"/>
              <a:t>What sparked the movement for Indonesian independence?</a:t>
            </a:r>
          </a:p>
          <a:p>
            <a:endParaRPr lang="en-US" dirty="0" smtClean="0"/>
          </a:p>
          <a:p>
            <a:r>
              <a:rPr lang="en-US" dirty="0" smtClean="0"/>
              <a:t>What European country controlled the world’s second-largest empire?</a:t>
            </a:r>
          </a:p>
          <a:p>
            <a:endParaRPr lang="en-US" dirty="0" smtClean="0"/>
          </a:p>
          <a:p>
            <a:r>
              <a:rPr lang="en-US" dirty="0" smtClean="0"/>
              <a:t>Summarize the events of the Vietnam War.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Describe the colonization and independence of Ethiopia and Eritrea.</a:t>
            </a:r>
          </a:p>
          <a:p>
            <a:r>
              <a:rPr lang="en-US" dirty="0" smtClean="0"/>
              <a:t>Describe the pros and cons of imperialism for an imperial power.</a:t>
            </a:r>
          </a:p>
          <a:p>
            <a:r>
              <a:rPr lang="en-US" dirty="0" smtClean="0"/>
              <a:t>Describe the pros and cons of imperialism for a colonized nation.</a:t>
            </a:r>
          </a:p>
          <a:p>
            <a:r>
              <a:rPr lang="en-US" dirty="0" smtClean="0"/>
              <a:t>Many now-independent colonies hold deep resentment toward their former imperial powers, while others have close working relationships (particularly members of the Commonwealth).  How might you explain these different attitudes and feelings?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Dutch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DUTCH EAST INDIES</a:t>
            </a:r>
          </a:p>
          <a:p>
            <a:pPr lvl="1"/>
            <a:r>
              <a:rPr lang="en-US" dirty="0" smtClean="0"/>
              <a:t>Conquered and controlled beginning in the 16</a:t>
            </a:r>
            <a:r>
              <a:rPr lang="en-US" baseline="30000" dirty="0" smtClean="0"/>
              <a:t>th</a:t>
            </a:r>
            <a:r>
              <a:rPr lang="en-US" dirty="0" smtClean="0"/>
              <a:t> century by the Dutch East India Company</a:t>
            </a:r>
          </a:p>
          <a:p>
            <a:pPr lvl="1"/>
            <a:r>
              <a:rPr lang="en-US" dirty="0" smtClean="0"/>
              <a:t>Territory of the Netherlands, 1800-1942</a:t>
            </a:r>
          </a:p>
          <a:p>
            <a:pPr lvl="1"/>
            <a:r>
              <a:rPr lang="en-US" dirty="0" smtClean="0"/>
              <a:t>575,000 square miles</a:t>
            </a:r>
          </a:p>
          <a:p>
            <a:pPr lvl="1"/>
            <a:r>
              <a:rPr lang="en-US" dirty="0" smtClean="0"/>
              <a:t>Borneo, Celebes, Indonesia, Java, Sumatra, West New Guinea</a:t>
            </a:r>
            <a:endParaRPr lang="en-US" dirty="0"/>
          </a:p>
        </p:txBody>
      </p:sp>
      <p:pic>
        <p:nvPicPr>
          <p:cNvPr id="1026" name="Picture 2" descr="http://upload.wikimedia.org/wikipedia/en/d/d1/Evolution_of_the_Dutch_East_Indi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114800"/>
            <a:ext cx="4873948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Dutch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INDONESIAN INDEPENDENCE</a:t>
            </a:r>
          </a:p>
          <a:p>
            <a:pPr lvl="1"/>
            <a:r>
              <a:rPr lang="en-US" dirty="0" smtClean="0"/>
              <a:t>Nationalists led by </a:t>
            </a:r>
            <a:r>
              <a:rPr lang="en-US" dirty="0" err="1" smtClean="0"/>
              <a:t>Achmed</a:t>
            </a:r>
            <a:r>
              <a:rPr lang="en-US" dirty="0" smtClean="0"/>
              <a:t> Sukarno</a:t>
            </a:r>
          </a:p>
          <a:p>
            <a:pPr lvl="1"/>
            <a:r>
              <a:rPr lang="en-US" dirty="0" smtClean="0"/>
              <a:t>Movement followed Japanese invasion (World War II)</a:t>
            </a:r>
          </a:p>
          <a:p>
            <a:pPr lvl="1"/>
            <a:r>
              <a:rPr lang="en-US" dirty="0" smtClean="0"/>
              <a:t>Independent, 1949</a:t>
            </a:r>
          </a:p>
          <a:p>
            <a:pPr lvl="1"/>
            <a:r>
              <a:rPr lang="en-US" dirty="0" smtClean="0"/>
              <a:t>Indonesians took over Dutch property and forced the Dutch to leave, 1957</a:t>
            </a:r>
          </a:p>
          <a:p>
            <a:pPr lvl="1"/>
            <a:r>
              <a:rPr lang="en-US" dirty="0" smtClean="0"/>
              <a:t>United Nations gave Netherlands (Dutch) New Guinea to Indonesia</a:t>
            </a:r>
            <a:endParaRPr lang="en-US" dirty="0"/>
          </a:p>
        </p:txBody>
      </p:sp>
      <p:pic>
        <p:nvPicPr>
          <p:cNvPr id="17410" name="Picture 2" descr="File:Flag of Indonesi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495800"/>
            <a:ext cx="27432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French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GEOGRAPHY</a:t>
            </a:r>
          </a:p>
          <a:p>
            <a:pPr lvl="1"/>
            <a:r>
              <a:rPr lang="en-US" dirty="0" smtClean="0"/>
              <a:t>Second in size to the British empire – 4,500,000 sq. mi.</a:t>
            </a:r>
          </a:p>
          <a:p>
            <a:pPr lvl="1"/>
            <a:r>
              <a:rPr lang="en-US" b="1" dirty="0" smtClean="0"/>
              <a:t>Africa</a:t>
            </a:r>
            <a:r>
              <a:rPr lang="en-US" dirty="0" smtClean="0"/>
              <a:t> – Algeria, Equatorial Africa, the French Cameroons, Morocco, Tunis, West Africa</a:t>
            </a:r>
          </a:p>
          <a:p>
            <a:pPr lvl="1"/>
            <a:r>
              <a:rPr lang="en-US" b="1" dirty="0" smtClean="0"/>
              <a:t>Asia</a:t>
            </a:r>
            <a:r>
              <a:rPr lang="en-US" dirty="0" smtClean="0"/>
              <a:t> – Indo-China</a:t>
            </a:r>
          </a:p>
          <a:p>
            <a:pPr lvl="1"/>
            <a:r>
              <a:rPr lang="en-US" b="1" dirty="0" smtClean="0"/>
              <a:t>Americas</a:t>
            </a:r>
            <a:r>
              <a:rPr lang="en-US" dirty="0" smtClean="0"/>
              <a:t> – French Guiana, Guadeloupe, Martinique</a:t>
            </a:r>
          </a:p>
          <a:p>
            <a:pPr lvl="1"/>
            <a:r>
              <a:rPr lang="en-US" b="1" dirty="0" smtClean="0"/>
              <a:t>Pacific</a:t>
            </a:r>
            <a:r>
              <a:rPr lang="en-US" dirty="0" smtClean="0"/>
              <a:t> – New Caledonia, New Hebrides</a:t>
            </a:r>
            <a:endParaRPr lang="en-US" dirty="0"/>
          </a:p>
        </p:txBody>
      </p:sp>
      <p:pic>
        <p:nvPicPr>
          <p:cNvPr id="18434" name="Picture 2" descr="File:France colonial Empire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419600"/>
            <a:ext cx="3954161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French </a:t>
            </a:r>
            <a:r>
              <a:rPr lang="en-US" dirty="0" smtClean="0"/>
              <a:t>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French Community – </a:t>
            </a:r>
            <a:r>
              <a:rPr lang="en-US" dirty="0" err="1" smtClean="0"/>
              <a:t>Communauté</a:t>
            </a:r>
            <a:r>
              <a:rPr lang="en-US" dirty="0" smtClean="0"/>
              <a:t> </a:t>
            </a:r>
            <a:r>
              <a:rPr lang="en-US" dirty="0" err="1" smtClean="0"/>
              <a:t>française</a:t>
            </a:r>
            <a:endParaRPr lang="en-US" dirty="0" smtClean="0"/>
          </a:p>
          <a:p>
            <a:pPr lvl="1"/>
            <a:r>
              <a:rPr lang="en-US" dirty="0" smtClean="0"/>
              <a:t>Established in the constitution of the Fifth Republic (1958)</a:t>
            </a:r>
          </a:p>
          <a:p>
            <a:pPr lvl="1"/>
            <a:r>
              <a:rPr lang="en-US" dirty="0" smtClean="0"/>
              <a:t>Nations independent in 1960 – organization defunct by 1970s</a:t>
            </a:r>
          </a:p>
          <a:p>
            <a:r>
              <a:rPr lang="en-US" dirty="0" smtClean="0"/>
              <a:t>Morocco</a:t>
            </a:r>
          </a:p>
          <a:p>
            <a:pPr lvl="1"/>
            <a:r>
              <a:rPr lang="en-US" dirty="0" smtClean="0"/>
              <a:t>1953 – France deposed the sultan</a:t>
            </a:r>
          </a:p>
          <a:p>
            <a:pPr lvl="1"/>
            <a:r>
              <a:rPr lang="en-US" dirty="0" smtClean="0"/>
              <a:t>1955 – sultan returned to power</a:t>
            </a:r>
          </a:p>
          <a:p>
            <a:pPr lvl="1"/>
            <a:r>
              <a:rPr lang="en-US" dirty="0" smtClean="0"/>
              <a:t>1956 – independent</a:t>
            </a:r>
          </a:p>
          <a:p>
            <a:r>
              <a:rPr lang="en-US" dirty="0" smtClean="0"/>
              <a:t>Tunisia</a:t>
            </a:r>
          </a:p>
          <a:p>
            <a:pPr lvl="1"/>
            <a:r>
              <a:rPr lang="en-US" dirty="0" smtClean="0"/>
              <a:t>1955 – granted self-government</a:t>
            </a:r>
          </a:p>
          <a:p>
            <a:pPr lvl="1"/>
            <a:r>
              <a:rPr lang="en-US" dirty="0" smtClean="0"/>
              <a:t>1956 – independent</a:t>
            </a:r>
          </a:p>
          <a:p>
            <a:pPr lvl="1"/>
            <a:r>
              <a:rPr lang="en-US" dirty="0" smtClean="0"/>
              <a:t>1957 – became a republic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French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r>
              <a:rPr lang="en-US" dirty="0" smtClean="0"/>
              <a:t>Indo-China</a:t>
            </a:r>
          </a:p>
          <a:p>
            <a:pPr lvl="1"/>
            <a:r>
              <a:rPr lang="en-US" dirty="0" smtClean="0"/>
              <a:t>Cambodia, Laos, and Vietnam</a:t>
            </a:r>
          </a:p>
          <a:p>
            <a:pPr lvl="1"/>
            <a:r>
              <a:rPr lang="en-US" dirty="0" smtClean="0"/>
              <a:t>Guerrilla warfare waged by communist-backed nationalists</a:t>
            </a:r>
          </a:p>
          <a:p>
            <a:pPr lvl="1"/>
            <a:r>
              <a:rPr lang="en-US" dirty="0" smtClean="0"/>
              <a:t>1950 – self-rule</a:t>
            </a:r>
          </a:p>
          <a:p>
            <a:pPr lvl="1"/>
            <a:r>
              <a:rPr lang="en-US" dirty="0" smtClean="0"/>
              <a:t>1955 – Cambodia and Laos withdrew from French Union</a:t>
            </a:r>
          </a:p>
          <a:p>
            <a:pPr lvl="1"/>
            <a:r>
              <a:rPr lang="en-US" dirty="0" smtClean="0"/>
              <a:t>1955 – Vietnam divided at 17˚ parallel</a:t>
            </a:r>
          </a:p>
          <a:p>
            <a:pPr lvl="2"/>
            <a:r>
              <a:rPr lang="en-US" dirty="0" smtClean="0"/>
              <a:t>North – communist – led by Ho Chi Minh</a:t>
            </a:r>
          </a:p>
          <a:p>
            <a:pPr lvl="2"/>
            <a:r>
              <a:rPr lang="en-US" dirty="0" smtClean="0"/>
              <a:t>1959-1975 – Vietnam War</a:t>
            </a:r>
          </a:p>
          <a:p>
            <a:pPr lvl="3"/>
            <a:r>
              <a:rPr lang="en-US" dirty="0" smtClean="0"/>
              <a:t>Fought between North Vietnam (Vietcong with Chinese support) and South Vietnam (backed by United States and Members of SEATO)</a:t>
            </a:r>
          </a:p>
          <a:p>
            <a:pPr lvl="2"/>
            <a:r>
              <a:rPr lang="en-US" dirty="0" smtClean="0"/>
              <a:t>Today – one united country – Vietnam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French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Algeria</a:t>
            </a:r>
          </a:p>
          <a:p>
            <a:pPr lvl="1"/>
            <a:r>
              <a:rPr lang="en-US" dirty="0" smtClean="0"/>
              <a:t>1954-1962 – fought for independence</a:t>
            </a:r>
          </a:p>
          <a:p>
            <a:pPr lvl="1"/>
            <a:r>
              <a:rPr lang="en-US" dirty="0" smtClean="0"/>
              <a:t>March, 1962 – cease-fire</a:t>
            </a:r>
          </a:p>
          <a:p>
            <a:pPr lvl="1"/>
            <a:r>
              <a:rPr lang="en-US" dirty="0" smtClean="0"/>
              <a:t>July, 1962 – independent</a:t>
            </a:r>
          </a:p>
          <a:p>
            <a:r>
              <a:rPr lang="en-US" dirty="0" smtClean="0"/>
              <a:t>French Guinea</a:t>
            </a:r>
          </a:p>
          <a:p>
            <a:pPr lvl="1"/>
            <a:r>
              <a:rPr lang="en-US" dirty="0" smtClean="0"/>
              <a:t>1958 – voted for its independence and joined the U.N.</a:t>
            </a:r>
          </a:p>
          <a:p>
            <a:r>
              <a:rPr lang="en-US" dirty="0" smtClean="0"/>
              <a:t>Togoland and Cameroon</a:t>
            </a:r>
          </a:p>
          <a:p>
            <a:pPr lvl="1"/>
            <a:r>
              <a:rPr lang="en-US" dirty="0" smtClean="0"/>
              <a:t>France held trusteeships from League of Nations (after WWI) and United Nations (after WWII)</a:t>
            </a:r>
          </a:p>
          <a:p>
            <a:pPr lvl="1"/>
            <a:r>
              <a:rPr lang="en-US" dirty="0" smtClean="0"/>
              <a:t>Independent in 1960</a:t>
            </a:r>
          </a:p>
          <a:p>
            <a:pPr lvl="1"/>
            <a:r>
              <a:rPr lang="en-US" dirty="0" smtClean="0"/>
              <a:t>Did not join the French Community</a:t>
            </a:r>
          </a:p>
          <a:p>
            <a:pPr lvl="1"/>
            <a:r>
              <a:rPr lang="en-US" dirty="0" smtClean="0"/>
              <a:t>Joined the United Nations</a:t>
            </a:r>
          </a:p>
          <a:p>
            <a:r>
              <a:rPr lang="en-US" dirty="0" smtClean="0"/>
              <a:t>Malagasy and Mali</a:t>
            </a:r>
          </a:p>
          <a:p>
            <a:pPr lvl="1"/>
            <a:r>
              <a:rPr lang="en-US" dirty="0" smtClean="0"/>
              <a:t>1960 – free states</a:t>
            </a:r>
          </a:p>
          <a:p>
            <a:pPr lvl="1"/>
            <a:r>
              <a:rPr lang="en-US" dirty="0" smtClean="0"/>
              <a:t>Joined the soon-defunct French 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Italian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Libya</a:t>
            </a:r>
          </a:p>
          <a:p>
            <a:pPr lvl="1"/>
            <a:r>
              <a:rPr lang="en-US" dirty="0" smtClean="0"/>
              <a:t>Won from Turkey by war in 1912</a:t>
            </a:r>
          </a:p>
          <a:p>
            <a:pPr lvl="1"/>
            <a:r>
              <a:rPr lang="en-US" dirty="0" smtClean="0"/>
              <a:t>Independent, 1951</a:t>
            </a:r>
          </a:p>
          <a:p>
            <a:r>
              <a:rPr lang="en-US" dirty="0" smtClean="0"/>
              <a:t>Ethiopia</a:t>
            </a:r>
          </a:p>
          <a:p>
            <a:pPr lvl="1"/>
            <a:r>
              <a:rPr lang="en-US" dirty="0" smtClean="0"/>
              <a:t>Conquered, 1936</a:t>
            </a:r>
          </a:p>
          <a:p>
            <a:pPr lvl="1"/>
            <a:r>
              <a:rPr lang="en-US" dirty="0" smtClean="0"/>
              <a:t>Independent, 1941</a:t>
            </a:r>
          </a:p>
          <a:p>
            <a:r>
              <a:rPr lang="en-US" dirty="0" smtClean="0"/>
              <a:t>Eritrea</a:t>
            </a:r>
          </a:p>
          <a:p>
            <a:pPr lvl="1"/>
            <a:r>
              <a:rPr lang="en-US" dirty="0" smtClean="0"/>
              <a:t>1890 – acquired as an Italian colony</a:t>
            </a:r>
          </a:p>
          <a:p>
            <a:pPr lvl="1"/>
            <a:r>
              <a:rPr lang="en-US" dirty="0" smtClean="0"/>
              <a:t>1941-1951 – controlled by the British under United Nations mandate</a:t>
            </a:r>
          </a:p>
          <a:p>
            <a:pPr lvl="1"/>
            <a:r>
              <a:rPr lang="en-US" dirty="0" smtClean="0"/>
              <a:t>1962 – officially annexed by Ethiopia</a:t>
            </a:r>
          </a:p>
          <a:p>
            <a:pPr lvl="1"/>
            <a:r>
              <a:rPr lang="en-US" dirty="0" smtClean="0"/>
              <a:t>1993 – independent country</a:t>
            </a:r>
          </a:p>
          <a:p>
            <a:r>
              <a:rPr lang="en-US" dirty="0" smtClean="0"/>
              <a:t>Somaliland</a:t>
            </a:r>
          </a:p>
          <a:p>
            <a:pPr lvl="1"/>
            <a:r>
              <a:rPr lang="en-US" dirty="0" smtClean="0"/>
              <a:t>1889 and on – acquired by treaties</a:t>
            </a:r>
          </a:p>
          <a:p>
            <a:pPr lvl="1"/>
            <a:r>
              <a:rPr lang="en-US" dirty="0" smtClean="0"/>
              <a:t>After World War II – United Nations trusteeship</a:t>
            </a:r>
          </a:p>
          <a:p>
            <a:pPr lvl="1"/>
            <a:r>
              <a:rPr lang="en-US" dirty="0" smtClean="0"/>
              <a:t>1960 – independent as Somalia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Positives/Pros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Negatives/Cons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Increased industrial productivity from investments</a:t>
            </a:r>
          </a:p>
          <a:p>
            <a:r>
              <a:rPr lang="en-US" dirty="0" smtClean="0"/>
              <a:t>Profits from trade</a:t>
            </a:r>
          </a:p>
          <a:p>
            <a:r>
              <a:rPr lang="en-US" dirty="0" smtClean="0"/>
              <a:t>New drugs (e.g., quinine) and products from colonies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Wars – against both natives and competing imperial powers</a:t>
            </a:r>
          </a:p>
          <a:p>
            <a:r>
              <a:rPr lang="en-US" dirty="0" smtClean="0"/>
              <a:t>Expense of maintaining large military and naval forces</a:t>
            </a:r>
          </a:p>
          <a:p>
            <a:r>
              <a:rPr lang="en-US" dirty="0" smtClean="0"/>
              <a:t>Hatred and resentment from native peoples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of Imperialism: For the “Mother” Country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1240</TotalTime>
  <Words>716</Words>
  <Application>Microsoft Office PowerPoint</Application>
  <PresentationFormat>On-screen Show (4:3)</PresentationFormat>
  <Paragraphs>131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The Dutch, French, and Italian Empires, and the Results of Imperialism</vt:lpstr>
      <vt:lpstr>The Dutch Empire</vt:lpstr>
      <vt:lpstr>The Dutch Empire</vt:lpstr>
      <vt:lpstr>The French Empire</vt:lpstr>
      <vt:lpstr>The French Empire</vt:lpstr>
      <vt:lpstr>The French Empire</vt:lpstr>
      <vt:lpstr>The French Empire</vt:lpstr>
      <vt:lpstr>The Italian Empire</vt:lpstr>
      <vt:lpstr>Results of Imperialism: For the “Mother” Country </vt:lpstr>
      <vt:lpstr>Results of Imperialism: For the Colonized</vt:lpstr>
      <vt:lpstr>Review Questions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Dutch, French, and Italian Empires, and the Results of Imperialism</dc:title>
  <dc:subject>World History - Global Studies</dc:subject>
  <dc:creator>Student Handouts, Inc.</dc:creator>
  <cp:lastModifiedBy>HP Authorized Customer</cp:lastModifiedBy>
  <cp:revision>126</cp:revision>
  <dcterms:created xsi:type="dcterms:W3CDTF">2009-05-21T18:05:29Z</dcterms:created>
  <dcterms:modified xsi:type="dcterms:W3CDTF">2009-11-15T18:04:05Z</dcterms:modified>
</cp:coreProperties>
</file>