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9" r:id="rId13"/>
    <p:sldId id="268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90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832AF-CF79-4AE2-B3F0-49476651D65E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2F49-78B2-4D9A-B7B8-C56E1BB9E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4C715-C61F-440F-BB6C-F9C6211FCEBF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B0D0B-28C5-4EE9-9CF5-596A2B036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AFB7F-A961-422D-BB6E-EAEE3EBFEF1D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0C800-0E59-4966-A662-4FD1A726E9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8FDA-43B5-4A64-AEDB-542DE1AE4E93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DB452-BA93-40A1-9B6F-B7F5DE25E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D9889-6C62-4F52-A0AC-F910E7C4E942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D1FD7-2024-4471-9220-B51E950A6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E4A55-2ECF-4DB1-9392-5E616C0424DA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00636-7125-482B-8A47-2BFFF74D9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69A70-01F5-4A47-89DC-E9EFB9FFF5D2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E4962-1BCA-44E0-9B27-FDA35550A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8CCE-FD13-4A8A-A173-966C446DAB32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A07B6-9553-4C11-A9ED-519DFDD03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FB14F-B72E-466A-B458-00AE2DEA362C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AD122-5EA8-423A-A5D6-B0FC34CE0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30313-7BDE-47C8-AC19-F12C30975EBD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73CF1-E06C-4E24-A0CD-2D8EAACAF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7DD78-9E7F-443E-A45C-964EBAE83489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DC88-05C8-4605-A9E3-EA6C96F46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BF925F-8705-43DD-A556-76C65CFAB473}" type="datetimeFigureOut">
              <a:rPr lang="en-US"/>
              <a:pPr>
                <a:defRPr/>
              </a:pPr>
              <a:t>3/21/2011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472F69-5383-4CF7-9BF6-10C3242E4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1" r:id="rId4"/>
    <p:sldLayoutId id="2147483687" r:id="rId5"/>
    <p:sldLayoutId id="2147483682" r:id="rId6"/>
    <p:sldLayoutId id="2147483688" r:id="rId7"/>
    <p:sldLayoutId id="2147483689" r:id="rId8"/>
    <p:sldLayoutId id="2147483690" r:id="rId9"/>
    <p:sldLayoutId id="2147483683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File:Menor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85800"/>
            <a:ext cx="430371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267200"/>
            <a:ext cx="8458200" cy="24383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9600" dirty="0" smtClean="0"/>
              <a:t>THE HEBREWS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28600"/>
            <a:ext cx="8458200" cy="381000"/>
          </a:xfrm>
        </p:spPr>
        <p:txBody>
          <a:bodyPr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© Student Handouts, Inc.                             www.studenthandouts.com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Jewish-Roman Wars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Jewish Rebellion, 66-73 CE</a:t>
            </a:r>
          </a:p>
          <a:p>
            <a:endParaRPr lang="en-US" dirty="0" smtClean="0"/>
          </a:p>
          <a:p>
            <a:r>
              <a:rPr lang="en-US" dirty="0" err="1" smtClean="0"/>
              <a:t>Kitos</a:t>
            </a:r>
            <a:r>
              <a:rPr lang="en-US" dirty="0" smtClean="0"/>
              <a:t> War, 115-117 CE</a:t>
            </a:r>
          </a:p>
          <a:p>
            <a:endParaRPr lang="en-US" dirty="0" smtClean="0"/>
          </a:p>
          <a:p>
            <a:r>
              <a:rPr lang="en-US" dirty="0" smtClean="0"/>
              <a:t>Bar </a:t>
            </a:r>
            <a:r>
              <a:rPr lang="en-US" dirty="0" err="1" smtClean="0"/>
              <a:t>Kokhba</a:t>
            </a:r>
            <a:r>
              <a:rPr lang="en-US" dirty="0" smtClean="0"/>
              <a:t> Revolt, 132-136 CE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First Jewish-Roman War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Jewish rebellion (66-73 C.E</a:t>
            </a:r>
            <a:r>
              <a:rPr lang="en-US" dirty="0" smtClean="0"/>
              <a:t>.)</a:t>
            </a:r>
          </a:p>
          <a:p>
            <a:r>
              <a:rPr lang="en-US" b="1" dirty="0" smtClean="0"/>
              <a:t>First</a:t>
            </a:r>
            <a:r>
              <a:rPr lang="en-US" dirty="0" smtClean="0"/>
              <a:t> Jewish-Roman War</a:t>
            </a:r>
            <a:endParaRPr lang="en-US" dirty="0" smtClean="0"/>
          </a:p>
          <a:p>
            <a:r>
              <a:rPr lang="en-US" dirty="0" smtClean="0"/>
              <a:t>Revolt crushed by </a:t>
            </a:r>
            <a:r>
              <a:rPr lang="en-US" dirty="0" smtClean="0"/>
              <a:t>future Emperor </a:t>
            </a:r>
            <a:r>
              <a:rPr lang="en-US" dirty="0" smtClean="0"/>
              <a:t>Titus</a:t>
            </a:r>
          </a:p>
          <a:p>
            <a:r>
              <a:rPr lang="en-US" dirty="0" smtClean="0"/>
              <a:t>Second Temple </a:t>
            </a:r>
            <a:r>
              <a:rPr lang="en-US" dirty="0" smtClean="0"/>
              <a:t>destroyed</a:t>
            </a:r>
          </a:p>
          <a:p>
            <a:pPr lvl="1"/>
            <a:r>
              <a:rPr lang="en-US" dirty="0" smtClean="0"/>
              <a:t>Treasures displayed in Rome </a:t>
            </a:r>
            <a:endParaRPr lang="en-US" dirty="0" smtClean="0"/>
          </a:p>
        </p:txBody>
      </p:sp>
      <p:pic>
        <p:nvPicPr>
          <p:cNvPr id="22531" name="Picture 2" descr="http://upload.wikimedia.org/wikipedia/commons/b/bf/Sack_of_jerusal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1" y="4476021"/>
            <a:ext cx="4038599" cy="218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152400" y="6248400"/>
            <a:ext cx="365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600">
                <a:latin typeface="Franklin Gothic Book" pitchFamily="34" charset="0"/>
              </a:rPr>
              <a:t>Detail from the Arch of Titus in Rome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Kitos</a:t>
            </a:r>
            <a:r>
              <a:rPr lang="en-US" dirty="0" smtClean="0"/>
              <a:t> War, 115-117 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Revolt by Jews throughout the Roman Empire</a:t>
            </a:r>
          </a:p>
          <a:p>
            <a:r>
              <a:rPr lang="en-US" dirty="0" smtClean="0"/>
              <a:t>Cyprus, Egypt, Judea, Libya, Mesopotamia, and Syria</a:t>
            </a:r>
          </a:p>
          <a:p>
            <a:r>
              <a:rPr lang="en-US" dirty="0" smtClean="0"/>
              <a:t>Sparked when Roman forces fought the Parthians</a:t>
            </a:r>
          </a:p>
          <a:p>
            <a:r>
              <a:rPr lang="en-US" dirty="0" smtClean="0"/>
              <a:t>Romans won</a:t>
            </a:r>
          </a:p>
          <a:p>
            <a:r>
              <a:rPr lang="en-US" b="1" dirty="0" smtClean="0"/>
              <a:t>Second</a:t>
            </a:r>
            <a:r>
              <a:rPr lang="en-US" dirty="0" smtClean="0"/>
              <a:t> Jewish-Roman War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</a:t>
            </a:r>
            <a:r>
              <a:rPr lang="en-US" dirty="0" err="1" smtClean="0"/>
              <a:t>Kokhba</a:t>
            </a:r>
            <a:r>
              <a:rPr lang="en-US" dirty="0" smtClean="0"/>
              <a:t> Revolt (132-136 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7"/>
          </a:xfrm>
        </p:spPr>
        <p:txBody>
          <a:bodyPr/>
          <a:lstStyle/>
          <a:p>
            <a:r>
              <a:rPr lang="en-US" b="1" dirty="0" smtClean="0"/>
              <a:t>Last</a:t>
            </a:r>
            <a:r>
              <a:rPr lang="en-US" dirty="0" smtClean="0"/>
              <a:t> (</a:t>
            </a:r>
            <a:r>
              <a:rPr lang="en-US" b="1" dirty="0" smtClean="0"/>
              <a:t>Third</a:t>
            </a:r>
            <a:r>
              <a:rPr lang="en-US" dirty="0" smtClean="0"/>
              <a:t>) Jewish-Roman War</a:t>
            </a:r>
          </a:p>
          <a:p>
            <a:r>
              <a:rPr lang="en-US" dirty="0" smtClean="0"/>
              <a:t>Jews led by Simon bar </a:t>
            </a:r>
            <a:r>
              <a:rPr lang="en-US" dirty="0" err="1" smtClean="0"/>
              <a:t>Kokhba</a:t>
            </a:r>
            <a:endParaRPr lang="en-US" dirty="0" smtClean="0"/>
          </a:p>
          <a:p>
            <a:pPr lvl="1"/>
            <a:r>
              <a:rPr lang="en-US" dirty="0" smtClean="0"/>
              <a:t>Many believed him to be the messiah</a:t>
            </a:r>
          </a:p>
          <a:p>
            <a:r>
              <a:rPr lang="en-US" dirty="0" smtClean="0"/>
              <a:t>Crushed by the Romans</a:t>
            </a:r>
          </a:p>
          <a:p>
            <a:pPr lvl="1"/>
            <a:r>
              <a:rPr lang="en-US" dirty="0" smtClean="0"/>
              <a:t>Led by Hadrian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Jewish Diaspora (barred from Jerusalem)</a:t>
            </a:r>
          </a:p>
          <a:p>
            <a:pPr lvl="1"/>
            <a:r>
              <a:rPr lang="en-US" dirty="0" smtClean="0"/>
              <a:t>Early Christians began to separate themselves from Judaism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HEBREW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4163"/>
            <a:ext cx="8839200" cy="5151437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Monotheism – belief in one god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Jewish Talmud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Book of Jewish laws and thoughts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Christianity and Islam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World’s two largest religions are based around Jewish beliefs, practices, and teachings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Jewish </a:t>
            </a:r>
            <a:r>
              <a:rPr lang="en-US" dirty="0" err="1" smtClean="0"/>
              <a:t>Tanakh</a:t>
            </a:r>
            <a:endParaRPr lang="en-US" dirty="0" smtClean="0"/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Largely the same as the Christian Old Testament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Many stories have counterparts in the Muslim </a:t>
            </a:r>
            <a:r>
              <a:rPr lang="en-US" dirty="0" err="1" smtClean="0"/>
              <a:t>Qu’ran</a:t>
            </a:r>
            <a:r>
              <a:rPr lang="en-US" dirty="0" smtClean="0"/>
              <a:t> (Koran)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REView</a:t>
            </a:r>
            <a:r>
              <a:rPr lang="en-US" dirty="0" smtClean="0"/>
              <a:t> questions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152400" y="1554163"/>
            <a:ext cx="8839200" cy="5151437"/>
          </a:xfrm>
        </p:spPr>
        <p:txBody>
          <a:bodyPr/>
          <a:lstStyle/>
          <a:p>
            <a:r>
              <a:rPr lang="en-US" smtClean="0"/>
              <a:t>Where did the Hebrews originate?</a:t>
            </a:r>
          </a:p>
          <a:p>
            <a:r>
              <a:rPr lang="en-US" smtClean="0"/>
              <a:t>Who is considered to be the first real king of the Hebrews?</a:t>
            </a:r>
          </a:p>
          <a:p>
            <a:r>
              <a:rPr lang="en-US" smtClean="0"/>
              <a:t>Who built the first Jerusalem Temple?</a:t>
            </a:r>
          </a:p>
          <a:p>
            <a:r>
              <a:rPr lang="en-US" smtClean="0"/>
              <a:t>How did the Hebrews come to form two separate kingdoms, Israel and Judah?</a:t>
            </a:r>
          </a:p>
          <a:p>
            <a:r>
              <a:rPr lang="en-US" smtClean="0"/>
              <a:t>What is the Babylonian captivity?</a:t>
            </a:r>
          </a:p>
          <a:p>
            <a:r>
              <a:rPr lang="en-US" smtClean="0"/>
              <a:t>Describe the Jewish revolt of 66-73 C.E. and its consequences.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ORIGINS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Semitic nomads of Mesopotamia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Circa 2000 B.C.E. – patriarch Abraham led his people from Ur to the Mediterranean shore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Circa 1400 B.C.E. – relocated to Egypt because of a drought</a:t>
            </a:r>
          </a:p>
          <a:p>
            <a:pPr lvl="1"/>
            <a:r>
              <a:rPr lang="en-US" b="1" smtClean="0"/>
              <a:t>Biblical story of Moses and Passover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EARLY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22837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Originally ruled by judges, tribal elders, or rabbis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King Saul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Reigned circa 1047-circa 1007 B.C.E. 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King David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Reigned circa 1007-circa 970 B.C.E.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King Solomon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Reigned circa </a:t>
            </a:r>
            <a:r>
              <a:rPr lang="en-US" dirty="0" smtClean="0"/>
              <a:t>970-circa 930 </a:t>
            </a:r>
            <a:r>
              <a:rPr lang="en-US" dirty="0" smtClean="0"/>
              <a:t>B.C.E.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King </a:t>
            </a:r>
            <a:r>
              <a:rPr lang="en-US" b="1" dirty="0" err="1" smtClean="0"/>
              <a:t>Rehoboam</a:t>
            </a:r>
            <a:endParaRPr lang="en-US" b="1" dirty="0" smtClean="0"/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Reigned circa 930-circa 915 B.C.E.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King </a:t>
            </a:r>
            <a:r>
              <a:rPr lang="en-US" dirty="0" err="1" smtClean="0"/>
              <a:t>saul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First real king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Anointed by Samuel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  <a:p>
            <a:r>
              <a:rPr lang="en-US" smtClean="0"/>
              <a:t>United Hebrews</a:t>
            </a:r>
          </a:p>
          <a:p>
            <a:pPr>
              <a:buFont typeface="Wingdings 2" pitchFamily="18" charset="2"/>
              <a:buNone/>
            </a:pPr>
            <a:endParaRPr lang="en-US" smtClean="0"/>
          </a:p>
        </p:txBody>
      </p:sp>
      <p:pic>
        <p:nvPicPr>
          <p:cNvPr id="16387" name="Picture 2" descr="File:Julius Kronberg David och Saul 18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143000"/>
            <a:ext cx="411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533400" y="6400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i="1">
                <a:latin typeface="Franklin Gothic Book" pitchFamily="34" charset="0"/>
              </a:rPr>
              <a:t>David and Saul</a:t>
            </a:r>
            <a:r>
              <a:rPr lang="en-US">
                <a:latin typeface="Franklin Gothic Book" pitchFamily="34" charset="0"/>
              </a:rPr>
              <a:t> by Julius Kronberg (1885)</a:t>
            </a:r>
            <a:endParaRPr lang="en-US" i="1">
              <a:latin typeface="Franklin Gothic Boo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KING DAVID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Biblical story of David and Goliath</a:t>
            </a:r>
          </a:p>
          <a:p>
            <a:r>
              <a:rPr lang="en-US" smtClean="0"/>
              <a:t>Extended boundaries</a:t>
            </a:r>
          </a:p>
          <a:p>
            <a:pPr lvl="1"/>
            <a:r>
              <a:rPr lang="en-US" smtClean="0"/>
              <a:t>Conquered Canaanites in Canaan</a:t>
            </a:r>
          </a:p>
          <a:p>
            <a:pPr lvl="2"/>
            <a:r>
              <a:rPr lang="en-US" smtClean="0"/>
              <a:t>Canaanites eventually intermarried with Phoenicians</a:t>
            </a:r>
          </a:p>
          <a:p>
            <a:pPr lvl="1"/>
            <a:r>
              <a:rPr lang="en-US" smtClean="0"/>
              <a:t>Conquered Philistines</a:t>
            </a:r>
          </a:p>
          <a:p>
            <a:pPr lvl="2"/>
            <a:r>
              <a:rPr lang="en-US" smtClean="0"/>
              <a:t>Origin of the term “Palestine”</a:t>
            </a:r>
          </a:p>
          <a:p>
            <a:r>
              <a:rPr lang="en-US" smtClean="0"/>
              <a:t>Strong united government</a:t>
            </a:r>
          </a:p>
          <a:p>
            <a:r>
              <a:rPr lang="en-US" smtClean="0"/>
              <a:t>Credited with writing “Psalms”</a:t>
            </a:r>
          </a:p>
        </p:txBody>
      </p:sp>
      <p:pic>
        <p:nvPicPr>
          <p:cNvPr id="17411" name="Picture 2" descr="http://upload.wikimedia.org/wikipedia/commons/thumb/e/ef/David-goliath28.jpg/250px-David-goliath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733800"/>
            <a:ext cx="238125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King </a:t>
            </a:r>
            <a:r>
              <a:rPr lang="en-US" dirty="0" err="1" smtClean="0"/>
              <a:t>solomon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4800600"/>
          </a:xfrm>
        </p:spPr>
        <p:txBody>
          <a:bodyPr/>
          <a:lstStyle/>
          <a:p>
            <a:r>
              <a:rPr lang="en-US" smtClean="0"/>
              <a:t>Built a large palace</a:t>
            </a:r>
          </a:p>
          <a:p>
            <a:r>
              <a:rPr lang="en-US" smtClean="0"/>
              <a:t>Built first Jerusalem Temple </a:t>
            </a:r>
          </a:p>
          <a:p>
            <a:pPr lvl="1"/>
            <a:r>
              <a:rPr lang="en-US" smtClean="0"/>
              <a:t>“First Temple Period”</a:t>
            </a:r>
          </a:p>
          <a:p>
            <a:r>
              <a:rPr lang="en-US" smtClean="0"/>
              <a:t>Levied high taxes to pay for construction projects</a:t>
            </a:r>
          </a:p>
          <a:p>
            <a:pPr lvl="1"/>
            <a:r>
              <a:rPr lang="en-US" smtClean="0"/>
              <a:t>Made him somewhat unpopular</a:t>
            </a:r>
          </a:p>
          <a:p>
            <a:r>
              <a:rPr lang="en-US" smtClean="0"/>
              <a:t>Credited with authoring “The Song of Solomon”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pic>
        <p:nvPicPr>
          <p:cNvPr id="18435" name="Picture 2" descr="http://i281.photobucket.com/albums/kk204/StudentHandoutsInc/AncientPalestin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0"/>
            <a:ext cx="2133600" cy="358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King </a:t>
            </a:r>
            <a:r>
              <a:rPr lang="en-US" dirty="0" err="1" smtClean="0"/>
              <a:t>rehoboam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4163"/>
            <a:ext cx="4572000" cy="492283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Discontent over high taxes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Ten northern tribes revolted and established kingdom of Israel (932 or 931 B.C.E.)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Two southern tribes remained loyal as the kingdom of Judah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Separate states not as strong as unified state</a:t>
            </a:r>
            <a:endParaRPr lang="en-US" b="1" dirty="0"/>
          </a:p>
        </p:txBody>
      </p:sp>
      <p:pic>
        <p:nvPicPr>
          <p:cNvPr id="19459" name="Picture 2" descr="http://upload.wikimedia.org/wikipedia/en/d/d3/The_divided_kingd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8600"/>
            <a:ext cx="394652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i281.photobucket.com/albums/kk204/StudentHandoutsInc/Pictures/AncientAssyria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52400"/>
            <a:ext cx="4572000" cy="28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Hebrews’ Fate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4648200" cy="54102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Israel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Conquered by Assyria (721 B.C.E.)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b="1" dirty="0" smtClean="0"/>
              <a:t>Judah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Conquered by King Nebuchadnezzar of Babylon (586 B.C.E.)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Temple destroyed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Babylonian captivity (586-538 B.C.E.)</a:t>
            </a:r>
          </a:p>
          <a:p>
            <a:pPr lvl="2" fontAlgn="auto">
              <a:spcAft>
                <a:spcPts val="0"/>
              </a:spcAft>
              <a:buFont typeface="Wingdings 2"/>
              <a:buChar char=""/>
              <a:defRPr/>
            </a:pPr>
            <a:r>
              <a:rPr lang="en-US" dirty="0" smtClean="0"/>
              <a:t>Ended when Babylon was conquered by King Cyrus of Persia, who allowed the Hebrews to return to Jerusalem</a:t>
            </a:r>
            <a:endParaRPr lang="en-US" dirty="0"/>
          </a:p>
        </p:txBody>
      </p:sp>
      <p:pic>
        <p:nvPicPr>
          <p:cNvPr id="20484" name="Picture 4" descr="http://i281.photobucket.com/albums/kk204/StudentHandoutsInc/Pictures/AncientBabylon-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048000"/>
            <a:ext cx="18716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Second temple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54163"/>
            <a:ext cx="8839200" cy="499903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Peace under Persian rule for two </a:t>
            </a:r>
            <a:r>
              <a:rPr lang="en-US" dirty="0" smtClean="0"/>
              <a:t>centuries</a:t>
            </a:r>
          </a:p>
          <a:p>
            <a:pPr lvl="1"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Jerusalem Temple rebuilt in 516 BCE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Alexander the Great conquered Persia and took over Palestine (333-325 B.C.E.)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Greeks ruled for approximately 150 years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err="1" smtClean="0"/>
              <a:t>Maccabean</a:t>
            </a:r>
            <a:r>
              <a:rPr lang="en-US" dirty="0" smtClean="0"/>
              <a:t> Revolt (167-164 B.C.E.)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Independent country for 100+ years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en-US" dirty="0" smtClean="0"/>
              <a:t>Roman Conquest (63 B.C.E.)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Jewish kings (</a:t>
            </a:r>
            <a:r>
              <a:rPr lang="en-US" dirty="0" err="1" smtClean="0"/>
              <a:t>Herodians</a:t>
            </a:r>
            <a:r>
              <a:rPr lang="en-US" dirty="0" smtClean="0"/>
              <a:t>) ruled under Roman protection</a:t>
            </a:r>
          </a:p>
          <a:p>
            <a:pPr lvl="1" fontAlgn="auto">
              <a:spcAft>
                <a:spcPts val="0"/>
              </a:spcAft>
              <a:buFont typeface="Wingdings 2"/>
              <a:buChar char=""/>
              <a:defRPr/>
            </a:pPr>
            <a:r>
              <a:rPr lang="en-US" dirty="0" smtClean="0"/>
              <a:t>6 C.E. – became an imperial province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152</TotalTime>
  <Words>594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Franklin Gothic Book</vt:lpstr>
      <vt:lpstr>Arial</vt:lpstr>
      <vt:lpstr>Franklin Gothic Medium</vt:lpstr>
      <vt:lpstr>Wingdings 2</vt:lpstr>
      <vt:lpstr>Calibri</vt:lpstr>
      <vt:lpstr>Trek</vt:lpstr>
      <vt:lpstr>THE HEBREWS</vt:lpstr>
      <vt:lpstr>ORIGINS</vt:lpstr>
      <vt:lpstr>EARLY LEADERS</vt:lpstr>
      <vt:lpstr>King saul</vt:lpstr>
      <vt:lpstr>KING DAVID</vt:lpstr>
      <vt:lpstr>King solomon</vt:lpstr>
      <vt:lpstr>King rehoboam</vt:lpstr>
      <vt:lpstr>Hebrews’ Fate</vt:lpstr>
      <vt:lpstr>Second temple period</vt:lpstr>
      <vt:lpstr>The Jewish-Roman Wars</vt:lpstr>
      <vt:lpstr>First Jewish-Roman War</vt:lpstr>
      <vt:lpstr>Kitos War, 115-117 CE</vt:lpstr>
      <vt:lpstr>Bar Kokhba Revolt (132-136 CE)</vt:lpstr>
      <vt:lpstr>HEBREW CONTRIBUTIONS</vt:lpstr>
      <vt:lpstr>REView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Ancient Hebrews</dc:title>
  <dc:subject>World History - Global Studies</dc:subject>
  <dc:creator>Student Handouts, Inc.</dc:creator>
  <cp:lastModifiedBy>Tonya Keogh</cp:lastModifiedBy>
  <cp:revision>21</cp:revision>
  <dcterms:created xsi:type="dcterms:W3CDTF">2009-03-10T22:20:27Z</dcterms:created>
  <dcterms:modified xsi:type="dcterms:W3CDTF">2011-03-22T01:50:36Z</dcterms:modified>
</cp:coreProperties>
</file>