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00" autoAdjust="0"/>
    <p:restoredTop sz="94660"/>
  </p:normalViewPr>
  <p:slideViewPr>
    <p:cSldViewPr>
      <p:cViewPr varScale="1">
        <p:scale>
          <a:sx n="72" d="100"/>
          <a:sy n="72" d="100"/>
        </p:scale>
        <p:origin x="-90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5C99E-9A20-4BA8-8D82-896914213CC4}" type="datetimeFigureOut">
              <a:rPr lang="en-US" smtClean="0"/>
              <a:pPr/>
              <a:t>10/22/2009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F7D2F-673C-4FC1-AEA9-45CA47E11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F7D2F-673C-4FC1-AEA9-45CA47E1127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962D-FEAA-44F8-A76B-E2B7CF54ED31}" type="datetimeFigureOut">
              <a:rPr lang="en-US" smtClean="0"/>
              <a:pPr/>
              <a:t>10/22/2009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9929A-E4C1-4E0F-90C9-FD61018E71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962D-FEAA-44F8-A76B-E2B7CF54ED31}" type="datetimeFigureOut">
              <a:rPr lang="en-US" smtClean="0"/>
              <a:pPr/>
              <a:t>10/22/2009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9929A-E4C1-4E0F-90C9-FD61018E7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962D-FEAA-44F8-A76B-E2B7CF54ED31}" type="datetimeFigureOut">
              <a:rPr lang="en-US" smtClean="0"/>
              <a:pPr/>
              <a:t>10/22/2009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9929A-E4C1-4E0F-90C9-FD61018E7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962D-FEAA-44F8-A76B-E2B7CF54ED31}" type="datetimeFigureOut">
              <a:rPr lang="en-US" smtClean="0"/>
              <a:pPr/>
              <a:t>10/22/2009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9929A-E4C1-4E0F-90C9-FD61018E7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962D-FEAA-44F8-A76B-E2B7CF54ED31}" type="datetimeFigureOut">
              <a:rPr lang="en-US" smtClean="0"/>
              <a:pPr/>
              <a:t>10/22/2009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9929A-E4C1-4E0F-90C9-FD61018E7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962D-FEAA-44F8-A76B-E2B7CF54ED31}" type="datetimeFigureOut">
              <a:rPr lang="en-US" smtClean="0"/>
              <a:pPr/>
              <a:t>10/22/2009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9929A-E4C1-4E0F-90C9-FD61018E7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962D-FEAA-44F8-A76B-E2B7CF54ED31}" type="datetimeFigureOut">
              <a:rPr lang="en-US" smtClean="0"/>
              <a:pPr/>
              <a:t>10/22/2009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9929A-E4C1-4E0F-90C9-FD61018E7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962D-FEAA-44F8-A76B-E2B7CF54ED31}" type="datetimeFigureOut">
              <a:rPr lang="en-US" smtClean="0"/>
              <a:pPr/>
              <a:t>10/22/2009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9929A-E4C1-4E0F-90C9-FD61018E7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962D-FEAA-44F8-A76B-E2B7CF54ED31}" type="datetimeFigureOut">
              <a:rPr lang="en-US" smtClean="0"/>
              <a:pPr/>
              <a:t>10/22/2009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9929A-E4C1-4E0F-90C9-FD61018E7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962D-FEAA-44F8-A76B-E2B7CF54ED31}" type="datetimeFigureOut">
              <a:rPr lang="en-US" smtClean="0"/>
              <a:pPr/>
              <a:t>10/22/2009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9929A-E4C1-4E0F-90C9-FD61018E71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069962D-FEAA-44F8-A76B-E2B7CF54ED31}" type="datetimeFigureOut">
              <a:rPr lang="en-US" smtClean="0"/>
              <a:pPr/>
              <a:t>10/22/2009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CE9929A-E4C1-4E0F-90C9-FD61018E7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69962D-FEAA-44F8-A76B-E2B7CF54ED31}" type="datetimeFigureOut">
              <a:rPr lang="en-US" smtClean="0"/>
              <a:pPr/>
              <a:t>10/22/2009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E9929A-E4C1-4E0F-90C9-FD61018E71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The Hittites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© Student Handouts, Inc.                    www.studenthandouts.com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Little known about them until archaeological discoveries of early 20</a:t>
            </a:r>
            <a:r>
              <a:rPr lang="en-US" b="1" baseline="30000" dirty="0" smtClean="0"/>
              <a:t>th</a:t>
            </a:r>
            <a:r>
              <a:rPr lang="en-US" b="1" dirty="0" smtClean="0"/>
              <a:t> century</a:t>
            </a:r>
          </a:p>
          <a:p>
            <a:endParaRPr lang="en-US" b="1" dirty="0" smtClean="0"/>
          </a:p>
          <a:p>
            <a:r>
              <a:rPr lang="en-US" b="1" dirty="0" smtClean="0"/>
              <a:t>Migrated to Asia Minor (modern Turkey) from northern Europe circa 3000 B.C.E.</a:t>
            </a:r>
            <a:endParaRPr lang="en-US" b="1" dirty="0"/>
          </a:p>
        </p:txBody>
      </p:sp>
      <p:pic>
        <p:nvPicPr>
          <p:cNvPr id="4" name="Picture 3" descr="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5486400"/>
            <a:ext cx="2044700" cy="111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Hittite Empire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1900 B.C.E.</a:t>
            </a:r>
          </a:p>
          <a:p>
            <a:endParaRPr lang="en-US" b="1" dirty="0" smtClean="0"/>
          </a:p>
          <a:p>
            <a:r>
              <a:rPr lang="en-US" b="1" dirty="0" smtClean="0"/>
              <a:t>Empire stretched from Aegean Sea to Euphrates River</a:t>
            </a:r>
            <a:endParaRPr lang="en-US" b="1" dirty="0"/>
          </a:p>
        </p:txBody>
      </p:sp>
      <p:pic>
        <p:nvPicPr>
          <p:cNvPr id="4" name="Picture 3" descr="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5486400"/>
            <a:ext cx="2044700" cy="111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Hittite Empire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1500-1200 B.C.E.</a:t>
            </a:r>
          </a:p>
          <a:p>
            <a:endParaRPr lang="en-US" b="1" dirty="0" smtClean="0"/>
          </a:p>
          <a:p>
            <a:r>
              <a:rPr lang="en-US" b="1" dirty="0" smtClean="0"/>
              <a:t>Included Asia Minor, Palestine, and Syria</a:t>
            </a:r>
          </a:p>
          <a:p>
            <a:endParaRPr lang="en-US" b="1" dirty="0" smtClean="0"/>
          </a:p>
          <a:p>
            <a:r>
              <a:rPr lang="en-US" b="1" dirty="0" smtClean="0"/>
              <a:t>Decline and fall</a:t>
            </a:r>
          </a:p>
          <a:p>
            <a:pPr lvl="1"/>
            <a:r>
              <a:rPr lang="en-US" b="1" dirty="0" smtClean="0"/>
              <a:t>Continuous warfare with Egypt</a:t>
            </a:r>
          </a:p>
          <a:p>
            <a:pPr lvl="1"/>
            <a:r>
              <a:rPr lang="en-US" b="1" dirty="0" smtClean="0"/>
              <a:t>1200 B.C.E. – conquered by northern barbarians</a:t>
            </a:r>
          </a:p>
          <a:p>
            <a:pPr lvl="1"/>
            <a:r>
              <a:rPr lang="en-US" b="1" dirty="0" smtClean="0"/>
              <a:t>Eventually absorbed by Assyria</a:t>
            </a:r>
            <a:endParaRPr lang="en-US" b="1" dirty="0"/>
          </a:p>
        </p:txBody>
      </p:sp>
      <p:pic>
        <p:nvPicPr>
          <p:cNvPr id="4" name="Picture 3" descr="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5486400"/>
            <a:ext cx="2044700" cy="111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Link between Mesopotamia and western Asia</a:t>
            </a:r>
          </a:p>
          <a:p>
            <a:endParaRPr lang="en-US" b="1" dirty="0" smtClean="0"/>
          </a:p>
          <a:p>
            <a:r>
              <a:rPr lang="en-US" b="1" dirty="0" smtClean="0"/>
              <a:t>Had monopoly on Armenian and European metals for hundreds of years</a:t>
            </a:r>
          </a:p>
          <a:p>
            <a:endParaRPr lang="en-US" b="1" dirty="0" smtClean="0"/>
          </a:p>
          <a:p>
            <a:r>
              <a:rPr lang="en-US" b="1" dirty="0" smtClean="0"/>
              <a:t>Developed iron for tools and weapons</a:t>
            </a:r>
          </a:p>
          <a:p>
            <a:endParaRPr lang="en-US" b="1" dirty="0" smtClean="0"/>
          </a:p>
          <a:p>
            <a:r>
              <a:rPr lang="en-US" b="1" dirty="0" smtClean="0"/>
              <a:t>Wealth from trade of gold, iron, lead, and silver</a:t>
            </a:r>
          </a:p>
          <a:p>
            <a:endParaRPr lang="en-US" b="1" dirty="0" smtClean="0"/>
          </a:p>
          <a:p>
            <a:r>
              <a:rPr lang="en-US" b="1" dirty="0" smtClean="0"/>
              <a:t>Trade shown in numerous excavated clay tablets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1"/>
            <a:ext cx="3429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Ruled by a king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Heavily fortified city walls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Written laws show Babylonian influence</a:t>
            </a:r>
            <a:endParaRPr lang="en-US" b="1" dirty="0"/>
          </a:p>
        </p:txBody>
      </p:sp>
      <p:pic>
        <p:nvPicPr>
          <p:cNvPr id="2052" name="Picture 4" descr="http://upload.wikimedia.org/wikipedia/commons/8/84/Hittite_Empi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676400"/>
            <a:ext cx="4762500" cy="5038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2971800" cy="5029199"/>
          </a:xfrm>
        </p:spPr>
        <p:txBody>
          <a:bodyPr>
            <a:normAutofit/>
          </a:bodyPr>
          <a:lstStyle/>
          <a:p>
            <a:r>
              <a:rPr lang="en-US" b="1" dirty="0" smtClean="0"/>
              <a:t>Crude</a:t>
            </a:r>
          </a:p>
          <a:p>
            <a:endParaRPr lang="en-US" b="1" dirty="0" smtClean="0"/>
          </a:p>
          <a:p>
            <a:r>
              <a:rPr lang="en-US" b="1" dirty="0" smtClean="0"/>
              <a:t>Stone lions at city entrances</a:t>
            </a:r>
          </a:p>
          <a:p>
            <a:endParaRPr lang="en-US" b="1" dirty="0" smtClean="0"/>
          </a:p>
          <a:p>
            <a:r>
              <a:rPr lang="en-US" b="1" dirty="0" smtClean="0"/>
              <a:t>Carvings of animals and warriors</a:t>
            </a:r>
            <a:endParaRPr lang="en-US" b="1" dirty="0"/>
          </a:p>
        </p:txBody>
      </p:sp>
      <p:pic>
        <p:nvPicPr>
          <p:cNvPr id="4" name="Picture 2" descr="http://upload.wikimedia.org/wikipedia/commons/8/80/Hattusa.lionga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286000"/>
            <a:ext cx="5714735" cy="373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Where was the Hittite empire located?</a:t>
            </a:r>
          </a:p>
          <a:p>
            <a:endParaRPr lang="en-US" b="1" dirty="0" smtClean="0"/>
          </a:p>
          <a:p>
            <a:r>
              <a:rPr lang="en-US" b="1" dirty="0" smtClean="0"/>
              <a:t>What major contribution did the Hittites make to military warfare and world civilization?</a:t>
            </a:r>
          </a:p>
          <a:p>
            <a:endParaRPr lang="en-US" b="1" dirty="0" smtClean="0"/>
          </a:p>
          <a:p>
            <a:r>
              <a:rPr lang="en-US" b="1" dirty="0" smtClean="0"/>
              <a:t>Describe the decline and fall of the Hittite empire.</a:t>
            </a:r>
          </a:p>
          <a:p>
            <a:endParaRPr lang="en-US" b="1" dirty="0" smtClean="0"/>
          </a:p>
          <a:p>
            <a:r>
              <a:rPr lang="en-US" b="1" dirty="0" smtClean="0"/>
              <a:t>Describe Hittite art.</a:t>
            </a:r>
            <a:endParaRPr lang="en-US" b="1" dirty="0"/>
          </a:p>
        </p:txBody>
      </p:sp>
      <p:pic>
        <p:nvPicPr>
          <p:cNvPr id="4" name="Picture 3" descr="0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5486400"/>
            <a:ext cx="2044700" cy="111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40</TotalTime>
  <Words>191</Words>
  <Application>Microsoft Office PowerPoint</Application>
  <PresentationFormat>On-screen Show (4:3)</PresentationFormat>
  <Paragraphs>50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The Hittites</vt:lpstr>
      <vt:lpstr>Early History</vt:lpstr>
      <vt:lpstr>First Hittite Empire</vt:lpstr>
      <vt:lpstr>Second Hittite Empire</vt:lpstr>
      <vt:lpstr>Economy</vt:lpstr>
      <vt:lpstr>Government</vt:lpstr>
      <vt:lpstr>Art</vt:lpstr>
      <vt:lpstr>Review Questions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Ancient Hittites PowerPoint Presentation</dc:title>
  <dc:subject>World History - Global Studies</dc:subject>
  <dc:creator>Student Handouts, Inc.</dc:creator>
  <cp:lastModifiedBy>HP Authorized Customer</cp:lastModifiedBy>
  <cp:revision>6</cp:revision>
  <dcterms:created xsi:type="dcterms:W3CDTF">2009-03-11T01:11:47Z</dcterms:created>
  <dcterms:modified xsi:type="dcterms:W3CDTF">2009-10-22T16:12:41Z</dcterms:modified>
</cp:coreProperties>
</file>