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70" r:id="rId4"/>
    <p:sldId id="269" r:id="rId5"/>
    <p:sldId id="271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60957-53B2-4717-B4C1-A3AB19B1FC7E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465D5-5327-47E8-B45E-FC9657BC3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anecdote: Rubber trees imported from South America.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465D5-5327-47E8-B45E-FC9657BC37A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anecdotes: Current statistics on countries’ populations.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465D5-5327-47E8-B45E-FC9657BC37A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anecdote: These slides provide only the briefest overview of foreign</a:t>
            </a:r>
            <a:r>
              <a:rPr lang="en-US" baseline="0" dirty="0" smtClean="0"/>
              <a:t> imperialism in East Asia.  Supplement with more detailed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465D5-5327-47E8-B45E-FC9657BC37A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Possible anecdote: These slides provide only the briefest overview of foreign</a:t>
            </a:r>
            <a:r>
              <a:rPr lang="en-US" baseline="0" dirty="0" smtClean="0"/>
              <a:t> imperialism in East Asia.  Supplement with more detailed information.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465D5-5327-47E8-B45E-FC9657BC37A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anecdote: This is a very brief overview of</a:t>
            </a:r>
            <a:r>
              <a:rPr lang="en-US" baseline="0" dirty="0" smtClean="0"/>
              <a:t> the decolonization of East Asia.  Greater detail is included in subsequent PowerPoint presentations, particularly those covering the histories of individual nations.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465D5-5327-47E8-B45E-FC9657BC37A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AF32-7384-4F15-BA4D-1156A43BE924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A9542-8423-4908-AA3D-B004095FD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AF32-7384-4F15-BA4D-1156A43BE924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A9542-8423-4908-AA3D-B004095FD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AF32-7384-4F15-BA4D-1156A43BE924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A9542-8423-4908-AA3D-B004095FD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AF32-7384-4F15-BA4D-1156A43BE924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A9542-8423-4908-AA3D-B004095FD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AF32-7384-4F15-BA4D-1156A43BE924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A9542-8423-4908-AA3D-B004095FD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AF32-7384-4F15-BA4D-1156A43BE924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A9542-8423-4908-AA3D-B004095FD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AF32-7384-4F15-BA4D-1156A43BE924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A9542-8423-4908-AA3D-B004095FD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AF32-7384-4F15-BA4D-1156A43BE924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A9542-8423-4908-AA3D-B004095FD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AF32-7384-4F15-BA4D-1156A43BE924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A9542-8423-4908-AA3D-B004095FD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AF32-7384-4F15-BA4D-1156A43BE924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A9542-8423-4908-AA3D-B004095FD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AF32-7384-4F15-BA4D-1156A43BE924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A9542-8423-4908-AA3D-B004095FD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1AF32-7384-4F15-BA4D-1156A43BE924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A9542-8423-4908-AA3D-B004095FD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761999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IMPERIALISM </a:t>
            </a:r>
            <a:r>
              <a:rPr lang="en-US" sz="4000" b="1" dirty="0" smtClean="0">
                <a:solidFill>
                  <a:srgbClr val="0070C0"/>
                </a:solidFill>
              </a:rPr>
              <a:t>IN EAST </a:t>
            </a:r>
            <a:r>
              <a:rPr lang="en-US" sz="4000" b="1" dirty="0" smtClean="0">
                <a:solidFill>
                  <a:srgbClr val="0070C0"/>
                </a:solidFill>
              </a:rPr>
              <a:t>ASIA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6248400"/>
            <a:ext cx="8686800" cy="381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© Student Handouts, Inc.                                      www.studenthandouts.com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6" name="Picture 2" descr="http://i281.photobucket.com/albums/kk204/StudentHandoutsInc/MapofAsiain1914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990600"/>
            <a:ext cx="8229600" cy="49827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8580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GEOGRAPHY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5410200" cy="48006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Vast territory with rich </a:t>
            </a:r>
            <a:r>
              <a:rPr lang="en-US" b="1" dirty="0" smtClean="0">
                <a:solidFill>
                  <a:srgbClr val="C00000"/>
                </a:solidFill>
              </a:rPr>
              <a:t>history</a:t>
            </a: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Natural </a:t>
            </a:r>
            <a:r>
              <a:rPr lang="en-US" b="1" dirty="0" smtClean="0">
                <a:solidFill>
                  <a:srgbClr val="C00000"/>
                </a:solidFill>
              </a:rPr>
              <a:t>resources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Coal, oil, rubber, tin, etc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Raw </a:t>
            </a:r>
            <a:r>
              <a:rPr lang="en-US" b="1" dirty="0" smtClean="0">
                <a:solidFill>
                  <a:srgbClr val="C00000"/>
                </a:solidFill>
              </a:rPr>
              <a:t>materials and exports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Rice, tea, silk, spices, etc.</a:t>
            </a:r>
          </a:p>
          <a:p>
            <a:pPr lvl="1"/>
            <a:endParaRPr lang="en-US" dirty="0" smtClean="0">
              <a:solidFill>
                <a:srgbClr val="C00000"/>
              </a:solidFill>
            </a:endParaRPr>
          </a:p>
        </p:txBody>
      </p:sp>
      <p:pic>
        <p:nvPicPr>
          <p:cNvPr id="2052" name="Picture 4" descr="C:\Documents and Settings\HP_Administrator\Local Settings\Temporary Internet Files\Content.IE5\TS29IT8V\MCj0404707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38325" cy="1587500"/>
          </a:xfrm>
          <a:prstGeom prst="rect">
            <a:avLst/>
          </a:prstGeom>
          <a:noFill/>
        </p:spPr>
      </p:pic>
      <p:pic>
        <p:nvPicPr>
          <p:cNvPr id="5" name="Picture 2" descr="C:\Documents and Settings\HP_Administrator\Local Settings\Temporary Internet Files\Content.IE5\C23N0BHR\MPj0402171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2438400"/>
            <a:ext cx="3121152" cy="3121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8580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POPULATION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696200" cy="48006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World’s most populous region</a:t>
            </a:r>
          </a:p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China – #1 in world population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India – #2 in world population</a:t>
            </a:r>
          </a:p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Other countries – Burma (Myanmar), Cambodia, Ceylon (Sri Lanka), Indonesia, Korea, Laos, Malaysia, Pakistan,  Philippines, Thailand, Vietnam, etc.</a:t>
            </a:r>
          </a:p>
        </p:txBody>
      </p:sp>
      <p:pic>
        <p:nvPicPr>
          <p:cNvPr id="2052" name="Picture 4" descr="C:\Documents and Settings\HP_Administrator\Local Settings\Temporary Internet Files\Content.IE5\TS29IT8V\MCj0404707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38325" cy="158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858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FOREIGN INFLUENCES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Early 19</a:t>
            </a:r>
            <a:r>
              <a:rPr lang="en-US" sz="3600" b="1" baseline="30000" dirty="0" smtClean="0">
                <a:solidFill>
                  <a:srgbClr val="0070C0"/>
                </a:solidFill>
              </a:rPr>
              <a:t>th</a:t>
            </a:r>
            <a:r>
              <a:rPr lang="en-US" sz="3600" b="1" dirty="0" smtClean="0">
                <a:solidFill>
                  <a:srgbClr val="0070C0"/>
                </a:solidFill>
              </a:rPr>
              <a:t> to Early 20</a:t>
            </a:r>
            <a:r>
              <a:rPr lang="en-US" sz="3600" b="1" baseline="30000" dirty="0" smtClean="0">
                <a:solidFill>
                  <a:srgbClr val="0070C0"/>
                </a:solidFill>
              </a:rPr>
              <a:t>th</a:t>
            </a:r>
            <a:r>
              <a:rPr lang="en-US" sz="3600" b="1" dirty="0" smtClean="0">
                <a:solidFill>
                  <a:srgbClr val="0070C0"/>
                </a:solidFill>
              </a:rPr>
              <a:t> Centuries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305800" cy="48006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Great Britain</a:t>
            </a:r>
          </a:p>
          <a:p>
            <a:pPr lvl="1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Burma, China, India, Malaya, New Guinea, Singapore, etc.</a:t>
            </a:r>
          </a:p>
          <a:p>
            <a:pPr lvl="1"/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Holland (Netherlands – the Dutch)</a:t>
            </a:r>
          </a:p>
          <a:p>
            <a:pPr lvl="1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East Indies</a:t>
            </a:r>
          </a:p>
          <a:p>
            <a:pPr lvl="1"/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France</a:t>
            </a:r>
          </a:p>
          <a:p>
            <a:pPr lvl="1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China and French 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</a:rPr>
              <a:t>Indochine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 (Indo-China)</a:t>
            </a:r>
          </a:p>
        </p:txBody>
      </p:sp>
      <p:pic>
        <p:nvPicPr>
          <p:cNvPr id="2052" name="Picture 4" descr="C:\Documents and Settings\HP_Administrator\Local Settings\Temporary Internet Files\Content.IE5\TS29IT8V\MCj0404707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38325" cy="158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858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FOREIGN INFLUENCES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Early 19</a:t>
            </a:r>
            <a:r>
              <a:rPr lang="en-US" sz="3600" b="1" baseline="30000" dirty="0" smtClean="0">
                <a:solidFill>
                  <a:srgbClr val="0070C0"/>
                </a:solidFill>
              </a:rPr>
              <a:t>th</a:t>
            </a:r>
            <a:r>
              <a:rPr lang="en-US" sz="3600" b="1" dirty="0" smtClean="0">
                <a:solidFill>
                  <a:srgbClr val="0070C0"/>
                </a:solidFill>
              </a:rPr>
              <a:t> to Early 20</a:t>
            </a:r>
            <a:r>
              <a:rPr lang="en-US" sz="3600" b="1" baseline="30000" dirty="0" smtClean="0">
                <a:solidFill>
                  <a:srgbClr val="0070C0"/>
                </a:solidFill>
              </a:rPr>
              <a:t>th</a:t>
            </a:r>
            <a:r>
              <a:rPr lang="en-US" sz="3600" b="1" dirty="0" smtClean="0">
                <a:solidFill>
                  <a:srgbClr val="0070C0"/>
                </a:solidFill>
              </a:rPr>
              <a:t> Centuries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828800"/>
            <a:ext cx="72390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Germany</a:t>
            </a:r>
          </a:p>
          <a:p>
            <a:pPr lvl="1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Pacific islands – 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</a:rPr>
              <a:t>Carolines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, Marianas, Marshalls</a:t>
            </a:r>
          </a:p>
          <a:p>
            <a:pPr lvl="1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Shantung peninsula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Russia</a:t>
            </a:r>
          </a:p>
          <a:p>
            <a:pPr lvl="1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Siberia to the Pacific Ocean</a:t>
            </a:r>
          </a:p>
          <a:p>
            <a:pPr lvl="1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Manchuria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Japan</a:t>
            </a:r>
          </a:p>
          <a:p>
            <a:pPr lvl="1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Formosa</a:t>
            </a:r>
          </a:p>
          <a:p>
            <a:pPr lvl="1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Manchuria</a:t>
            </a:r>
          </a:p>
          <a:p>
            <a:pPr lvl="1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Korea </a:t>
            </a:r>
          </a:p>
        </p:txBody>
      </p:sp>
      <p:pic>
        <p:nvPicPr>
          <p:cNvPr id="2052" name="Picture 4" descr="C:\Documents and Settings\HP_Administrator\Local Settings\Temporary Internet Files\Content.IE5\TS29IT8V\MCj0404707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38325" cy="158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8580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GROWING NATIONALISM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Increased during and after World War I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Ideals of democracy, freedom, and nationalism increased with industrialization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Largely independent following World War II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“Hot spots” during the Cold War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Korean War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Vietnam War</a:t>
            </a:r>
          </a:p>
        </p:txBody>
      </p:sp>
      <p:pic>
        <p:nvPicPr>
          <p:cNvPr id="2052" name="Picture 4" descr="C:\Documents and Settings\HP_Administrator\Local Settings\Temporary Internet Files\Content.IE5\TS29IT8V\MCj0404707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38325" cy="158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297</Words>
  <Application>Microsoft Office PowerPoint</Application>
  <PresentationFormat>On-screen Show (4:3)</PresentationFormat>
  <Paragraphs>52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IMPERIALISM IN EAST ASIA</vt:lpstr>
      <vt:lpstr>GEOGRAPHY</vt:lpstr>
      <vt:lpstr>POPULATION</vt:lpstr>
      <vt:lpstr>FOREIGN INFLUENCES Early 19th to Early 20th Centuries</vt:lpstr>
      <vt:lpstr>FOREIGN INFLUENCES Early 19th to Early 20th Centuries</vt:lpstr>
      <vt:lpstr>GROWING NATIONALISM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Imperialism in East Asia PowerPoint Presentation</dc:title>
  <dc:subject>World History - Global Studies</dc:subject>
  <dc:creator>Student Handouts, Inc.</dc:creator>
  <cp:lastModifiedBy>HP Authorized Customer</cp:lastModifiedBy>
  <cp:revision>8</cp:revision>
  <dcterms:created xsi:type="dcterms:W3CDTF">2009-04-06T16:58:35Z</dcterms:created>
  <dcterms:modified xsi:type="dcterms:W3CDTF">2009-04-06T17:52:27Z</dcterms:modified>
</cp:coreProperties>
</file>