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F38164B-9F96-4C64-89EA-BBBD30EE7C23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B4C2F26-793A-49E6-84CC-5712E8CB5DB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The </a:t>
            </a:r>
            <a:r>
              <a:rPr lang="en-US" sz="8000" dirty="0" err="1" smtClean="0"/>
              <a:t>Lydians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© Student Handouts, Inc.</a:t>
            </a:r>
          </a:p>
          <a:p>
            <a:r>
              <a:rPr lang="en-US" sz="2000" dirty="0" smtClean="0"/>
              <a:t>www.studenthandouts.com</a:t>
            </a:r>
            <a:endParaRPr lang="en-US" sz="2000" dirty="0"/>
          </a:p>
        </p:txBody>
      </p:sp>
      <p:pic>
        <p:nvPicPr>
          <p:cNvPr id="17410" name="Picture 2" descr="File:Lydia original area of lyd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438400"/>
            <a:ext cx="4600575" cy="4229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Lydians</a:t>
            </a:r>
            <a:r>
              <a:rPr lang="en-US" dirty="0" smtClean="0"/>
              <a:t> originally from Europe</a:t>
            </a:r>
          </a:p>
          <a:p>
            <a:endParaRPr lang="en-US" dirty="0" smtClean="0"/>
          </a:p>
          <a:p>
            <a:r>
              <a:rPr lang="en-US" dirty="0" smtClean="0"/>
              <a:t>Small states throughout Asia Minor following fall of the Hittites</a:t>
            </a:r>
          </a:p>
          <a:p>
            <a:endParaRPr lang="en-US" dirty="0" smtClean="0"/>
          </a:p>
          <a:p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century B.C.E. – dominated western Asia Minor (modern-day Turkey)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Lydian Civilization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400 years of prosperity</a:t>
            </a:r>
          </a:p>
          <a:p>
            <a:r>
              <a:rPr lang="en-US" dirty="0" smtClean="0"/>
              <a:t>Mineral wealth</a:t>
            </a:r>
          </a:p>
          <a:p>
            <a:pPr lvl="1"/>
            <a:r>
              <a:rPr lang="en-US" dirty="0" smtClean="0"/>
              <a:t>Especially gold and electrum</a:t>
            </a:r>
          </a:p>
          <a:p>
            <a:pPr lvl="2"/>
            <a:r>
              <a:rPr lang="en-US" dirty="0" smtClean="0"/>
              <a:t>Electrum – mixture of gold and silver found in riverbeds</a:t>
            </a:r>
          </a:p>
          <a:p>
            <a:r>
              <a:rPr lang="en-US" dirty="0" smtClean="0"/>
              <a:t>Controlled Asia Minor’s trade routes</a:t>
            </a:r>
          </a:p>
          <a:p>
            <a:r>
              <a:rPr lang="en-US" dirty="0" smtClean="0"/>
              <a:t>Conquered by Persians (547 B.C.E.)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err="1" smtClean="0"/>
              <a:t>Lydians</a:t>
            </a:r>
            <a:r>
              <a:rPr lang="en-US" dirty="0" smtClean="0"/>
              <a:t> Coined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Before the </a:t>
            </a:r>
            <a:r>
              <a:rPr lang="en-US" dirty="0" err="1" smtClean="0"/>
              <a:t>Lydians</a:t>
            </a:r>
            <a:r>
              <a:rPr lang="en-US" dirty="0" smtClean="0"/>
              <a:t>, goods had to be traded for other goods</a:t>
            </a:r>
          </a:p>
          <a:p>
            <a:pPr lvl="1"/>
            <a:r>
              <a:rPr lang="en-US" dirty="0" smtClean="0"/>
              <a:t>Only thing close to money were lumps of gold and silver, which had to be repeatedly weighed and tested for purity</a:t>
            </a:r>
          </a:p>
          <a:p>
            <a:r>
              <a:rPr lang="en-US" dirty="0" err="1" smtClean="0"/>
              <a:t>Lydians</a:t>
            </a:r>
            <a:r>
              <a:rPr lang="en-US" dirty="0" smtClean="0"/>
              <a:t> made standard-sized pieces of gold and silver and stamped them with their value</a:t>
            </a:r>
          </a:p>
          <a:p>
            <a:pPr lvl="1"/>
            <a:r>
              <a:rPr lang="en-US" dirty="0" smtClean="0"/>
              <a:t>Invention of money</a:t>
            </a:r>
          </a:p>
          <a:p>
            <a:r>
              <a:rPr lang="en-US" dirty="0" smtClean="0"/>
              <a:t>Use of money spread quickly</a:t>
            </a:r>
          </a:p>
          <a:p>
            <a:pPr lvl="1"/>
            <a:r>
              <a:rPr lang="en-US" dirty="0" smtClean="0"/>
              <a:t>Helped to spread international trade</a:t>
            </a:r>
            <a:endParaRPr lang="en-US" dirty="0"/>
          </a:p>
        </p:txBody>
      </p:sp>
      <p:pic>
        <p:nvPicPr>
          <p:cNvPr id="2050" name="Picture 2" descr="http://upload.wikimedia.org/wikipedia/commons/a/ae/BMC_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648200"/>
            <a:ext cx="2263366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r>
              <a:rPr lang="en-US" dirty="0" smtClean="0"/>
              <a:t>Capital – Sardis – trading center</a:t>
            </a:r>
          </a:p>
          <a:p>
            <a:r>
              <a:rPr lang="en-US" dirty="0" smtClean="0"/>
              <a:t>Ruled by a king</a:t>
            </a:r>
          </a:p>
          <a:p>
            <a:pPr lvl="1"/>
            <a:r>
              <a:rPr lang="en-US" dirty="0" smtClean="0"/>
              <a:t>Most famous king was Croesus – “as rich as Croesus”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endParaRPr lang="en-US" dirty="0" smtClean="0"/>
          </a:p>
        </p:txBody>
      </p:sp>
      <p:pic>
        <p:nvPicPr>
          <p:cNvPr id="1026" name="Picture 2" descr="http://upload.wikimedia.org/wikipedia/en/f/fe/SardisByzantineShops1February2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971800"/>
            <a:ext cx="4876800" cy="3657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3152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Sardis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8" name="Picture 4" descr="File:Claude Vignon Croes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581400"/>
            <a:ext cx="3657600" cy="25191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5715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Croesus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was Lydia located?</a:t>
            </a:r>
          </a:p>
          <a:p>
            <a:endParaRPr lang="en-US" dirty="0" smtClean="0"/>
          </a:p>
          <a:p>
            <a:r>
              <a:rPr lang="en-US" dirty="0" smtClean="0"/>
              <a:t>What are the </a:t>
            </a:r>
            <a:r>
              <a:rPr lang="en-US" dirty="0" err="1" smtClean="0"/>
              <a:t>Lydians</a:t>
            </a:r>
            <a:r>
              <a:rPr lang="en-US" dirty="0" smtClean="0"/>
              <a:t> credited with inventing?</a:t>
            </a:r>
          </a:p>
          <a:p>
            <a:endParaRPr lang="en-US" dirty="0" smtClean="0"/>
          </a:p>
          <a:p>
            <a:r>
              <a:rPr lang="en-US" dirty="0" smtClean="0"/>
              <a:t>What Lydian king is world-famous for his wealth?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</TotalTime>
  <Words>185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The Lydians</vt:lpstr>
      <vt:lpstr>Early History</vt:lpstr>
      <vt:lpstr>Lydian Civilization</vt:lpstr>
      <vt:lpstr>Lydians Coined Money</vt:lpstr>
      <vt:lpstr>Government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Ancient Lydians PowerPoint Presentation</dc:title>
  <dc:subject>World History - Global Studies</dc:subject>
  <dc:creator>Student Handouts, Inc.</dc:creator>
  <cp:lastModifiedBy>HP Authorized Customer</cp:lastModifiedBy>
  <cp:revision>2</cp:revision>
  <dcterms:created xsi:type="dcterms:W3CDTF">2009-03-11T00:12:04Z</dcterms:created>
  <dcterms:modified xsi:type="dcterms:W3CDTF">2009-03-11T00:29:49Z</dcterms:modified>
</cp:coreProperties>
</file>