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66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26D13-0ADD-4AF0-ABE9-07D4602B1A7E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D91DE2-A8EB-4DA6-9AFC-5C7E0579CEC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 Narrow" pitchFamily="34" charset="0"/>
            </a:rPr>
            <a:t>Class System</a:t>
          </a:r>
          <a:endParaRPr lang="en-U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B61F3EC-BDA8-409F-9719-B6D45DCA4749}" type="parTrans" cxnId="{BAEA430B-F136-4DFA-A1E7-0B0CD2402720}">
      <dgm:prSet/>
      <dgm:spPr/>
      <dgm:t>
        <a:bodyPr/>
        <a:lstStyle/>
        <a:p>
          <a:endParaRPr lang="en-US"/>
        </a:p>
      </dgm:t>
    </dgm:pt>
    <dgm:pt modelId="{7D9C1360-8062-4F5F-876E-7AAFDD1681A6}" type="sibTrans" cxnId="{BAEA430B-F136-4DFA-A1E7-0B0CD2402720}">
      <dgm:prSet/>
      <dgm:spPr/>
      <dgm:t>
        <a:bodyPr/>
        <a:lstStyle/>
        <a:p>
          <a:endParaRPr lang="en-US"/>
        </a:p>
      </dgm:t>
    </dgm:pt>
    <dgm:pt modelId="{9DA8B5A3-4AB9-441E-AFC1-B6E31402334A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Strengthened the national government</a:t>
          </a:r>
          <a:endParaRPr lang="en-US" sz="1400" b="1" dirty="0">
            <a:latin typeface="Arial Narrow" pitchFamily="34" charset="0"/>
          </a:endParaRPr>
        </a:p>
      </dgm:t>
    </dgm:pt>
    <dgm:pt modelId="{3B5966B1-D410-48A6-B33C-0F45ED3FC577}" type="parTrans" cxnId="{66993979-CEFA-4F33-BF49-5CADD11037F7}">
      <dgm:prSet/>
      <dgm:spPr/>
      <dgm:t>
        <a:bodyPr/>
        <a:lstStyle/>
        <a:p>
          <a:endParaRPr lang="en-US"/>
        </a:p>
      </dgm:t>
    </dgm:pt>
    <dgm:pt modelId="{057C041B-85FB-46AC-A680-0141925576EE}" type="sibTrans" cxnId="{66993979-CEFA-4F33-BF49-5CADD11037F7}">
      <dgm:prSet/>
      <dgm:spPr/>
      <dgm:t>
        <a:bodyPr/>
        <a:lstStyle/>
        <a:p>
          <a:endParaRPr lang="en-US"/>
        </a:p>
      </dgm:t>
    </dgm:pt>
    <dgm:pt modelId="{35EE56C6-8862-4EAA-9D70-059F21217F62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Ran an efficient bureaucracy</a:t>
          </a:r>
          <a:endParaRPr lang="en-US" sz="1400" b="1" dirty="0">
            <a:latin typeface="Arial Narrow" pitchFamily="34" charset="0"/>
          </a:endParaRPr>
        </a:p>
      </dgm:t>
    </dgm:pt>
    <dgm:pt modelId="{BDDBE735-FDA5-4371-9176-BD0F34765710}" type="parTrans" cxnId="{DD7CA6FE-77D7-4CE9-8059-447CF732D580}">
      <dgm:prSet/>
      <dgm:spPr/>
      <dgm:t>
        <a:bodyPr/>
        <a:lstStyle/>
        <a:p>
          <a:endParaRPr lang="en-US"/>
        </a:p>
      </dgm:t>
    </dgm:pt>
    <dgm:pt modelId="{13564F5B-6AB3-4ED1-9927-9FE5C402ABBC}" type="sibTrans" cxnId="{DD7CA6FE-77D7-4CE9-8059-447CF732D580}">
      <dgm:prSet/>
      <dgm:spPr/>
      <dgm:t>
        <a:bodyPr/>
        <a:lstStyle/>
        <a:p>
          <a:endParaRPr lang="en-US"/>
        </a:p>
      </dgm:t>
    </dgm:pt>
    <dgm:pt modelId="{BA9036C4-42F1-4A4E-86A8-6DD50C01577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 Narrow" pitchFamily="34" charset="0"/>
            </a:rPr>
            <a:t>Religion – Concordat of 1801</a:t>
          </a:r>
          <a:endParaRPr lang="en-U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91FDE51-29CC-4724-BA0C-5F53A8437611}" type="parTrans" cxnId="{F2D54D94-9A7E-4E75-9C4C-621B9D6F4818}">
      <dgm:prSet/>
      <dgm:spPr/>
      <dgm:t>
        <a:bodyPr/>
        <a:lstStyle/>
        <a:p>
          <a:endParaRPr lang="en-US"/>
        </a:p>
      </dgm:t>
    </dgm:pt>
    <dgm:pt modelId="{2464254D-A904-4A91-84C1-23E6756CF934}" type="sibTrans" cxnId="{F2D54D94-9A7E-4E75-9C4C-621B9D6F4818}">
      <dgm:prSet/>
      <dgm:spPr/>
      <dgm:t>
        <a:bodyPr/>
        <a:lstStyle/>
        <a:p>
          <a:endParaRPr lang="en-US"/>
        </a:p>
      </dgm:t>
    </dgm:pt>
    <dgm:pt modelId="{57D9BF5A-C0AE-4C6C-8DD1-5845F430C63A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Church under government control</a:t>
          </a:r>
          <a:endParaRPr lang="en-US" sz="1400" b="1" dirty="0">
            <a:latin typeface="Arial Narrow" pitchFamily="34" charset="0"/>
          </a:endParaRPr>
        </a:p>
      </dgm:t>
    </dgm:pt>
    <dgm:pt modelId="{D8CB9088-0412-468E-950F-08C7B859244B}" type="parTrans" cxnId="{A775BE8F-D16B-44E4-8F2C-306AAEBB273D}">
      <dgm:prSet/>
      <dgm:spPr/>
      <dgm:t>
        <a:bodyPr/>
        <a:lstStyle/>
        <a:p>
          <a:endParaRPr lang="en-US"/>
        </a:p>
      </dgm:t>
    </dgm:pt>
    <dgm:pt modelId="{920A218A-A7B4-46CC-8CAE-345F9C4D9F1A}" type="sibTrans" cxnId="{A775BE8F-D16B-44E4-8F2C-306AAEBB273D}">
      <dgm:prSet/>
      <dgm:spPr/>
      <dgm:t>
        <a:bodyPr/>
        <a:lstStyle/>
        <a:p>
          <a:endParaRPr lang="en-US"/>
        </a:p>
      </dgm:t>
    </dgm:pt>
    <dgm:pt modelId="{1C4478C8-0E2C-45CA-9FCF-6369BC3919C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 Narrow" pitchFamily="34" charset="0"/>
            </a:rPr>
            <a:t>Government</a:t>
          </a:r>
          <a:endParaRPr lang="en-U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6DB2121-7EC2-4FD4-B140-FBF90E0A82FA}" type="parTrans" cxnId="{AAE961F2-5B8F-43B5-A342-42851FBEA5D2}">
      <dgm:prSet/>
      <dgm:spPr/>
      <dgm:t>
        <a:bodyPr/>
        <a:lstStyle/>
        <a:p>
          <a:endParaRPr lang="en-US"/>
        </a:p>
      </dgm:t>
    </dgm:pt>
    <dgm:pt modelId="{4034E030-19E5-447D-80FC-9AACA176656E}" type="sibTrans" cxnId="{AAE961F2-5B8F-43B5-A342-42851FBEA5D2}">
      <dgm:prSet/>
      <dgm:spPr/>
      <dgm:t>
        <a:bodyPr/>
        <a:lstStyle/>
        <a:p>
          <a:endParaRPr lang="en-US"/>
        </a:p>
      </dgm:t>
    </dgm:pt>
    <dgm:pt modelId="{6BE4ECFB-BD54-4F3F-A55C-B4F36A7E7A67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Controlled prices</a:t>
          </a:r>
          <a:endParaRPr lang="en-US" sz="1400" b="1" dirty="0">
            <a:latin typeface="Arial Narrow" pitchFamily="34" charset="0"/>
          </a:endParaRPr>
        </a:p>
      </dgm:t>
    </dgm:pt>
    <dgm:pt modelId="{E24CE0AA-5872-4FDB-9F06-08A4536FD005}" type="parTrans" cxnId="{A2CFC725-4847-4B0F-AFA7-0DA6C7B40E81}">
      <dgm:prSet/>
      <dgm:spPr/>
      <dgm:t>
        <a:bodyPr/>
        <a:lstStyle/>
        <a:p>
          <a:endParaRPr lang="en-US"/>
        </a:p>
      </dgm:t>
    </dgm:pt>
    <dgm:pt modelId="{6788BA19-023A-4B23-A451-048453278F18}" type="sibTrans" cxnId="{A2CFC725-4847-4B0F-AFA7-0DA6C7B40E81}">
      <dgm:prSet/>
      <dgm:spPr/>
      <dgm:t>
        <a:bodyPr/>
        <a:lstStyle/>
        <a:p>
          <a:endParaRPr lang="en-US"/>
        </a:p>
      </dgm:t>
    </dgm:pt>
    <dgm:pt modelId="{99E3211C-DD20-4B4E-82DA-FA852123820C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Encouraged industrial growth</a:t>
          </a:r>
          <a:endParaRPr lang="en-US" sz="1400" b="1" dirty="0">
            <a:latin typeface="Arial Narrow" pitchFamily="34" charset="0"/>
          </a:endParaRPr>
        </a:p>
      </dgm:t>
    </dgm:pt>
    <dgm:pt modelId="{D1766947-BAB5-45EC-9977-F05B557EB9D7}" type="parTrans" cxnId="{60294B5B-864F-4ACE-99E9-E9FA451806BE}">
      <dgm:prSet/>
      <dgm:spPr/>
      <dgm:t>
        <a:bodyPr/>
        <a:lstStyle/>
        <a:p>
          <a:endParaRPr lang="en-US"/>
        </a:p>
      </dgm:t>
    </dgm:pt>
    <dgm:pt modelId="{5E199A1D-42D2-44FB-9F97-8464FD66D295}" type="sibTrans" cxnId="{60294B5B-864F-4ACE-99E9-E9FA451806BE}">
      <dgm:prSet/>
      <dgm:spPr/>
      <dgm:t>
        <a:bodyPr/>
        <a:lstStyle/>
        <a:p>
          <a:endParaRPr lang="en-US"/>
        </a:p>
      </dgm:t>
    </dgm:pt>
    <dgm:pt modelId="{48675752-728E-4EB4-838D-5928F2A5A7B4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Strengthened the nation’s infrastructure</a:t>
          </a:r>
          <a:endParaRPr lang="en-US" sz="1400" b="1" dirty="0">
            <a:latin typeface="Arial Narrow" pitchFamily="34" charset="0"/>
          </a:endParaRPr>
        </a:p>
      </dgm:t>
    </dgm:pt>
    <dgm:pt modelId="{982CC2B9-BBF6-4978-AF61-7E1F6FB4BF9E}" type="parTrans" cxnId="{38FCC509-4239-4DD0-A577-3D64E21DAD7C}">
      <dgm:prSet/>
      <dgm:spPr/>
      <dgm:t>
        <a:bodyPr/>
        <a:lstStyle/>
        <a:p>
          <a:endParaRPr lang="en-US"/>
        </a:p>
      </dgm:t>
    </dgm:pt>
    <dgm:pt modelId="{B6054E96-8157-41E5-A23A-8396096E53F0}" type="sibTrans" cxnId="{38FCC509-4239-4DD0-A577-3D64E21DAD7C}">
      <dgm:prSet/>
      <dgm:spPr/>
      <dgm:t>
        <a:bodyPr/>
        <a:lstStyle/>
        <a:p>
          <a:endParaRPr lang="en-US"/>
        </a:p>
      </dgm:t>
    </dgm:pt>
    <dgm:pt modelId="{4556EE27-0BD9-484F-B0F9-9BB36219D10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 Narrow" pitchFamily="34" charset="0"/>
            </a:rPr>
            <a:t>Education</a:t>
          </a:r>
          <a:endParaRPr lang="en-U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1AA9CF42-2D13-43D6-890C-1D96D4BE7F56}" type="parTrans" cxnId="{C9390863-8F0E-4D66-BE26-B0CDE1B1743F}">
      <dgm:prSet/>
      <dgm:spPr/>
      <dgm:t>
        <a:bodyPr/>
        <a:lstStyle/>
        <a:p>
          <a:endParaRPr lang="en-US"/>
        </a:p>
      </dgm:t>
    </dgm:pt>
    <dgm:pt modelId="{41430A18-5883-4F6B-8726-D5C88D97607D}" type="sibTrans" cxnId="{C9390863-8F0E-4D66-BE26-B0CDE1B1743F}">
      <dgm:prSet/>
      <dgm:spPr/>
      <dgm:t>
        <a:bodyPr/>
        <a:lstStyle/>
        <a:p>
          <a:endParaRPr lang="en-US"/>
        </a:p>
      </dgm:t>
    </dgm:pt>
    <dgm:pt modelId="{B3D01BD0-60D5-4DC1-A3D9-87867FC32F9F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Nationally-controlled public </a:t>
          </a:r>
          <a:r>
            <a:rPr lang="en-US" sz="1400" b="1" dirty="0" smtClean="0">
              <a:solidFill>
                <a:schemeClr val="tx1"/>
              </a:solidFill>
              <a:latin typeface="Arial Narrow" pitchFamily="34" charset="0"/>
            </a:rPr>
            <a:t>schools</a:t>
          </a:r>
          <a:endParaRPr lang="en-U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D3F4C2B-5445-4211-B8C9-8B80A5CCBE61}" type="parTrans" cxnId="{6AC916DF-135F-4514-A828-CFD49A9C66A1}">
      <dgm:prSet/>
      <dgm:spPr/>
      <dgm:t>
        <a:bodyPr/>
        <a:lstStyle/>
        <a:p>
          <a:endParaRPr lang="en-US"/>
        </a:p>
      </dgm:t>
    </dgm:pt>
    <dgm:pt modelId="{2978098A-DEF5-463E-BCFF-75A98E803C67}" type="sibTrans" cxnId="{6AC916DF-135F-4514-A828-CFD49A9C66A1}">
      <dgm:prSet/>
      <dgm:spPr/>
      <dgm:t>
        <a:bodyPr/>
        <a:lstStyle/>
        <a:p>
          <a:endParaRPr lang="en-US"/>
        </a:p>
      </dgm:t>
    </dgm:pt>
    <dgm:pt modelId="{9F6AB9FC-7B10-40D5-A353-082F7E169D8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 Narrow" pitchFamily="34" charset="0"/>
            </a:rPr>
            <a:t>Economy</a:t>
          </a:r>
          <a:endParaRPr lang="en-U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7285F387-0737-468B-8EC8-DF0B1F3AA9E5}" type="parTrans" cxnId="{2D0FD3A9-1CDA-41FD-8C0F-B586A6344403}">
      <dgm:prSet/>
      <dgm:spPr/>
      <dgm:t>
        <a:bodyPr/>
        <a:lstStyle/>
        <a:p>
          <a:endParaRPr lang="en-US"/>
        </a:p>
      </dgm:t>
    </dgm:pt>
    <dgm:pt modelId="{D530ABA8-C4A1-4F31-98C7-2986783ED6FC}" type="sibTrans" cxnId="{2D0FD3A9-1CDA-41FD-8C0F-B586A6344403}">
      <dgm:prSet/>
      <dgm:spPr/>
      <dgm:t>
        <a:bodyPr/>
        <a:lstStyle/>
        <a:p>
          <a:endParaRPr lang="en-US"/>
        </a:p>
      </dgm:t>
    </dgm:pt>
    <dgm:pt modelId="{F5B66DE8-B954-4E8D-9670-59286DB32D60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Émigrés could return if swore loyalty to new French </a:t>
          </a:r>
          <a:r>
            <a:rPr lang="en-US" sz="1400" b="1" dirty="0" err="1" smtClean="0">
              <a:latin typeface="Arial Narrow" pitchFamily="34" charset="0"/>
            </a:rPr>
            <a:t>gov’t</a:t>
          </a:r>
          <a:r>
            <a:rPr lang="en-US" sz="1400" b="1" dirty="0" smtClean="0">
              <a:latin typeface="Arial Narrow" pitchFamily="34" charset="0"/>
            </a:rPr>
            <a:t>.</a:t>
          </a:r>
          <a:endParaRPr lang="en-US" sz="1400" b="1" dirty="0">
            <a:latin typeface="Arial Narrow" pitchFamily="34" charset="0"/>
          </a:endParaRPr>
        </a:p>
      </dgm:t>
    </dgm:pt>
    <dgm:pt modelId="{BD3E53C7-62E7-49AB-ADD9-39061C665A68}" type="parTrans" cxnId="{163DD53A-51CC-4849-8E7D-5D027B4144F6}">
      <dgm:prSet/>
      <dgm:spPr/>
      <dgm:t>
        <a:bodyPr/>
        <a:lstStyle/>
        <a:p>
          <a:endParaRPr lang="en-US"/>
        </a:p>
      </dgm:t>
    </dgm:pt>
    <dgm:pt modelId="{3537BB1A-47BA-40DF-B5B2-3934B05CA06D}" type="sibTrans" cxnId="{163DD53A-51CC-4849-8E7D-5D027B4144F6}">
      <dgm:prSet/>
      <dgm:spPr/>
      <dgm:t>
        <a:bodyPr/>
        <a:lstStyle/>
        <a:p>
          <a:endParaRPr lang="en-US"/>
        </a:p>
      </dgm:t>
    </dgm:pt>
    <dgm:pt modelId="{2144A7EB-2B77-4C7A-A7A4-F5CCE17168BF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Peasants kept lands they’d bought from Church and nobles</a:t>
          </a:r>
          <a:endParaRPr lang="en-US" sz="1400" b="1" dirty="0">
            <a:latin typeface="Arial Narrow" pitchFamily="34" charset="0"/>
          </a:endParaRPr>
        </a:p>
      </dgm:t>
    </dgm:pt>
    <dgm:pt modelId="{F2ECA018-4AD9-434C-9462-D9ED1ED570DA}" type="parTrans" cxnId="{0668D91E-6454-43F6-BE89-0FEAF18D2794}">
      <dgm:prSet/>
      <dgm:spPr/>
      <dgm:t>
        <a:bodyPr/>
        <a:lstStyle/>
        <a:p>
          <a:endParaRPr lang="en-US"/>
        </a:p>
      </dgm:t>
    </dgm:pt>
    <dgm:pt modelId="{8B68E851-9932-4949-979D-20596F6AEF65}" type="sibTrans" cxnId="{0668D91E-6454-43F6-BE89-0FEAF18D2794}">
      <dgm:prSet/>
      <dgm:spPr/>
      <dgm:t>
        <a:bodyPr/>
        <a:lstStyle/>
        <a:p>
          <a:endParaRPr lang="en-US"/>
        </a:p>
      </dgm:t>
    </dgm:pt>
    <dgm:pt modelId="{C3E38517-264B-4B40-B5A3-48088EBA69B1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New nobility established through a meritocracy (e.g., Legion of Honor)</a:t>
          </a:r>
          <a:endParaRPr lang="en-US" sz="1400" b="1" dirty="0">
            <a:latin typeface="Arial Narrow" pitchFamily="34" charset="0"/>
          </a:endParaRPr>
        </a:p>
      </dgm:t>
    </dgm:pt>
    <dgm:pt modelId="{F650CF56-336C-461F-83AD-C8BBA693F953}" type="parTrans" cxnId="{D194DB96-EF53-4771-82BD-7AAC4B1E8D27}">
      <dgm:prSet/>
      <dgm:spPr/>
      <dgm:t>
        <a:bodyPr/>
        <a:lstStyle/>
        <a:p>
          <a:endParaRPr lang="en-US"/>
        </a:p>
      </dgm:t>
    </dgm:pt>
    <dgm:pt modelId="{B4D10EDB-F52E-4262-A307-509A8B7F486B}" type="sibTrans" cxnId="{D194DB96-EF53-4771-82BD-7AAC4B1E8D27}">
      <dgm:prSet/>
      <dgm:spPr/>
      <dgm:t>
        <a:bodyPr/>
        <a:lstStyle/>
        <a:p>
          <a:endParaRPr lang="en-US"/>
        </a:p>
      </dgm:t>
    </dgm:pt>
    <dgm:pt modelId="{EEACB74A-CBB8-4AC7-824D-0BB9BB6FEBE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 Narrow" pitchFamily="34" charset="0"/>
            </a:rPr>
            <a:t>Laws – Napoleonic Code</a:t>
          </a:r>
          <a:endParaRPr lang="en-U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C660D7D-DF03-4617-897C-9B540B57D173}" type="parTrans" cxnId="{B3361293-6BF8-469E-BAC8-305C4A3C1A44}">
      <dgm:prSet/>
      <dgm:spPr/>
      <dgm:t>
        <a:bodyPr/>
        <a:lstStyle/>
        <a:p>
          <a:endParaRPr lang="en-US"/>
        </a:p>
      </dgm:t>
    </dgm:pt>
    <dgm:pt modelId="{8B4619E5-46DB-4620-AB80-8099567C9EA9}" type="sibTrans" cxnId="{B3361293-6BF8-469E-BAC8-305C4A3C1A44}">
      <dgm:prSet/>
      <dgm:spPr/>
      <dgm:t>
        <a:bodyPr/>
        <a:lstStyle/>
        <a:p>
          <a:endParaRPr lang="en-US"/>
        </a:p>
      </dgm:t>
    </dgm:pt>
    <dgm:pt modelId="{65EAC2AC-1557-4787-99F9-1310605F4DA9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Equality before the law</a:t>
          </a:r>
          <a:endParaRPr lang="en-US" sz="1400" b="1" dirty="0">
            <a:latin typeface="Arial Narrow" pitchFamily="34" charset="0"/>
          </a:endParaRPr>
        </a:p>
      </dgm:t>
    </dgm:pt>
    <dgm:pt modelId="{190DE8C5-8D78-43CB-8EE1-C5650B8494DB}" type="parTrans" cxnId="{AA31728C-33BC-4523-A277-C7E35CEAB8AF}">
      <dgm:prSet/>
      <dgm:spPr/>
      <dgm:t>
        <a:bodyPr/>
        <a:lstStyle/>
        <a:p>
          <a:endParaRPr lang="en-US"/>
        </a:p>
      </dgm:t>
    </dgm:pt>
    <dgm:pt modelId="{C8323D90-6F70-4AA1-A808-17B0BB4B0FC1}" type="sibTrans" cxnId="{AA31728C-33BC-4523-A277-C7E35CEAB8AF}">
      <dgm:prSet/>
      <dgm:spPr/>
      <dgm:t>
        <a:bodyPr/>
        <a:lstStyle/>
        <a:p>
          <a:endParaRPr lang="en-US"/>
        </a:p>
      </dgm:t>
    </dgm:pt>
    <dgm:pt modelId="{10CC46D3-6D9E-40AB-A6B9-B8948767A6A9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Religious freedom</a:t>
          </a:r>
          <a:endParaRPr lang="en-US" sz="1400" b="1" dirty="0">
            <a:latin typeface="Arial Narrow" pitchFamily="34" charset="0"/>
          </a:endParaRPr>
        </a:p>
      </dgm:t>
    </dgm:pt>
    <dgm:pt modelId="{65C8A24D-0F91-443F-BD2E-80F0043CD799}" type="parTrans" cxnId="{9D3AE543-1101-4006-9FDD-525A007D646E}">
      <dgm:prSet/>
      <dgm:spPr/>
      <dgm:t>
        <a:bodyPr/>
        <a:lstStyle/>
        <a:p>
          <a:endParaRPr lang="en-US"/>
        </a:p>
      </dgm:t>
    </dgm:pt>
    <dgm:pt modelId="{737E0E9D-31A9-4ED6-86AB-0F3C6076FDB6}" type="sibTrans" cxnId="{9D3AE543-1101-4006-9FDD-525A007D646E}">
      <dgm:prSet/>
      <dgm:spPr/>
      <dgm:t>
        <a:bodyPr/>
        <a:lstStyle/>
        <a:p>
          <a:endParaRPr lang="en-US"/>
        </a:p>
      </dgm:t>
    </dgm:pt>
    <dgm:pt modelId="{13926A8F-6ABB-4578-8840-FDFD666358EB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Religious tolerance</a:t>
          </a:r>
          <a:endParaRPr lang="en-US" sz="1400" b="1" dirty="0">
            <a:latin typeface="Arial Narrow" pitchFamily="34" charset="0"/>
          </a:endParaRPr>
        </a:p>
      </dgm:t>
    </dgm:pt>
    <dgm:pt modelId="{9DA5E190-968E-48D0-835C-837CA9EA4003}" type="parTrans" cxnId="{9C9532F6-B832-46BA-BFFC-769BD0387AEF}">
      <dgm:prSet/>
      <dgm:spPr/>
      <dgm:t>
        <a:bodyPr/>
        <a:lstStyle/>
        <a:p>
          <a:endParaRPr lang="en-US"/>
        </a:p>
      </dgm:t>
    </dgm:pt>
    <dgm:pt modelId="{4EBA839A-BA2B-4AFA-9095-251A4636793C}" type="sibTrans" cxnId="{9C9532F6-B832-46BA-BFFC-769BD0387AEF}">
      <dgm:prSet/>
      <dgm:spPr/>
      <dgm:t>
        <a:bodyPr/>
        <a:lstStyle/>
        <a:p>
          <a:endParaRPr lang="en-US"/>
        </a:p>
      </dgm:t>
    </dgm:pt>
    <dgm:pt modelId="{6AAAD5C2-BF75-4897-B438-53C2CB04C4F7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End to feudalism</a:t>
          </a:r>
          <a:endParaRPr lang="en-US" sz="1400" b="1" dirty="0">
            <a:latin typeface="Arial Narrow" pitchFamily="34" charset="0"/>
          </a:endParaRPr>
        </a:p>
      </dgm:t>
    </dgm:pt>
    <dgm:pt modelId="{6AB7B503-F320-44B8-8137-85BC07240DE3}" type="parTrans" cxnId="{D75F58C3-8504-4802-A5DC-C7C6503D0C37}">
      <dgm:prSet/>
      <dgm:spPr/>
      <dgm:t>
        <a:bodyPr/>
        <a:lstStyle/>
        <a:p>
          <a:endParaRPr lang="en-US"/>
        </a:p>
      </dgm:t>
    </dgm:pt>
    <dgm:pt modelId="{306601CD-6D8C-49EC-9D4C-0106EFB08BAD}" type="sibTrans" cxnId="{D75F58C3-8504-4802-A5DC-C7C6503D0C37}">
      <dgm:prSet/>
      <dgm:spPr/>
      <dgm:t>
        <a:bodyPr/>
        <a:lstStyle/>
        <a:p>
          <a:endParaRPr lang="en-US"/>
        </a:p>
      </dgm:t>
    </dgm:pt>
    <dgm:pt modelId="{267AE865-135F-4660-888D-E842E7DC098C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But women lost many of their rights</a:t>
          </a:r>
          <a:endParaRPr lang="en-US" sz="1400" b="1" dirty="0">
            <a:latin typeface="Arial Narrow" pitchFamily="34" charset="0"/>
          </a:endParaRPr>
        </a:p>
      </dgm:t>
    </dgm:pt>
    <dgm:pt modelId="{0CBBB90E-27F8-499A-8DA6-F9E3FF686B9F}" type="parTrans" cxnId="{693C0964-156C-4CAF-B420-36E24696848F}">
      <dgm:prSet/>
      <dgm:spPr/>
      <dgm:t>
        <a:bodyPr/>
        <a:lstStyle/>
        <a:p>
          <a:endParaRPr lang="en-US"/>
        </a:p>
      </dgm:t>
    </dgm:pt>
    <dgm:pt modelId="{7A08F9D0-4BE2-450B-A9BA-5AB3C32DACAA}" type="sibTrans" cxnId="{693C0964-156C-4CAF-B420-36E24696848F}">
      <dgm:prSet/>
      <dgm:spPr/>
      <dgm:t>
        <a:bodyPr/>
        <a:lstStyle/>
        <a:p>
          <a:endParaRPr lang="en-US"/>
        </a:p>
      </dgm:t>
    </dgm:pt>
    <dgm:pt modelId="{974499F9-713E-429D-BC77-5C7A2E2DC5F6}" type="pres">
      <dgm:prSet presAssocID="{81726D13-0ADD-4AF0-ABE9-07D4602B1A7E}" presName="Name0" presStyleCnt="0">
        <dgm:presLayoutVars>
          <dgm:dir/>
          <dgm:animLvl val="lvl"/>
          <dgm:resizeHandles val="exact"/>
        </dgm:presLayoutVars>
      </dgm:prSet>
      <dgm:spPr/>
    </dgm:pt>
    <dgm:pt modelId="{9913B6BC-F6AA-4120-998D-AF7D59BBB1FB}" type="pres">
      <dgm:prSet presAssocID="{2BD91DE2-A8EB-4DA6-9AFC-5C7E0579CEC6}" presName="linNode" presStyleCnt="0"/>
      <dgm:spPr/>
    </dgm:pt>
    <dgm:pt modelId="{CBFEBF77-88E6-4AE0-9572-942047BEC69C}" type="pres">
      <dgm:prSet presAssocID="{2BD91DE2-A8EB-4DA6-9AFC-5C7E0579CEC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8159D-4BA3-4A69-851A-116EA4746973}" type="pres">
      <dgm:prSet presAssocID="{2BD91DE2-A8EB-4DA6-9AFC-5C7E0579CEC6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B500D-AACA-457A-B010-00CA79DADEA1}" type="pres">
      <dgm:prSet presAssocID="{7D9C1360-8062-4F5F-876E-7AAFDD1681A6}" presName="sp" presStyleCnt="0"/>
      <dgm:spPr/>
    </dgm:pt>
    <dgm:pt modelId="{4625C4FF-B40D-49C2-8450-F408CD1A3D85}" type="pres">
      <dgm:prSet presAssocID="{9F6AB9FC-7B10-40D5-A353-082F7E169D85}" presName="linNode" presStyleCnt="0"/>
      <dgm:spPr/>
    </dgm:pt>
    <dgm:pt modelId="{FA8405CA-EC55-42C0-9308-88C0A5FEFD78}" type="pres">
      <dgm:prSet presAssocID="{9F6AB9FC-7B10-40D5-A353-082F7E169D8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0F9D5B9-302E-4B99-9B57-492EB098132A}" type="pres">
      <dgm:prSet presAssocID="{9F6AB9FC-7B10-40D5-A353-082F7E169D85}" presName="descendantText" presStyleLbl="alignAccFollowNode1" presStyleIdx="1" presStyleCnt="6">
        <dgm:presLayoutVars>
          <dgm:bulletEnabled val="1"/>
        </dgm:presLayoutVars>
      </dgm:prSet>
      <dgm:spPr/>
    </dgm:pt>
    <dgm:pt modelId="{6E3F9965-D0F9-405B-96CA-76607043BB06}" type="pres">
      <dgm:prSet presAssocID="{D530ABA8-C4A1-4F31-98C7-2986783ED6FC}" presName="sp" presStyleCnt="0"/>
      <dgm:spPr/>
    </dgm:pt>
    <dgm:pt modelId="{B3328104-904B-4B62-B8D5-B061B25118C3}" type="pres">
      <dgm:prSet presAssocID="{4556EE27-0BD9-484F-B0F9-9BB36219D10E}" presName="linNode" presStyleCnt="0"/>
      <dgm:spPr/>
    </dgm:pt>
    <dgm:pt modelId="{812D73D3-B5FD-4926-A0A9-D744C01448B5}" type="pres">
      <dgm:prSet presAssocID="{4556EE27-0BD9-484F-B0F9-9BB36219D10E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C2ADF6F5-9DF9-4638-A576-E3B1309F975A}" type="pres">
      <dgm:prSet presAssocID="{4556EE27-0BD9-484F-B0F9-9BB36219D10E}" presName="descendantText" presStyleLbl="alignAccFollowNode1" presStyleIdx="2" presStyleCnt="6">
        <dgm:presLayoutVars>
          <dgm:bulletEnabled val="1"/>
        </dgm:presLayoutVars>
      </dgm:prSet>
      <dgm:spPr/>
    </dgm:pt>
    <dgm:pt modelId="{C27AD34C-D34F-4E5E-8319-8351CA99D433}" type="pres">
      <dgm:prSet presAssocID="{41430A18-5883-4F6B-8726-D5C88D97607D}" presName="sp" presStyleCnt="0"/>
      <dgm:spPr/>
    </dgm:pt>
    <dgm:pt modelId="{950DEE27-EFD3-48A4-95D8-331911F6CC72}" type="pres">
      <dgm:prSet presAssocID="{1C4478C8-0E2C-45CA-9FCF-6369BC3919C2}" presName="linNode" presStyleCnt="0"/>
      <dgm:spPr/>
    </dgm:pt>
    <dgm:pt modelId="{EFB1098E-F11D-4C25-B4C4-478283166F78}" type="pres">
      <dgm:prSet presAssocID="{1C4478C8-0E2C-45CA-9FCF-6369BC3919C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A2BEB-4B2E-4D7E-B731-C16EEB919D04}" type="pres">
      <dgm:prSet presAssocID="{1C4478C8-0E2C-45CA-9FCF-6369BC3919C2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6A111-6AD7-4E47-955C-E649DCD84EFA}" type="pres">
      <dgm:prSet presAssocID="{4034E030-19E5-447D-80FC-9AACA176656E}" presName="sp" presStyleCnt="0"/>
      <dgm:spPr/>
    </dgm:pt>
    <dgm:pt modelId="{AA453B39-EED0-4843-9DCC-2257DC7EEC67}" type="pres">
      <dgm:prSet presAssocID="{EEACB74A-CBB8-4AC7-824D-0BB9BB6FEBE8}" presName="linNode" presStyleCnt="0"/>
      <dgm:spPr/>
    </dgm:pt>
    <dgm:pt modelId="{66D1E814-4797-4D2F-B200-A6214EBAB9C3}" type="pres">
      <dgm:prSet presAssocID="{EEACB74A-CBB8-4AC7-824D-0BB9BB6FEBE8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A6B0E50-FE13-4656-BF75-A9FC05CBCA24}" type="pres">
      <dgm:prSet presAssocID="{EEACB74A-CBB8-4AC7-824D-0BB9BB6FEBE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0C6EE-1B80-4DE2-B102-A724BBE0872A}" type="pres">
      <dgm:prSet presAssocID="{8B4619E5-46DB-4620-AB80-8099567C9EA9}" presName="sp" presStyleCnt="0"/>
      <dgm:spPr/>
    </dgm:pt>
    <dgm:pt modelId="{BD144599-D91C-4534-9A88-FDD5885A9C7F}" type="pres">
      <dgm:prSet presAssocID="{BA9036C4-42F1-4A4E-86A8-6DD50C015772}" presName="linNode" presStyleCnt="0"/>
      <dgm:spPr/>
    </dgm:pt>
    <dgm:pt modelId="{B69DA036-1234-42D6-B421-BB5E7576899E}" type="pres">
      <dgm:prSet presAssocID="{BA9036C4-42F1-4A4E-86A8-6DD50C015772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0D2A6-25B5-4A59-A367-671D8B7F6516}" type="pres">
      <dgm:prSet presAssocID="{BA9036C4-42F1-4A4E-86A8-6DD50C015772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3C0964-156C-4CAF-B420-36E24696848F}" srcId="{EEACB74A-CBB8-4AC7-824D-0BB9BB6FEBE8}" destId="{267AE865-135F-4660-888D-E842E7DC098C}" srcOrd="3" destOrd="0" parTransId="{0CBBB90E-27F8-499A-8DA6-F9E3FF686B9F}" sibTransId="{7A08F9D0-4BE2-450B-A9BA-5AB3C32DACAA}"/>
    <dgm:cxn modelId="{C9390863-8F0E-4D66-BE26-B0CDE1B1743F}" srcId="{81726D13-0ADD-4AF0-ABE9-07D4602B1A7E}" destId="{4556EE27-0BD9-484F-B0F9-9BB36219D10E}" srcOrd="2" destOrd="0" parTransId="{1AA9CF42-2D13-43D6-890C-1D96D4BE7F56}" sibTransId="{41430A18-5883-4F6B-8726-D5C88D97607D}"/>
    <dgm:cxn modelId="{D0D7A93D-0A20-487F-9633-748370BFCA40}" type="presOf" srcId="{35EE56C6-8862-4EAA-9D70-059F21217F62}" destId="{75CA2BEB-4B2E-4D7E-B731-C16EEB919D04}" srcOrd="0" destOrd="1" presId="urn:microsoft.com/office/officeart/2005/8/layout/vList5"/>
    <dgm:cxn modelId="{5B99A923-49BA-47BA-B4C9-D68B7775A726}" type="presOf" srcId="{F5B66DE8-B954-4E8D-9670-59286DB32D60}" destId="{8E98159D-4BA3-4A69-851A-116EA4746973}" srcOrd="0" destOrd="0" presId="urn:microsoft.com/office/officeart/2005/8/layout/vList5"/>
    <dgm:cxn modelId="{38FCC509-4239-4DD0-A577-3D64E21DAD7C}" srcId="{9F6AB9FC-7B10-40D5-A353-082F7E169D85}" destId="{48675752-728E-4EB4-838D-5928F2A5A7B4}" srcOrd="2" destOrd="0" parTransId="{982CC2B9-BBF6-4978-AF61-7E1F6FB4BF9E}" sibTransId="{B6054E96-8157-41E5-A23A-8396096E53F0}"/>
    <dgm:cxn modelId="{9D3AE543-1101-4006-9FDD-525A007D646E}" srcId="{BA9036C4-42F1-4A4E-86A8-6DD50C015772}" destId="{10CC46D3-6D9E-40AB-A6B9-B8948767A6A9}" srcOrd="1" destOrd="0" parTransId="{65C8A24D-0F91-443F-BD2E-80F0043CD799}" sibTransId="{737E0E9D-31A9-4ED6-86AB-0F3C6076FDB6}"/>
    <dgm:cxn modelId="{45E86AD8-2DEA-467A-BC9D-E451D1C7BB47}" type="presOf" srcId="{81726D13-0ADD-4AF0-ABE9-07D4602B1A7E}" destId="{974499F9-713E-429D-BC77-5C7A2E2DC5F6}" srcOrd="0" destOrd="0" presId="urn:microsoft.com/office/officeart/2005/8/layout/vList5"/>
    <dgm:cxn modelId="{CDE24A9B-9F8C-4530-9268-30D9B25ECB51}" type="presOf" srcId="{BA9036C4-42F1-4A4E-86A8-6DD50C015772}" destId="{B69DA036-1234-42D6-B421-BB5E7576899E}" srcOrd="0" destOrd="0" presId="urn:microsoft.com/office/officeart/2005/8/layout/vList5"/>
    <dgm:cxn modelId="{235FA0DD-8C28-4376-8C60-FC939EF70651}" type="presOf" srcId="{9F6AB9FC-7B10-40D5-A353-082F7E169D85}" destId="{FA8405CA-EC55-42C0-9308-88C0A5FEFD78}" srcOrd="0" destOrd="0" presId="urn:microsoft.com/office/officeart/2005/8/layout/vList5"/>
    <dgm:cxn modelId="{9922C08C-6D9B-4A09-AF23-76247965F7E6}" type="presOf" srcId="{B3D01BD0-60D5-4DC1-A3D9-87867FC32F9F}" destId="{C2ADF6F5-9DF9-4638-A576-E3B1309F975A}" srcOrd="0" destOrd="0" presId="urn:microsoft.com/office/officeart/2005/8/layout/vList5"/>
    <dgm:cxn modelId="{B3361293-6BF8-469E-BAC8-305C4A3C1A44}" srcId="{81726D13-0ADD-4AF0-ABE9-07D4602B1A7E}" destId="{EEACB74A-CBB8-4AC7-824D-0BB9BB6FEBE8}" srcOrd="4" destOrd="0" parTransId="{BC660D7D-DF03-4617-897C-9B540B57D173}" sibTransId="{8B4619E5-46DB-4620-AB80-8099567C9EA9}"/>
    <dgm:cxn modelId="{652D3CF5-EC56-4108-9DC4-1ADE17E8D36D}" type="presOf" srcId="{1C4478C8-0E2C-45CA-9FCF-6369BC3919C2}" destId="{EFB1098E-F11D-4C25-B4C4-478283166F78}" srcOrd="0" destOrd="0" presId="urn:microsoft.com/office/officeart/2005/8/layout/vList5"/>
    <dgm:cxn modelId="{58A54E59-D9FA-4566-868B-4420E1983061}" type="presOf" srcId="{57D9BF5A-C0AE-4C6C-8DD1-5845F430C63A}" destId="{9270D2A6-25B5-4A59-A367-671D8B7F6516}" srcOrd="0" destOrd="0" presId="urn:microsoft.com/office/officeart/2005/8/layout/vList5"/>
    <dgm:cxn modelId="{DB36A3F9-7F92-4A23-9DBA-358EA9B2C579}" type="presOf" srcId="{65EAC2AC-1557-4787-99F9-1310605F4DA9}" destId="{DA6B0E50-FE13-4656-BF75-A9FC05CBCA24}" srcOrd="0" destOrd="0" presId="urn:microsoft.com/office/officeart/2005/8/layout/vList5"/>
    <dgm:cxn modelId="{66993979-CEFA-4F33-BF49-5CADD11037F7}" srcId="{1C4478C8-0E2C-45CA-9FCF-6369BC3919C2}" destId="{9DA8B5A3-4AB9-441E-AFC1-B6E31402334A}" srcOrd="0" destOrd="0" parTransId="{3B5966B1-D410-48A6-B33C-0F45ED3FC577}" sibTransId="{057C041B-85FB-46AC-A680-0141925576EE}"/>
    <dgm:cxn modelId="{9C9532F6-B832-46BA-BFFC-769BD0387AEF}" srcId="{EEACB74A-CBB8-4AC7-824D-0BB9BB6FEBE8}" destId="{13926A8F-6ABB-4578-8840-FDFD666358EB}" srcOrd="1" destOrd="0" parTransId="{9DA5E190-968E-48D0-835C-837CA9EA4003}" sibTransId="{4EBA839A-BA2B-4AFA-9095-251A4636793C}"/>
    <dgm:cxn modelId="{52F155FE-DA5A-488D-81A8-55109D1028E0}" type="presOf" srcId="{EEACB74A-CBB8-4AC7-824D-0BB9BB6FEBE8}" destId="{66D1E814-4797-4D2F-B200-A6214EBAB9C3}" srcOrd="0" destOrd="0" presId="urn:microsoft.com/office/officeart/2005/8/layout/vList5"/>
    <dgm:cxn modelId="{AA4D5AA2-F903-4468-BEE0-4A78883E85EA}" type="presOf" srcId="{C3E38517-264B-4B40-B5A3-48088EBA69B1}" destId="{8E98159D-4BA3-4A69-851A-116EA4746973}" srcOrd="0" destOrd="2" presId="urn:microsoft.com/office/officeart/2005/8/layout/vList5"/>
    <dgm:cxn modelId="{2E04AA22-3F15-451A-89FF-0EBA47897D4A}" type="presOf" srcId="{13926A8F-6ABB-4578-8840-FDFD666358EB}" destId="{DA6B0E50-FE13-4656-BF75-A9FC05CBCA24}" srcOrd="0" destOrd="1" presId="urn:microsoft.com/office/officeart/2005/8/layout/vList5"/>
    <dgm:cxn modelId="{2D0FD3A9-1CDA-41FD-8C0F-B586A6344403}" srcId="{81726D13-0ADD-4AF0-ABE9-07D4602B1A7E}" destId="{9F6AB9FC-7B10-40D5-A353-082F7E169D85}" srcOrd="1" destOrd="0" parTransId="{7285F387-0737-468B-8EC8-DF0B1F3AA9E5}" sibTransId="{D530ABA8-C4A1-4F31-98C7-2986783ED6FC}"/>
    <dgm:cxn modelId="{C302E8F4-AB71-4950-BA33-7B661A44D1CE}" type="presOf" srcId="{4556EE27-0BD9-484F-B0F9-9BB36219D10E}" destId="{812D73D3-B5FD-4926-A0A9-D744C01448B5}" srcOrd="0" destOrd="0" presId="urn:microsoft.com/office/officeart/2005/8/layout/vList5"/>
    <dgm:cxn modelId="{BC9F4AC3-BB05-472E-B489-DA8B75D76125}" type="presOf" srcId="{267AE865-135F-4660-888D-E842E7DC098C}" destId="{DA6B0E50-FE13-4656-BF75-A9FC05CBCA24}" srcOrd="0" destOrd="3" presId="urn:microsoft.com/office/officeart/2005/8/layout/vList5"/>
    <dgm:cxn modelId="{A2CFC725-4847-4B0F-AFA7-0DA6C7B40E81}" srcId="{9F6AB9FC-7B10-40D5-A353-082F7E169D85}" destId="{6BE4ECFB-BD54-4F3F-A55C-B4F36A7E7A67}" srcOrd="0" destOrd="0" parTransId="{E24CE0AA-5872-4FDB-9F06-08A4536FD005}" sibTransId="{6788BA19-023A-4B23-A451-048453278F18}"/>
    <dgm:cxn modelId="{60294B5B-864F-4ACE-99E9-E9FA451806BE}" srcId="{9F6AB9FC-7B10-40D5-A353-082F7E169D85}" destId="{99E3211C-DD20-4B4E-82DA-FA852123820C}" srcOrd="1" destOrd="0" parTransId="{D1766947-BAB5-45EC-9977-F05B557EB9D7}" sibTransId="{5E199A1D-42D2-44FB-9F97-8464FD66D295}"/>
    <dgm:cxn modelId="{932DAC7D-0C44-455E-9074-0922707194A0}" type="presOf" srcId="{48675752-728E-4EB4-838D-5928F2A5A7B4}" destId="{40F9D5B9-302E-4B99-9B57-492EB098132A}" srcOrd="0" destOrd="2" presId="urn:microsoft.com/office/officeart/2005/8/layout/vList5"/>
    <dgm:cxn modelId="{A775BE8F-D16B-44E4-8F2C-306AAEBB273D}" srcId="{BA9036C4-42F1-4A4E-86A8-6DD50C015772}" destId="{57D9BF5A-C0AE-4C6C-8DD1-5845F430C63A}" srcOrd="0" destOrd="0" parTransId="{D8CB9088-0412-468E-950F-08C7B859244B}" sibTransId="{920A218A-A7B4-46CC-8CAE-345F9C4D9F1A}"/>
    <dgm:cxn modelId="{BAEA430B-F136-4DFA-A1E7-0B0CD2402720}" srcId="{81726D13-0ADD-4AF0-ABE9-07D4602B1A7E}" destId="{2BD91DE2-A8EB-4DA6-9AFC-5C7E0579CEC6}" srcOrd="0" destOrd="0" parTransId="{BB61F3EC-BDA8-409F-9719-B6D45DCA4749}" sibTransId="{7D9C1360-8062-4F5F-876E-7AAFDD1681A6}"/>
    <dgm:cxn modelId="{005D8E26-F0C8-4939-9CB0-30F04E46F1A0}" type="presOf" srcId="{2BD91DE2-A8EB-4DA6-9AFC-5C7E0579CEC6}" destId="{CBFEBF77-88E6-4AE0-9572-942047BEC69C}" srcOrd="0" destOrd="0" presId="urn:microsoft.com/office/officeart/2005/8/layout/vList5"/>
    <dgm:cxn modelId="{72A1E867-AD4B-4FBC-9D25-86B0282A320C}" type="presOf" srcId="{2144A7EB-2B77-4C7A-A7A4-F5CCE17168BF}" destId="{8E98159D-4BA3-4A69-851A-116EA4746973}" srcOrd="0" destOrd="1" presId="urn:microsoft.com/office/officeart/2005/8/layout/vList5"/>
    <dgm:cxn modelId="{DD7CA6FE-77D7-4CE9-8059-447CF732D580}" srcId="{1C4478C8-0E2C-45CA-9FCF-6369BC3919C2}" destId="{35EE56C6-8862-4EAA-9D70-059F21217F62}" srcOrd="1" destOrd="0" parTransId="{BDDBE735-FDA5-4371-9176-BD0F34765710}" sibTransId="{13564F5B-6AB3-4ED1-9927-9FE5C402ABBC}"/>
    <dgm:cxn modelId="{D75F58C3-8504-4802-A5DC-C7C6503D0C37}" srcId="{EEACB74A-CBB8-4AC7-824D-0BB9BB6FEBE8}" destId="{6AAAD5C2-BF75-4897-B438-53C2CB04C4F7}" srcOrd="2" destOrd="0" parTransId="{6AB7B503-F320-44B8-8137-85BC07240DE3}" sibTransId="{306601CD-6D8C-49EC-9D4C-0106EFB08BAD}"/>
    <dgm:cxn modelId="{0668D91E-6454-43F6-BE89-0FEAF18D2794}" srcId="{2BD91DE2-A8EB-4DA6-9AFC-5C7E0579CEC6}" destId="{2144A7EB-2B77-4C7A-A7A4-F5CCE17168BF}" srcOrd="1" destOrd="0" parTransId="{F2ECA018-4AD9-434C-9462-D9ED1ED570DA}" sibTransId="{8B68E851-9932-4949-979D-20596F6AEF65}"/>
    <dgm:cxn modelId="{53D0C75B-7330-4624-A119-1A2788363189}" type="presOf" srcId="{99E3211C-DD20-4B4E-82DA-FA852123820C}" destId="{40F9D5B9-302E-4B99-9B57-492EB098132A}" srcOrd="0" destOrd="1" presId="urn:microsoft.com/office/officeart/2005/8/layout/vList5"/>
    <dgm:cxn modelId="{163DD53A-51CC-4849-8E7D-5D027B4144F6}" srcId="{2BD91DE2-A8EB-4DA6-9AFC-5C7E0579CEC6}" destId="{F5B66DE8-B954-4E8D-9670-59286DB32D60}" srcOrd="0" destOrd="0" parTransId="{BD3E53C7-62E7-49AB-ADD9-39061C665A68}" sibTransId="{3537BB1A-47BA-40DF-B5B2-3934B05CA06D}"/>
    <dgm:cxn modelId="{6C84DA6A-61C2-4DC0-B77A-DF62725F5BB6}" type="presOf" srcId="{9DA8B5A3-4AB9-441E-AFC1-B6E31402334A}" destId="{75CA2BEB-4B2E-4D7E-B731-C16EEB919D04}" srcOrd="0" destOrd="0" presId="urn:microsoft.com/office/officeart/2005/8/layout/vList5"/>
    <dgm:cxn modelId="{6AC916DF-135F-4514-A828-CFD49A9C66A1}" srcId="{4556EE27-0BD9-484F-B0F9-9BB36219D10E}" destId="{B3D01BD0-60D5-4DC1-A3D9-87867FC32F9F}" srcOrd="0" destOrd="0" parTransId="{BD3F4C2B-5445-4211-B8C9-8B80A5CCBE61}" sibTransId="{2978098A-DEF5-463E-BCFF-75A98E803C67}"/>
    <dgm:cxn modelId="{F2D54D94-9A7E-4E75-9C4C-621B9D6F4818}" srcId="{81726D13-0ADD-4AF0-ABE9-07D4602B1A7E}" destId="{BA9036C4-42F1-4A4E-86A8-6DD50C015772}" srcOrd="5" destOrd="0" parTransId="{391FDE51-29CC-4724-BA0C-5F53A8437611}" sibTransId="{2464254D-A904-4A91-84C1-23E6756CF934}"/>
    <dgm:cxn modelId="{D194DB96-EF53-4771-82BD-7AAC4B1E8D27}" srcId="{2BD91DE2-A8EB-4DA6-9AFC-5C7E0579CEC6}" destId="{C3E38517-264B-4B40-B5A3-48088EBA69B1}" srcOrd="2" destOrd="0" parTransId="{F650CF56-336C-461F-83AD-C8BBA693F953}" sibTransId="{B4D10EDB-F52E-4262-A307-509A8B7F486B}"/>
    <dgm:cxn modelId="{1E05260E-2CEC-451F-B516-937C6FC1F1EE}" type="presOf" srcId="{6AAAD5C2-BF75-4897-B438-53C2CB04C4F7}" destId="{DA6B0E50-FE13-4656-BF75-A9FC05CBCA24}" srcOrd="0" destOrd="2" presId="urn:microsoft.com/office/officeart/2005/8/layout/vList5"/>
    <dgm:cxn modelId="{3DDC98E5-849A-4608-9B5C-49EEBA64292F}" type="presOf" srcId="{10CC46D3-6D9E-40AB-A6B9-B8948767A6A9}" destId="{9270D2A6-25B5-4A59-A367-671D8B7F6516}" srcOrd="0" destOrd="1" presId="urn:microsoft.com/office/officeart/2005/8/layout/vList5"/>
    <dgm:cxn modelId="{AA31728C-33BC-4523-A277-C7E35CEAB8AF}" srcId="{EEACB74A-CBB8-4AC7-824D-0BB9BB6FEBE8}" destId="{65EAC2AC-1557-4787-99F9-1310605F4DA9}" srcOrd="0" destOrd="0" parTransId="{190DE8C5-8D78-43CB-8EE1-C5650B8494DB}" sibTransId="{C8323D90-6F70-4AA1-A808-17B0BB4B0FC1}"/>
    <dgm:cxn modelId="{69B59937-E068-4B71-8CD2-9C5492C86772}" type="presOf" srcId="{6BE4ECFB-BD54-4F3F-A55C-B4F36A7E7A67}" destId="{40F9D5B9-302E-4B99-9B57-492EB098132A}" srcOrd="0" destOrd="0" presId="urn:microsoft.com/office/officeart/2005/8/layout/vList5"/>
    <dgm:cxn modelId="{AAE961F2-5B8F-43B5-A342-42851FBEA5D2}" srcId="{81726D13-0ADD-4AF0-ABE9-07D4602B1A7E}" destId="{1C4478C8-0E2C-45CA-9FCF-6369BC3919C2}" srcOrd="3" destOrd="0" parTransId="{D6DB2121-7EC2-4FD4-B140-FBF90E0A82FA}" sibTransId="{4034E030-19E5-447D-80FC-9AACA176656E}"/>
    <dgm:cxn modelId="{709CDE1E-B85E-4148-BE80-57D53376187A}" type="presParOf" srcId="{974499F9-713E-429D-BC77-5C7A2E2DC5F6}" destId="{9913B6BC-F6AA-4120-998D-AF7D59BBB1FB}" srcOrd="0" destOrd="0" presId="urn:microsoft.com/office/officeart/2005/8/layout/vList5"/>
    <dgm:cxn modelId="{31D5D9A0-2FED-4ABC-9138-8E486024AECF}" type="presParOf" srcId="{9913B6BC-F6AA-4120-998D-AF7D59BBB1FB}" destId="{CBFEBF77-88E6-4AE0-9572-942047BEC69C}" srcOrd="0" destOrd="0" presId="urn:microsoft.com/office/officeart/2005/8/layout/vList5"/>
    <dgm:cxn modelId="{476F1B9D-D654-453C-9732-884A53C4D758}" type="presParOf" srcId="{9913B6BC-F6AA-4120-998D-AF7D59BBB1FB}" destId="{8E98159D-4BA3-4A69-851A-116EA4746973}" srcOrd="1" destOrd="0" presId="urn:microsoft.com/office/officeart/2005/8/layout/vList5"/>
    <dgm:cxn modelId="{84637A55-9C04-45F0-AFFD-B3A13DDEE8EB}" type="presParOf" srcId="{974499F9-713E-429D-BC77-5C7A2E2DC5F6}" destId="{841B500D-AACA-457A-B010-00CA79DADEA1}" srcOrd="1" destOrd="0" presId="urn:microsoft.com/office/officeart/2005/8/layout/vList5"/>
    <dgm:cxn modelId="{6C0429D9-BF4B-4BD0-BDDA-0FC6FFE745AF}" type="presParOf" srcId="{974499F9-713E-429D-BC77-5C7A2E2DC5F6}" destId="{4625C4FF-B40D-49C2-8450-F408CD1A3D85}" srcOrd="2" destOrd="0" presId="urn:microsoft.com/office/officeart/2005/8/layout/vList5"/>
    <dgm:cxn modelId="{87399F24-2F76-4094-AB86-63B49C9FCA5A}" type="presParOf" srcId="{4625C4FF-B40D-49C2-8450-F408CD1A3D85}" destId="{FA8405CA-EC55-42C0-9308-88C0A5FEFD78}" srcOrd="0" destOrd="0" presId="urn:microsoft.com/office/officeart/2005/8/layout/vList5"/>
    <dgm:cxn modelId="{1C728294-843D-4442-984C-1420B60B1C21}" type="presParOf" srcId="{4625C4FF-B40D-49C2-8450-F408CD1A3D85}" destId="{40F9D5B9-302E-4B99-9B57-492EB098132A}" srcOrd="1" destOrd="0" presId="urn:microsoft.com/office/officeart/2005/8/layout/vList5"/>
    <dgm:cxn modelId="{50436449-EABF-4220-93CC-005EF68F8CDB}" type="presParOf" srcId="{974499F9-713E-429D-BC77-5C7A2E2DC5F6}" destId="{6E3F9965-D0F9-405B-96CA-76607043BB06}" srcOrd="3" destOrd="0" presId="urn:microsoft.com/office/officeart/2005/8/layout/vList5"/>
    <dgm:cxn modelId="{8E3B93C6-9449-4F4D-8766-A0D67D2A8B5B}" type="presParOf" srcId="{974499F9-713E-429D-BC77-5C7A2E2DC5F6}" destId="{B3328104-904B-4B62-B8D5-B061B25118C3}" srcOrd="4" destOrd="0" presId="urn:microsoft.com/office/officeart/2005/8/layout/vList5"/>
    <dgm:cxn modelId="{28890E69-D6B4-410E-8535-6DDEE2883977}" type="presParOf" srcId="{B3328104-904B-4B62-B8D5-B061B25118C3}" destId="{812D73D3-B5FD-4926-A0A9-D744C01448B5}" srcOrd="0" destOrd="0" presId="urn:microsoft.com/office/officeart/2005/8/layout/vList5"/>
    <dgm:cxn modelId="{86C4937E-61C8-46AA-87CE-8F34D17167E1}" type="presParOf" srcId="{B3328104-904B-4B62-B8D5-B061B25118C3}" destId="{C2ADF6F5-9DF9-4638-A576-E3B1309F975A}" srcOrd="1" destOrd="0" presId="urn:microsoft.com/office/officeart/2005/8/layout/vList5"/>
    <dgm:cxn modelId="{90DC0D9C-D7B2-4BAF-BEBE-0CCF1FC1D878}" type="presParOf" srcId="{974499F9-713E-429D-BC77-5C7A2E2DC5F6}" destId="{C27AD34C-D34F-4E5E-8319-8351CA99D433}" srcOrd="5" destOrd="0" presId="urn:microsoft.com/office/officeart/2005/8/layout/vList5"/>
    <dgm:cxn modelId="{A542B993-E9E3-4363-9FCA-99DD8532385F}" type="presParOf" srcId="{974499F9-713E-429D-BC77-5C7A2E2DC5F6}" destId="{950DEE27-EFD3-48A4-95D8-331911F6CC72}" srcOrd="6" destOrd="0" presId="urn:microsoft.com/office/officeart/2005/8/layout/vList5"/>
    <dgm:cxn modelId="{42C9952D-6F78-4C65-B7AF-7370A6E813C7}" type="presParOf" srcId="{950DEE27-EFD3-48A4-95D8-331911F6CC72}" destId="{EFB1098E-F11D-4C25-B4C4-478283166F78}" srcOrd="0" destOrd="0" presId="urn:microsoft.com/office/officeart/2005/8/layout/vList5"/>
    <dgm:cxn modelId="{4D6DDE7F-4184-4580-8152-B5364CC418DF}" type="presParOf" srcId="{950DEE27-EFD3-48A4-95D8-331911F6CC72}" destId="{75CA2BEB-4B2E-4D7E-B731-C16EEB919D04}" srcOrd="1" destOrd="0" presId="urn:microsoft.com/office/officeart/2005/8/layout/vList5"/>
    <dgm:cxn modelId="{BB69AC28-6A49-430F-A369-11430EA90F73}" type="presParOf" srcId="{974499F9-713E-429D-BC77-5C7A2E2DC5F6}" destId="{43A6A111-6AD7-4E47-955C-E649DCD84EFA}" srcOrd="7" destOrd="0" presId="urn:microsoft.com/office/officeart/2005/8/layout/vList5"/>
    <dgm:cxn modelId="{60C77D22-28FF-499B-9497-EAF6D8EB5199}" type="presParOf" srcId="{974499F9-713E-429D-BC77-5C7A2E2DC5F6}" destId="{AA453B39-EED0-4843-9DCC-2257DC7EEC67}" srcOrd="8" destOrd="0" presId="urn:microsoft.com/office/officeart/2005/8/layout/vList5"/>
    <dgm:cxn modelId="{C0D05F5F-5EBF-4982-8E1A-3EE243D9616A}" type="presParOf" srcId="{AA453B39-EED0-4843-9DCC-2257DC7EEC67}" destId="{66D1E814-4797-4D2F-B200-A6214EBAB9C3}" srcOrd="0" destOrd="0" presId="urn:microsoft.com/office/officeart/2005/8/layout/vList5"/>
    <dgm:cxn modelId="{6D7089C1-12B3-43AB-81E9-A026E638D187}" type="presParOf" srcId="{AA453B39-EED0-4843-9DCC-2257DC7EEC67}" destId="{DA6B0E50-FE13-4656-BF75-A9FC05CBCA24}" srcOrd="1" destOrd="0" presId="urn:microsoft.com/office/officeart/2005/8/layout/vList5"/>
    <dgm:cxn modelId="{838DAB62-E44D-47B6-9483-5AB08CC0F81B}" type="presParOf" srcId="{974499F9-713E-429D-BC77-5C7A2E2DC5F6}" destId="{79F0C6EE-1B80-4DE2-B102-A724BBE0872A}" srcOrd="9" destOrd="0" presId="urn:microsoft.com/office/officeart/2005/8/layout/vList5"/>
    <dgm:cxn modelId="{E2E0E1C0-F3DC-430B-B1D5-E061AF1AE3B4}" type="presParOf" srcId="{974499F9-713E-429D-BC77-5C7A2E2DC5F6}" destId="{BD144599-D91C-4534-9A88-FDD5885A9C7F}" srcOrd="10" destOrd="0" presId="urn:microsoft.com/office/officeart/2005/8/layout/vList5"/>
    <dgm:cxn modelId="{F9F00A50-1E5E-4D44-9ED0-CDB4666E78A9}" type="presParOf" srcId="{BD144599-D91C-4534-9A88-FDD5885A9C7F}" destId="{B69DA036-1234-42D6-B421-BB5E7576899E}" srcOrd="0" destOrd="0" presId="urn:microsoft.com/office/officeart/2005/8/layout/vList5"/>
    <dgm:cxn modelId="{039AE986-8F7D-47FD-99F6-DA758669FBEF}" type="presParOf" srcId="{BD144599-D91C-4534-9A88-FDD5885A9C7F}" destId="{9270D2A6-25B5-4A59-A367-671D8B7F65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D6549-6BB4-4CF0-9573-CEA354E82434}" type="doc">
      <dgm:prSet loTypeId="urn:microsoft.com/office/officeart/2005/8/layout/process4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CA7D0AC-F6C2-4639-9714-973D7FE6BE5C}">
      <dgm:prSet phldrT="[Text]"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Tsar Alexander I withdrew from the French alliance because of the unpopularity of the Continental System and Grand Duchy of Warsaw.</a:t>
          </a:r>
          <a:endParaRPr lang="en-US" sz="2000" dirty="0">
            <a:latin typeface="Arial Narrow" pitchFamily="34" charset="0"/>
          </a:endParaRPr>
        </a:p>
      </dgm:t>
    </dgm:pt>
    <dgm:pt modelId="{42064D9F-5E2B-4D9B-AECF-826E416F3759}" type="parTrans" cxnId="{A2DB3EBF-5CB3-4FAB-9BF9-DE5FCFEE6972}">
      <dgm:prSet/>
      <dgm:spPr/>
      <dgm:t>
        <a:bodyPr/>
        <a:lstStyle/>
        <a:p>
          <a:endParaRPr lang="en-US"/>
        </a:p>
      </dgm:t>
    </dgm:pt>
    <dgm:pt modelId="{BF9F2DBE-8402-48E8-938E-EDAFC0206EC8}" type="sibTrans" cxnId="{A2DB3EBF-5CB3-4FAB-9BF9-DE5FCFEE6972}">
      <dgm:prSet/>
      <dgm:spPr/>
      <dgm:t>
        <a:bodyPr/>
        <a:lstStyle/>
        <a:p>
          <a:endParaRPr lang="en-US"/>
        </a:p>
      </dgm:t>
    </dgm:pt>
    <dgm:pt modelId="{410C414F-43F7-485C-84A8-F9D2A35959A4}">
      <dgm:prSet phldrT="[Text]"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Napoleon assembled the </a:t>
          </a:r>
          <a:r>
            <a:rPr lang="en-US" sz="2000" i="1" dirty="0" smtClean="0">
              <a:latin typeface="Arial Narrow" pitchFamily="34" charset="0"/>
            </a:rPr>
            <a:t>Grande </a:t>
          </a:r>
          <a:r>
            <a:rPr lang="en-US" sz="2000" i="1" dirty="0" err="1" smtClean="0">
              <a:latin typeface="Arial Narrow" pitchFamily="34" charset="0"/>
            </a:rPr>
            <a:t>Armée</a:t>
          </a:r>
          <a:r>
            <a:rPr lang="en-US" sz="2000" i="0" dirty="0" smtClean="0">
              <a:latin typeface="Arial Narrow" pitchFamily="34" charset="0"/>
            </a:rPr>
            <a:t> from 20 nations (almost 600,000 soldiers) to invade Russia in 1812.</a:t>
          </a:r>
          <a:endParaRPr lang="en-US" sz="2000" dirty="0">
            <a:latin typeface="Arial Narrow" pitchFamily="34" charset="0"/>
          </a:endParaRPr>
        </a:p>
      </dgm:t>
    </dgm:pt>
    <dgm:pt modelId="{8A3B54FC-3C5F-4737-A188-11315B875668}" type="parTrans" cxnId="{7E6834BD-E86C-497F-B2F0-ED4ADE52D743}">
      <dgm:prSet/>
      <dgm:spPr/>
      <dgm:t>
        <a:bodyPr/>
        <a:lstStyle/>
        <a:p>
          <a:endParaRPr lang="en-US"/>
        </a:p>
      </dgm:t>
    </dgm:pt>
    <dgm:pt modelId="{D3BD3EB6-09A4-420C-9F4C-989575BD394D}" type="sibTrans" cxnId="{7E6834BD-E86C-497F-B2F0-ED4ADE52D743}">
      <dgm:prSet/>
      <dgm:spPr/>
      <dgm:t>
        <a:bodyPr/>
        <a:lstStyle/>
        <a:p>
          <a:endParaRPr lang="en-US"/>
        </a:p>
      </dgm:t>
    </dgm:pt>
    <dgm:pt modelId="{20C4D7E5-F351-482A-9F71-54DB9B9F738C}">
      <dgm:prSet phldrT="[Text]"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Russians abandoned Moscow and used the </a:t>
          </a:r>
          <a:r>
            <a:rPr lang="en-US" sz="2000" b="1" dirty="0" smtClean="0">
              <a:latin typeface="Arial Narrow" pitchFamily="34" charset="0"/>
            </a:rPr>
            <a:t>scorched-earth</a:t>
          </a:r>
          <a:r>
            <a:rPr lang="en-US" sz="2000" b="0" dirty="0" smtClean="0">
              <a:latin typeface="Arial Narrow" pitchFamily="34" charset="0"/>
            </a:rPr>
            <a:t> policy when retreating to starve the </a:t>
          </a:r>
          <a:r>
            <a:rPr lang="en-US" sz="2000" i="1" dirty="0" smtClean="0">
              <a:latin typeface="Arial Narrow" pitchFamily="34" charset="0"/>
            </a:rPr>
            <a:t>Grande </a:t>
          </a:r>
          <a:r>
            <a:rPr lang="en-US" sz="2000" i="1" dirty="0" err="1" smtClean="0">
              <a:latin typeface="Arial Narrow" pitchFamily="34" charset="0"/>
            </a:rPr>
            <a:t>Armée</a:t>
          </a:r>
          <a:r>
            <a:rPr lang="en-US" sz="2000" i="0" dirty="0" smtClean="0">
              <a:latin typeface="Arial Narrow" pitchFamily="34" charset="0"/>
            </a:rPr>
            <a:t>.</a:t>
          </a:r>
          <a:endParaRPr lang="en-US" sz="2000" dirty="0">
            <a:latin typeface="Arial Narrow" pitchFamily="34" charset="0"/>
          </a:endParaRPr>
        </a:p>
      </dgm:t>
    </dgm:pt>
    <dgm:pt modelId="{3DF50055-6F43-4143-BAC9-F7811AE5AA07}" type="parTrans" cxnId="{8131D00B-DC4E-42F0-9896-CB1238DED1D3}">
      <dgm:prSet/>
      <dgm:spPr/>
      <dgm:t>
        <a:bodyPr/>
        <a:lstStyle/>
        <a:p>
          <a:endParaRPr lang="en-US"/>
        </a:p>
      </dgm:t>
    </dgm:pt>
    <dgm:pt modelId="{2BA8F428-1181-41DE-8D35-9964AE195DDF}" type="sibTrans" cxnId="{8131D00B-DC4E-42F0-9896-CB1238DED1D3}">
      <dgm:prSet/>
      <dgm:spPr/>
      <dgm:t>
        <a:bodyPr/>
        <a:lstStyle/>
        <a:p>
          <a:endParaRPr lang="en-US"/>
        </a:p>
      </dgm:t>
    </dgm:pt>
    <dgm:pt modelId="{0F849B17-C44B-4F67-B53B-5EDF5406A3E8}">
      <dgm:prSet phldrT="[Text]"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It worked.  Napoleon pulled out in October, 1812.</a:t>
          </a:r>
          <a:endParaRPr lang="en-US" sz="2000" dirty="0">
            <a:latin typeface="Arial Narrow" pitchFamily="34" charset="0"/>
          </a:endParaRPr>
        </a:p>
      </dgm:t>
    </dgm:pt>
    <dgm:pt modelId="{B53C5A6D-8436-4F75-AC7C-B9D0A157E399}" type="parTrans" cxnId="{D1C31280-D58B-4DFD-BB05-EF0FBDAF6CB2}">
      <dgm:prSet/>
      <dgm:spPr/>
      <dgm:t>
        <a:bodyPr/>
        <a:lstStyle/>
        <a:p>
          <a:endParaRPr lang="en-US"/>
        </a:p>
      </dgm:t>
    </dgm:pt>
    <dgm:pt modelId="{B5F41C16-BB32-420F-9BC6-2E45B2043A2C}" type="sibTrans" cxnId="{D1C31280-D58B-4DFD-BB05-EF0FBDAF6CB2}">
      <dgm:prSet/>
      <dgm:spPr/>
      <dgm:t>
        <a:bodyPr/>
        <a:lstStyle/>
        <a:p>
          <a:endParaRPr lang="en-US"/>
        </a:p>
      </dgm:t>
    </dgm:pt>
    <dgm:pt modelId="{838B0C1A-C316-4B0D-977D-61A9ED06309E}">
      <dgm:prSet phldrT="[Text]" custT="1"/>
      <dgm:spPr/>
      <dgm:t>
        <a:bodyPr/>
        <a:lstStyle/>
        <a:p>
          <a:r>
            <a:rPr lang="en-US" sz="2000" dirty="0" smtClean="0">
              <a:latin typeface="Arial Narrow" pitchFamily="34" charset="0"/>
            </a:rPr>
            <a:t>Of Napoleon’s original nearly 600,000 soldiers, only 20,000 survived the cold, hungry trek back across Eastern Europe (the rest died or deserted).</a:t>
          </a:r>
          <a:endParaRPr lang="en-US" sz="2000" dirty="0">
            <a:latin typeface="Arial Narrow" pitchFamily="34" charset="0"/>
          </a:endParaRPr>
        </a:p>
      </dgm:t>
    </dgm:pt>
    <dgm:pt modelId="{7603A421-1DF7-4740-A121-DBB39D7EA43C}" type="parTrans" cxnId="{BC032DAC-21B3-4163-96F6-BCF20D1FBD20}">
      <dgm:prSet/>
      <dgm:spPr/>
      <dgm:t>
        <a:bodyPr/>
        <a:lstStyle/>
        <a:p>
          <a:endParaRPr lang="en-US"/>
        </a:p>
      </dgm:t>
    </dgm:pt>
    <dgm:pt modelId="{883FB06E-D0EE-4744-8015-DDF27DAD481E}" type="sibTrans" cxnId="{BC032DAC-21B3-4163-96F6-BCF20D1FBD20}">
      <dgm:prSet/>
      <dgm:spPr/>
      <dgm:t>
        <a:bodyPr/>
        <a:lstStyle/>
        <a:p>
          <a:endParaRPr lang="en-US"/>
        </a:p>
      </dgm:t>
    </dgm:pt>
    <dgm:pt modelId="{C631C133-D59D-494C-9968-11990EA29C7C}" type="pres">
      <dgm:prSet presAssocID="{A36D6549-6BB4-4CF0-9573-CEA354E82434}" presName="Name0" presStyleCnt="0">
        <dgm:presLayoutVars>
          <dgm:dir/>
          <dgm:animLvl val="lvl"/>
          <dgm:resizeHandles val="exact"/>
        </dgm:presLayoutVars>
      </dgm:prSet>
      <dgm:spPr/>
    </dgm:pt>
    <dgm:pt modelId="{1B235A5D-339E-46A3-A2AD-48D2C0B68A29}" type="pres">
      <dgm:prSet presAssocID="{838B0C1A-C316-4B0D-977D-61A9ED06309E}" presName="boxAndChildren" presStyleCnt="0"/>
      <dgm:spPr/>
    </dgm:pt>
    <dgm:pt modelId="{AE624ACB-264C-4FDB-9D34-8450DCAC4EAB}" type="pres">
      <dgm:prSet presAssocID="{838B0C1A-C316-4B0D-977D-61A9ED06309E}" presName="parentTextBox" presStyleLbl="node1" presStyleIdx="0" presStyleCnt="5"/>
      <dgm:spPr/>
      <dgm:t>
        <a:bodyPr/>
        <a:lstStyle/>
        <a:p>
          <a:endParaRPr lang="en-US"/>
        </a:p>
      </dgm:t>
    </dgm:pt>
    <dgm:pt modelId="{3EFD6E47-8525-43C0-823A-669C7F00BA46}" type="pres">
      <dgm:prSet presAssocID="{B5F41C16-BB32-420F-9BC6-2E45B2043A2C}" presName="sp" presStyleCnt="0"/>
      <dgm:spPr/>
    </dgm:pt>
    <dgm:pt modelId="{CFEC8B93-BC64-40DF-BF15-E04D745765B3}" type="pres">
      <dgm:prSet presAssocID="{0F849B17-C44B-4F67-B53B-5EDF5406A3E8}" presName="arrowAndChildren" presStyleCnt="0"/>
      <dgm:spPr/>
    </dgm:pt>
    <dgm:pt modelId="{FEDE99DE-B555-44F2-A205-B61E78094114}" type="pres">
      <dgm:prSet presAssocID="{0F849B17-C44B-4F67-B53B-5EDF5406A3E8}" presName="parentTextArrow" presStyleLbl="node1" presStyleIdx="1" presStyleCnt="5"/>
      <dgm:spPr/>
    </dgm:pt>
    <dgm:pt modelId="{F915D9E1-B775-48DE-B0DD-44DFA4A6C5D1}" type="pres">
      <dgm:prSet presAssocID="{2BA8F428-1181-41DE-8D35-9964AE195DDF}" presName="sp" presStyleCnt="0"/>
      <dgm:spPr/>
    </dgm:pt>
    <dgm:pt modelId="{09591B76-B0A5-4FBC-A110-5DA1BCF2A7D5}" type="pres">
      <dgm:prSet presAssocID="{20C4D7E5-F351-482A-9F71-54DB9B9F738C}" presName="arrowAndChildren" presStyleCnt="0"/>
      <dgm:spPr/>
    </dgm:pt>
    <dgm:pt modelId="{51B08CAE-307C-4415-A2AD-6B157687B4D7}" type="pres">
      <dgm:prSet presAssocID="{20C4D7E5-F351-482A-9F71-54DB9B9F738C}" presName="parentTextArrow" presStyleLbl="node1" presStyleIdx="2" presStyleCnt="5"/>
      <dgm:spPr/>
    </dgm:pt>
    <dgm:pt modelId="{6B2AF4DB-F4EC-4E6E-990F-ACD96B9A4EB3}" type="pres">
      <dgm:prSet presAssocID="{D3BD3EB6-09A4-420C-9F4C-989575BD394D}" presName="sp" presStyleCnt="0"/>
      <dgm:spPr/>
    </dgm:pt>
    <dgm:pt modelId="{AA46F17A-4007-4EC5-A2BF-A033D17459A0}" type="pres">
      <dgm:prSet presAssocID="{410C414F-43F7-485C-84A8-F9D2A35959A4}" presName="arrowAndChildren" presStyleCnt="0"/>
      <dgm:spPr/>
    </dgm:pt>
    <dgm:pt modelId="{1A162B4B-1029-45B6-B02C-E3EE24C52BF4}" type="pres">
      <dgm:prSet presAssocID="{410C414F-43F7-485C-84A8-F9D2A35959A4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24A6638B-9D4C-4966-AA0F-02AC731DF319}" type="pres">
      <dgm:prSet presAssocID="{BF9F2DBE-8402-48E8-938E-EDAFC0206EC8}" presName="sp" presStyleCnt="0"/>
      <dgm:spPr/>
    </dgm:pt>
    <dgm:pt modelId="{E2CB1173-EAED-457C-86AF-D105611CDCBF}" type="pres">
      <dgm:prSet presAssocID="{5CA7D0AC-F6C2-4639-9714-973D7FE6BE5C}" presName="arrowAndChildren" presStyleCnt="0"/>
      <dgm:spPr/>
    </dgm:pt>
    <dgm:pt modelId="{03BC1061-8AA4-4674-9F79-7EAD8B2AE188}" type="pres">
      <dgm:prSet presAssocID="{5CA7D0AC-F6C2-4639-9714-973D7FE6BE5C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65D85AF-E8D4-45FC-BEC6-0C6C1142562C}" type="presOf" srcId="{0F849B17-C44B-4F67-B53B-5EDF5406A3E8}" destId="{FEDE99DE-B555-44F2-A205-B61E78094114}" srcOrd="0" destOrd="0" presId="urn:microsoft.com/office/officeart/2005/8/layout/process4"/>
    <dgm:cxn modelId="{A2DB3EBF-5CB3-4FAB-9BF9-DE5FCFEE6972}" srcId="{A36D6549-6BB4-4CF0-9573-CEA354E82434}" destId="{5CA7D0AC-F6C2-4639-9714-973D7FE6BE5C}" srcOrd="0" destOrd="0" parTransId="{42064D9F-5E2B-4D9B-AECF-826E416F3759}" sibTransId="{BF9F2DBE-8402-48E8-938E-EDAFC0206EC8}"/>
    <dgm:cxn modelId="{EE9C594F-FA0D-4F3D-BFE9-E30EA31A572E}" type="presOf" srcId="{410C414F-43F7-485C-84A8-F9D2A35959A4}" destId="{1A162B4B-1029-45B6-B02C-E3EE24C52BF4}" srcOrd="0" destOrd="0" presId="urn:microsoft.com/office/officeart/2005/8/layout/process4"/>
    <dgm:cxn modelId="{8131D00B-DC4E-42F0-9896-CB1238DED1D3}" srcId="{A36D6549-6BB4-4CF0-9573-CEA354E82434}" destId="{20C4D7E5-F351-482A-9F71-54DB9B9F738C}" srcOrd="2" destOrd="0" parTransId="{3DF50055-6F43-4143-BAC9-F7811AE5AA07}" sibTransId="{2BA8F428-1181-41DE-8D35-9964AE195DDF}"/>
    <dgm:cxn modelId="{E76639D0-A013-403E-A645-43FA75B19E03}" type="presOf" srcId="{A36D6549-6BB4-4CF0-9573-CEA354E82434}" destId="{C631C133-D59D-494C-9968-11990EA29C7C}" srcOrd="0" destOrd="0" presId="urn:microsoft.com/office/officeart/2005/8/layout/process4"/>
    <dgm:cxn modelId="{7E6834BD-E86C-497F-B2F0-ED4ADE52D743}" srcId="{A36D6549-6BB4-4CF0-9573-CEA354E82434}" destId="{410C414F-43F7-485C-84A8-F9D2A35959A4}" srcOrd="1" destOrd="0" parTransId="{8A3B54FC-3C5F-4737-A188-11315B875668}" sibTransId="{D3BD3EB6-09A4-420C-9F4C-989575BD394D}"/>
    <dgm:cxn modelId="{7689D24F-2397-425D-81D1-8418558C656B}" type="presOf" srcId="{838B0C1A-C316-4B0D-977D-61A9ED06309E}" destId="{AE624ACB-264C-4FDB-9D34-8450DCAC4EAB}" srcOrd="0" destOrd="0" presId="urn:microsoft.com/office/officeart/2005/8/layout/process4"/>
    <dgm:cxn modelId="{BC032DAC-21B3-4163-96F6-BCF20D1FBD20}" srcId="{A36D6549-6BB4-4CF0-9573-CEA354E82434}" destId="{838B0C1A-C316-4B0D-977D-61A9ED06309E}" srcOrd="4" destOrd="0" parTransId="{7603A421-1DF7-4740-A121-DBB39D7EA43C}" sibTransId="{883FB06E-D0EE-4744-8015-DDF27DAD481E}"/>
    <dgm:cxn modelId="{C97DD67B-8731-449B-8BDF-B564237503E9}" type="presOf" srcId="{20C4D7E5-F351-482A-9F71-54DB9B9F738C}" destId="{51B08CAE-307C-4415-A2AD-6B157687B4D7}" srcOrd="0" destOrd="0" presId="urn:microsoft.com/office/officeart/2005/8/layout/process4"/>
    <dgm:cxn modelId="{D1C31280-D58B-4DFD-BB05-EF0FBDAF6CB2}" srcId="{A36D6549-6BB4-4CF0-9573-CEA354E82434}" destId="{0F849B17-C44B-4F67-B53B-5EDF5406A3E8}" srcOrd="3" destOrd="0" parTransId="{B53C5A6D-8436-4F75-AC7C-B9D0A157E399}" sibTransId="{B5F41C16-BB32-420F-9BC6-2E45B2043A2C}"/>
    <dgm:cxn modelId="{628DF7E4-9981-462A-AA3C-E87F817EE4E0}" type="presOf" srcId="{5CA7D0AC-F6C2-4639-9714-973D7FE6BE5C}" destId="{03BC1061-8AA4-4674-9F79-7EAD8B2AE188}" srcOrd="0" destOrd="0" presId="urn:microsoft.com/office/officeart/2005/8/layout/process4"/>
    <dgm:cxn modelId="{EFD62EE2-631C-40B6-A7E3-1D1022A6007F}" type="presParOf" srcId="{C631C133-D59D-494C-9968-11990EA29C7C}" destId="{1B235A5D-339E-46A3-A2AD-48D2C0B68A29}" srcOrd="0" destOrd="0" presId="urn:microsoft.com/office/officeart/2005/8/layout/process4"/>
    <dgm:cxn modelId="{D80897EB-1F54-4957-A187-229FECAD28E3}" type="presParOf" srcId="{1B235A5D-339E-46A3-A2AD-48D2C0B68A29}" destId="{AE624ACB-264C-4FDB-9D34-8450DCAC4EAB}" srcOrd="0" destOrd="0" presId="urn:microsoft.com/office/officeart/2005/8/layout/process4"/>
    <dgm:cxn modelId="{98AAFC33-2708-4A3B-8C2F-26B3CBBA3175}" type="presParOf" srcId="{C631C133-D59D-494C-9968-11990EA29C7C}" destId="{3EFD6E47-8525-43C0-823A-669C7F00BA46}" srcOrd="1" destOrd="0" presId="urn:microsoft.com/office/officeart/2005/8/layout/process4"/>
    <dgm:cxn modelId="{39D5A8D2-8E10-49AF-B817-E5A94CDC27A0}" type="presParOf" srcId="{C631C133-D59D-494C-9968-11990EA29C7C}" destId="{CFEC8B93-BC64-40DF-BF15-E04D745765B3}" srcOrd="2" destOrd="0" presId="urn:microsoft.com/office/officeart/2005/8/layout/process4"/>
    <dgm:cxn modelId="{AABA820E-1885-46B6-A0F8-748AC4CF9D1B}" type="presParOf" srcId="{CFEC8B93-BC64-40DF-BF15-E04D745765B3}" destId="{FEDE99DE-B555-44F2-A205-B61E78094114}" srcOrd="0" destOrd="0" presId="urn:microsoft.com/office/officeart/2005/8/layout/process4"/>
    <dgm:cxn modelId="{70F98EB0-6752-4DA2-B160-D54D0124C573}" type="presParOf" srcId="{C631C133-D59D-494C-9968-11990EA29C7C}" destId="{F915D9E1-B775-48DE-B0DD-44DFA4A6C5D1}" srcOrd="3" destOrd="0" presId="urn:microsoft.com/office/officeart/2005/8/layout/process4"/>
    <dgm:cxn modelId="{6638C20B-90FA-40CC-824B-D69058DDF2F5}" type="presParOf" srcId="{C631C133-D59D-494C-9968-11990EA29C7C}" destId="{09591B76-B0A5-4FBC-A110-5DA1BCF2A7D5}" srcOrd="4" destOrd="0" presId="urn:microsoft.com/office/officeart/2005/8/layout/process4"/>
    <dgm:cxn modelId="{F8C88A4C-84DE-43EE-A745-D916CD1DC649}" type="presParOf" srcId="{09591B76-B0A5-4FBC-A110-5DA1BCF2A7D5}" destId="{51B08CAE-307C-4415-A2AD-6B157687B4D7}" srcOrd="0" destOrd="0" presId="urn:microsoft.com/office/officeart/2005/8/layout/process4"/>
    <dgm:cxn modelId="{7E0288B1-9FDA-4B73-B9C6-677F4F6A7CC0}" type="presParOf" srcId="{C631C133-D59D-494C-9968-11990EA29C7C}" destId="{6B2AF4DB-F4EC-4E6E-990F-ACD96B9A4EB3}" srcOrd="5" destOrd="0" presId="urn:microsoft.com/office/officeart/2005/8/layout/process4"/>
    <dgm:cxn modelId="{60F0A07C-BBF5-488D-87B6-8866D4FE91D0}" type="presParOf" srcId="{C631C133-D59D-494C-9968-11990EA29C7C}" destId="{AA46F17A-4007-4EC5-A2BF-A033D17459A0}" srcOrd="6" destOrd="0" presId="urn:microsoft.com/office/officeart/2005/8/layout/process4"/>
    <dgm:cxn modelId="{17619CDA-9FAB-4AF4-ABEB-7FD5282F1ABC}" type="presParOf" srcId="{AA46F17A-4007-4EC5-A2BF-A033D17459A0}" destId="{1A162B4B-1029-45B6-B02C-E3EE24C52BF4}" srcOrd="0" destOrd="0" presId="urn:microsoft.com/office/officeart/2005/8/layout/process4"/>
    <dgm:cxn modelId="{8ED9705B-4A91-42FA-943B-3144D5BA3A35}" type="presParOf" srcId="{C631C133-D59D-494C-9968-11990EA29C7C}" destId="{24A6638B-9D4C-4966-AA0F-02AC731DF319}" srcOrd="7" destOrd="0" presId="urn:microsoft.com/office/officeart/2005/8/layout/process4"/>
    <dgm:cxn modelId="{41BD4A49-DCDB-413D-9FC6-5B92662803BA}" type="presParOf" srcId="{C631C133-D59D-494C-9968-11990EA29C7C}" destId="{E2CB1173-EAED-457C-86AF-D105611CDCBF}" srcOrd="8" destOrd="0" presId="urn:microsoft.com/office/officeart/2005/8/layout/process4"/>
    <dgm:cxn modelId="{5A18BE12-8FAA-4A8A-912F-F5B176FE27AB}" type="presParOf" srcId="{E2CB1173-EAED-457C-86AF-D105611CDCBF}" destId="{03BC1061-8AA4-4674-9F79-7EAD8B2AE1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49931-E0B0-4767-AF3F-941DB875273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E97AFDC3-16A8-4A1C-86B3-28919A6E46EB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1813 – Quadruple Alliance of Austria, Great Britain, Prussia, and Russia defeated Napoleon at the Battle of the Nations in Leipzig.</a:t>
          </a:r>
          <a:endParaRPr lang="en-US" sz="1600" b="1" dirty="0">
            <a:latin typeface="Arial Narrow" pitchFamily="34" charset="0"/>
          </a:endParaRPr>
        </a:p>
      </dgm:t>
    </dgm:pt>
    <dgm:pt modelId="{3E79718E-F9E9-4057-93E0-6F5DDC6C2F45}" type="parTrans" cxnId="{339E87C4-504F-44D5-ACC3-80F980D4DD7D}">
      <dgm:prSet/>
      <dgm:spPr/>
      <dgm:t>
        <a:bodyPr/>
        <a:lstStyle/>
        <a:p>
          <a:endParaRPr lang="en-US"/>
        </a:p>
      </dgm:t>
    </dgm:pt>
    <dgm:pt modelId="{84B369DA-79F4-475B-A5A5-DBC4CA4300BC}" type="sibTrans" cxnId="{339E87C4-504F-44D5-ACC3-80F980D4DD7D}">
      <dgm:prSet/>
      <dgm:spPr/>
      <dgm:t>
        <a:bodyPr/>
        <a:lstStyle/>
        <a:p>
          <a:endParaRPr lang="en-US"/>
        </a:p>
      </dgm:t>
    </dgm:pt>
    <dgm:pt modelId="{139C51DC-C0E7-43C7-BFFF-8550C597BC58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1814 – Napoleon abdicated and was exiled to Elba in the Mediterranean.</a:t>
          </a:r>
          <a:endParaRPr lang="en-US" sz="1600" b="1" dirty="0">
            <a:latin typeface="Arial Narrow" pitchFamily="34" charset="0"/>
          </a:endParaRPr>
        </a:p>
      </dgm:t>
    </dgm:pt>
    <dgm:pt modelId="{866C640C-8528-4A22-AFC8-87DCFEF8C96A}" type="parTrans" cxnId="{B5287600-D956-4786-81DF-3E9896C498B4}">
      <dgm:prSet/>
      <dgm:spPr/>
      <dgm:t>
        <a:bodyPr/>
        <a:lstStyle/>
        <a:p>
          <a:endParaRPr lang="en-US"/>
        </a:p>
      </dgm:t>
    </dgm:pt>
    <dgm:pt modelId="{0E977DD0-B95D-4A86-9AE0-8C66ABE2D8F7}" type="sibTrans" cxnId="{B5287600-D956-4786-81DF-3E9896C498B4}">
      <dgm:prSet/>
      <dgm:spPr/>
      <dgm:t>
        <a:bodyPr/>
        <a:lstStyle/>
        <a:p>
          <a:endParaRPr lang="en-US"/>
        </a:p>
      </dgm:t>
    </dgm:pt>
    <dgm:pt modelId="{DFBAD688-344D-46C0-A8BE-C97EB0A08745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Louis XVIII, brother of the guillotined Louis XVI, was made king of France.  Louis XVIII was disliked, and the returning </a:t>
          </a:r>
          <a:r>
            <a:rPr lang="en-US" sz="1600" b="1" i="1" dirty="0" smtClean="0">
              <a:latin typeface="Arial Narrow" pitchFamily="34" charset="0"/>
            </a:rPr>
            <a:t>émigrés</a:t>
          </a:r>
          <a:r>
            <a:rPr lang="en-US" sz="1600" b="1" dirty="0" smtClean="0">
              <a:latin typeface="Arial Narrow" pitchFamily="34" charset="0"/>
            </a:rPr>
            <a:t> were distrusted.</a:t>
          </a:r>
        </a:p>
      </dgm:t>
    </dgm:pt>
    <dgm:pt modelId="{76ACB6D4-CB13-4FB4-9A72-1AF5979517CF}" type="parTrans" cxnId="{C422C357-2409-4AC4-A163-E498EACE5CFD}">
      <dgm:prSet/>
      <dgm:spPr/>
      <dgm:t>
        <a:bodyPr/>
        <a:lstStyle/>
        <a:p>
          <a:endParaRPr lang="en-US"/>
        </a:p>
      </dgm:t>
    </dgm:pt>
    <dgm:pt modelId="{8E4628CD-AB54-44B9-B95E-48D2464C8637}" type="sibTrans" cxnId="{C422C357-2409-4AC4-A163-E498EACE5CFD}">
      <dgm:prSet/>
      <dgm:spPr/>
      <dgm:t>
        <a:bodyPr/>
        <a:lstStyle/>
        <a:p>
          <a:endParaRPr lang="en-US"/>
        </a:p>
      </dgm:t>
    </dgm:pt>
    <dgm:pt modelId="{8382F01C-C166-43B6-BC71-665B052F45FA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During the peace conference in Vienna, Napoleon escaped from Elba and Louis XVIII fled.</a:t>
          </a:r>
        </a:p>
      </dgm:t>
    </dgm:pt>
    <dgm:pt modelId="{9C9D8A62-6194-41E7-8FA7-7F1E869F11F0}" type="parTrans" cxnId="{9884FC22-79DB-4519-AC34-F9E238CAAA41}">
      <dgm:prSet/>
      <dgm:spPr/>
      <dgm:t>
        <a:bodyPr/>
        <a:lstStyle/>
        <a:p>
          <a:endParaRPr lang="en-US"/>
        </a:p>
      </dgm:t>
    </dgm:pt>
    <dgm:pt modelId="{EA485091-496B-4C8C-9B04-8BAE292EBAB4}" type="sibTrans" cxnId="{9884FC22-79DB-4519-AC34-F9E238CAAA41}">
      <dgm:prSet/>
      <dgm:spPr/>
      <dgm:t>
        <a:bodyPr/>
        <a:lstStyle/>
        <a:p>
          <a:endParaRPr lang="en-US"/>
        </a:p>
      </dgm:t>
    </dgm:pt>
    <dgm:pt modelId="{3FCAEDE9-C52D-44D9-ADAB-D201508F503E}" type="pres">
      <dgm:prSet presAssocID="{74049931-E0B0-4767-AF3F-941DB875273B}" presName="CompostProcess" presStyleCnt="0">
        <dgm:presLayoutVars>
          <dgm:dir/>
          <dgm:resizeHandles val="exact"/>
        </dgm:presLayoutVars>
      </dgm:prSet>
      <dgm:spPr/>
    </dgm:pt>
    <dgm:pt modelId="{DA3355AD-74C7-4BEF-A0D5-53EF480B2C78}" type="pres">
      <dgm:prSet presAssocID="{74049931-E0B0-4767-AF3F-941DB875273B}" presName="arrow" presStyleLbl="bgShp" presStyleIdx="0" presStyleCnt="1"/>
      <dgm:spPr/>
    </dgm:pt>
    <dgm:pt modelId="{E381F760-EE6B-454E-B491-25139B6E9D7C}" type="pres">
      <dgm:prSet presAssocID="{74049931-E0B0-4767-AF3F-941DB875273B}" presName="linearProcess" presStyleCnt="0"/>
      <dgm:spPr/>
    </dgm:pt>
    <dgm:pt modelId="{943128B2-23D9-465C-808D-185D21CA937F}" type="pres">
      <dgm:prSet presAssocID="{E97AFDC3-16A8-4A1C-86B3-28919A6E46E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8CC7-5A1A-4169-8C42-F75A4C04530A}" type="pres">
      <dgm:prSet presAssocID="{84B369DA-79F4-475B-A5A5-DBC4CA4300BC}" presName="sibTrans" presStyleCnt="0"/>
      <dgm:spPr/>
    </dgm:pt>
    <dgm:pt modelId="{32A0EC0B-4DA9-46B1-A21F-5A40F581E43D}" type="pres">
      <dgm:prSet presAssocID="{139C51DC-C0E7-43C7-BFFF-8550C597BC5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41E0B-056C-48BE-9513-7B818016AC1E}" type="pres">
      <dgm:prSet presAssocID="{0E977DD0-B95D-4A86-9AE0-8C66ABE2D8F7}" presName="sibTrans" presStyleCnt="0"/>
      <dgm:spPr/>
    </dgm:pt>
    <dgm:pt modelId="{9886F6BF-B31C-42E6-8401-34E08004F95B}" type="pres">
      <dgm:prSet presAssocID="{DFBAD688-344D-46C0-A8BE-C97EB0A0874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EC59C-1F7A-4E0B-AE30-DE6830983987}" type="pres">
      <dgm:prSet presAssocID="{8E4628CD-AB54-44B9-B95E-48D2464C8637}" presName="sibTrans" presStyleCnt="0"/>
      <dgm:spPr/>
    </dgm:pt>
    <dgm:pt modelId="{2A5978B4-6343-4D17-98CE-0A07A6A5395E}" type="pres">
      <dgm:prSet presAssocID="{8382F01C-C166-43B6-BC71-665B052F45F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BBADC-2694-41D4-B0FF-4E4D35EC8C7A}" type="presOf" srcId="{E97AFDC3-16A8-4A1C-86B3-28919A6E46EB}" destId="{943128B2-23D9-465C-808D-185D21CA937F}" srcOrd="0" destOrd="0" presId="urn:microsoft.com/office/officeart/2005/8/layout/hProcess9"/>
    <dgm:cxn modelId="{9884FC22-79DB-4519-AC34-F9E238CAAA41}" srcId="{74049931-E0B0-4767-AF3F-941DB875273B}" destId="{8382F01C-C166-43B6-BC71-665B052F45FA}" srcOrd="3" destOrd="0" parTransId="{9C9D8A62-6194-41E7-8FA7-7F1E869F11F0}" sibTransId="{EA485091-496B-4C8C-9B04-8BAE292EBAB4}"/>
    <dgm:cxn modelId="{024D306D-2DD4-4A6B-8637-F087F20D4C69}" type="presOf" srcId="{139C51DC-C0E7-43C7-BFFF-8550C597BC58}" destId="{32A0EC0B-4DA9-46B1-A21F-5A40F581E43D}" srcOrd="0" destOrd="0" presId="urn:microsoft.com/office/officeart/2005/8/layout/hProcess9"/>
    <dgm:cxn modelId="{13B823DD-6FC2-4EA3-A678-6DEF4519A6FF}" type="presOf" srcId="{DFBAD688-344D-46C0-A8BE-C97EB0A08745}" destId="{9886F6BF-B31C-42E6-8401-34E08004F95B}" srcOrd="0" destOrd="0" presId="urn:microsoft.com/office/officeart/2005/8/layout/hProcess9"/>
    <dgm:cxn modelId="{B5287600-D956-4786-81DF-3E9896C498B4}" srcId="{74049931-E0B0-4767-AF3F-941DB875273B}" destId="{139C51DC-C0E7-43C7-BFFF-8550C597BC58}" srcOrd="1" destOrd="0" parTransId="{866C640C-8528-4A22-AFC8-87DCFEF8C96A}" sibTransId="{0E977DD0-B95D-4A86-9AE0-8C66ABE2D8F7}"/>
    <dgm:cxn modelId="{94FFECA7-CB56-446C-BA07-84265CCFF624}" type="presOf" srcId="{8382F01C-C166-43B6-BC71-665B052F45FA}" destId="{2A5978B4-6343-4D17-98CE-0A07A6A5395E}" srcOrd="0" destOrd="0" presId="urn:microsoft.com/office/officeart/2005/8/layout/hProcess9"/>
    <dgm:cxn modelId="{C422C357-2409-4AC4-A163-E498EACE5CFD}" srcId="{74049931-E0B0-4767-AF3F-941DB875273B}" destId="{DFBAD688-344D-46C0-A8BE-C97EB0A08745}" srcOrd="2" destOrd="0" parTransId="{76ACB6D4-CB13-4FB4-9A72-1AF5979517CF}" sibTransId="{8E4628CD-AB54-44B9-B95E-48D2464C8637}"/>
    <dgm:cxn modelId="{A7390E6A-05DE-4ABD-B99D-13651FCB6003}" type="presOf" srcId="{74049931-E0B0-4767-AF3F-941DB875273B}" destId="{3FCAEDE9-C52D-44D9-ADAB-D201508F503E}" srcOrd="0" destOrd="0" presId="urn:microsoft.com/office/officeart/2005/8/layout/hProcess9"/>
    <dgm:cxn modelId="{339E87C4-504F-44D5-ACC3-80F980D4DD7D}" srcId="{74049931-E0B0-4767-AF3F-941DB875273B}" destId="{E97AFDC3-16A8-4A1C-86B3-28919A6E46EB}" srcOrd="0" destOrd="0" parTransId="{3E79718E-F9E9-4057-93E0-6F5DDC6C2F45}" sibTransId="{84B369DA-79F4-475B-A5A5-DBC4CA4300BC}"/>
    <dgm:cxn modelId="{F8F910C8-C259-4161-90B6-21DB77E0EB46}" type="presParOf" srcId="{3FCAEDE9-C52D-44D9-ADAB-D201508F503E}" destId="{DA3355AD-74C7-4BEF-A0D5-53EF480B2C78}" srcOrd="0" destOrd="0" presId="urn:microsoft.com/office/officeart/2005/8/layout/hProcess9"/>
    <dgm:cxn modelId="{49E3A9ED-A47A-41DB-962C-4C1994C02F7B}" type="presParOf" srcId="{3FCAEDE9-C52D-44D9-ADAB-D201508F503E}" destId="{E381F760-EE6B-454E-B491-25139B6E9D7C}" srcOrd="1" destOrd="0" presId="urn:microsoft.com/office/officeart/2005/8/layout/hProcess9"/>
    <dgm:cxn modelId="{A382977D-5241-40DA-8170-3BF2258AA0A9}" type="presParOf" srcId="{E381F760-EE6B-454E-B491-25139B6E9D7C}" destId="{943128B2-23D9-465C-808D-185D21CA937F}" srcOrd="0" destOrd="0" presId="urn:microsoft.com/office/officeart/2005/8/layout/hProcess9"/>
    <dgm:cxn modelId="{4A6D2FAB-75C5-4F55-B37E-4C4E3A473744}" type="presParOf" srcId="{E381F760-EE6B-454E-B491-25139B6E9D7C}" destId="{B7078CC7-5A1A-4169-8C42-F75A4C04530A}" srcOrd="1" destOrd="0" presId="urn:microsoft.com/office/officeart/2005/8/layout/hProcess9"/>
    <dgm:cxn modelId="{988E7052-FC70-4C59-95D2-745ADA6FCD61}" type="presParOf" srcId="{E381F760-EE6B-454E-B491-25139B6E9D7C}" destId="{32A0EC0B-4DA9-46B1-A21F-5A40F581E43D}" srcOrd="2" destOrd="0" presId="urn:microsoft.com/office/officeart/2005/8/layout/hProcess9"/>
    <dgm:cxn modelId="{DE825625-B0A7-425A-84BB-B6F25C23CA81}" type="presParOf" srcId="{E381F760-EE6B-454E-B491-25139B6E9D7C}" destId="{AF541E0B-056C-48BE-9513-7B818016AC1E}" srcOrd="3" destOrd="0" presId="urn:microsoft.com/office/officeart/2005/8/layout/hProcess9"/>
    <dgm:cxn modelId="{7737B4F2-5AD0-4290-A489-B20084472625}" type="presParOf" srcId="{E381F760-EE6B-454E-B491-25139B6E9D7C}" destId="{9886F6BF-B31C-42E6-8401-34E08004F95B}" srcOrd="4" destOrd="0" presId="urn:microsoft.com/office/officeart/2005/8/layout/hProcess9"/>
    <dgm:cxn modelId="{021468BF-9712-4C0A-9B9F-641F47F36EA5}" type="presParOf" srcId="{E381F760-EE6B-454E-B491-25139B6E9D7C}" destId="{857EC59C-1F7A-4E0B-AE30-DE6830983987}" srcOrd="5" destOrd="0" presId="urn:microsoft.com/office/officeart/2005/8/layout/hProcess9"/>
    <dgm:cxn modelId="{E25744A6-DC67-4BD3-8117-5C8F274F8B07}" type="presParOf" srcId="{E381F760-EE6B-454E-B491-25139B6E9D7C}" destId="{2A5978B4-6343-4D17-98CE-0A07A6A5395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71106A-4132-4A07-80EB-E61CCD78FAF0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9A17465-76CA-49C3-A0DE-ED8F08E74934}">
      <dgm:prSet phldrT="[Text]"/>
      <dgm:spPr/>
      <dgm:t>
        <a:bodyPr/>
        <a:lstStyle/>
        <a:p>
          <a:r>
            <a:rPr lang="en-US" dirty="0" smtClean="0"/>
            <a:t>Prince Clemens von </a:t>
          </a:r>
          <a:r>
            <a:rPr lang="en-US" b="1" dirty="0" smtClean="0"/>
            <a:t>Metternich</a:t>
          </a:r>
          <a:r>
            <a:rPr lang="en-US" dirty="0" smtClean="0"/>
            <a:t> of Austria – wanted to roll back the clock to 1792</a:t>
          </a:r>
          <a:endParaRPr lang="en-US" dirty="0"/>
        </a:p>
      </dgm:t>
    </dgm:pt>
    <dgm:pt modelId="{2CCE922D-1E72-42F3-81F4-5148D229D4FF}" type="parTrans" cxnId="{87CA82EF-2E5B-4CD6-945B-27E2843FB7D6}">
      <dgm:prSet/>
      <dgm:spPr/>
      <dgm:t>
        <a:bodyPr/>
        <a:lstStyle/>
        <a:p>
          <a:endParaRPr lang="en-US"/>
        </a:p>
      </dgm:t>
    </dgm:pt>
    <dgm:pt modelId="{02D1F046-11F5-49C6-B15A-6A6EF3DF1008}" type="sibTrans" cxnId="{87CA82EF-2E5B-4CD6-945B-27E2843FB7D6}">
      <dgm:prSet/>
      <dgm:spPr/>
      <dgm:t>
        <a:bodyPr/>
        <a:lstStyle/>
        <a:p>
          <a:endParaRPr lang="en-US"/>
        </a:p>
      </dgm:t>
    </dgm:pt>
    <dgm:pt modelId="{7EE3543B-6DB1-4B8F-9D59-AF0033EA6841}">
      <dgm:prSet phldrT="[Text]"/>
      <dgm:spPr/>
      <dgm:t>
        <a:bodyPr/>
        <a:lstStyle/>
        <a:p>
          <a:r>
            <a:rPr lang="en-US" dirty="0" smtClean="0"/>
            <a:t>Lord Robert</a:t>
          </a:r>
          <a:r>
            <a:rPr lang="en-US" b="1" dirty="0" smtClean="0"/>
            <a:t> </a:t>
          </a:r>
          <a:r>
            <a:rPr lang="en-US" b="1" dirty="0" err="1" smtClean="0"/>
            <a:t>Castlereagh</a:t>
          </a:r>
          <a:r>
            <a:rPr lang="en-US" b="1" dirty="0" smtClean="0"/>
            <a:t> </a:t>
          </a:r>
          <a:r>
            <a:rPr lang="en-US" dirty="0" smtClean="0"/>
            <a:t>of Great Britain – wanted to end the French military threat</a:t>
          </a:r>
          <a:endParaRPr lang="en-US" dirty="0"/>
        </a:p>
      </dgm:t>
    </dgm:pt>
    <dgm:pt modelId="{8285D1AA-961D-4F16-B32F-15F498DF3F3D}" type="parTrans" cxnId="{F08D8458-9460-4A6E-BF26-96E0BF52094D}">
      <dgm:prSet/>
      <dgm:spPr/>
      <dgm:t>
        <a:bodyPr/>
        <a:lstStyle/>
        <a:p>
          <a:endParaRPr lang="en-US"/>
        </a:p>
      </dgm:t>
    </dgm:pt>
    <dgm:pt modelId="{59A7FB4D-4A50-49F5-B4F7-438335F5C56C}" type="sibTrans" cxnId="{F08D8458-9460-4A6E-BF26-96E0BF52094D}">
      <dgm:prSet/>
      <dgm:spPr/>
      <dgm:t>
        <a:bodyPr/>
        <a:lstStyle/>
        <a:p>
          <a:endParaRPr lang="en-US"/>
        </a:p>
      </dgm:t>
    </dgm:pt>
    <dgm:pt modelId="{F2FA5B3A-0D3A-497B-AD6B-ABF3D8F22643}">
      <dgm:prSet phldrT="[Text]"/>
      <dgm:spPr/>
      <dgm:t>
        <a:bodyPr/>
        <a:lstStyle/>
        <a:p>
          <a:r>
            <a:rPr lang="en-US" dirty="0" smtClean="0"/>
            <a:t>Tsar </a:t>
          </a:r>
          <a:r>
            <a:rPr lang="en-US" b="1" dirty="0" smtClean="0"/>
            <a:t>Alexander I </a:t>
          </a:r>
          <a:r>
            <a:rPr lang="en-US" dirty="0" smtClean="0"/>
            <a:t>of Russia – wanted to set up a “holy alliance” of Christian rulers who would unite to suppress future revolutions</a:t>
          </a:r>
          <a:endParaRPr lang="en-US" dirty="0"/>
        </a:p>
      </dgm:t>
    </dgm:pt>
    <dgm:pt modelId="{57531AD5-1889-46C8-ADE5-24B840E257E9}" type="parTrans" cxnId="{F77C81B5-D7A4-47AB-8B71-C1DFC7CF7006}">
      <dgm:prSet/>
      <dgm:spPr/>
      <dgm:t>
        <a:bodyPr/>
        <a:lstStyle/>
        <a:p>
          <a:endParaRPr lang="en-US"/>
        </a:p>
      </dgm:t>
    </dgm:pt>
    <dgm:pt modelId="{1E99C5B4-EA85-4A32-9FBA-3534AEBDC9EE}" type="sibTrans" cxnId="{F77C81B5-D7A4-47AB-8B71-C1DFC7CF7006}">
      <dgm:prSet/>
      <dgm:spPr/>
      <dgm:t>
        <a:bodyPr/>
        <a:lstStyle/>
        <a:p>
          <a:endParaRPr lang="en-US"/>
        </a:p>
      </dgm:t>
    </dgm:pt>
    <dgm:pt modelId="{D8332607-21DE-4AF4-8D3B-6B55C04061BE}">
      <dgm:prSet phldrT="[Text]"/>
      <dgm:spPr/>
      <dgm:t>
        <a:bodyPr/>
        <a:lstStyle/>
        <a:p>
          <a:r>
            <a:rPr lang="en-US" dirty="0" smtClean="0"/>
            <a:t>Prince Charles Maurice de </a:t>
          </a:r>
          <a:r>
            <a:rPr lang="en-US" b="1" dirty="0" smtClean="0"/>
            <a:t>Talleyrand</a:t>
          </a:r>
          <a:r>
            <a:rPr lang="en-US" dirty="0" smtClean="0"/>
            <a:t> of France – shrewdly played these leaders off of one another to get a good deal for France</a:t>
          </a:r>
          <a:endParaRPr lang="en-US" dirty="0"/>
        </a:p>
      </dgm:t>
    </dgm:pt>
    <dgm:pt modelId="{027CCAE9-AD7F-4DA9-B15D-1E965067E06F}" type="parTrans" cxnId="{75979F8E-5127-4056-9DDF-54CE2FFBDBCA}">
      <dgm:prSet/>
      <dgm:spPr/>
      <dgm:t>
        <a:bodyPr/>
        <a:lstStyle/>
        <a:p>
          <a:endParaRPr lang="en-US"/>
        </a:p>
      </dgm:t>
    </dgm:pt>
    <dgm:pt modelId="{A6D4BC81-D0EB-4C2D-9569-8C2355B832AD}" type="sibTrans" cxnId="{75979F8E-5127-4056-9DDF-54CE2FFBDBCA}">
      <dgm:prSet/>
      <dgm:spPr/>
      <dgm:t>
        <a:bodyPr/>
        <a:lstStyle/>
        <a:p>
          <a:endParaRPr lang="en-US"/>
        </a:p>
      </dgm:t>
    </dgm:pt>
    <dgm:pt modelId="{090E0530-5FBC-43A3-80C9-3AEDE31F288A}" type="pres">
      <dgm:prSet presAssocID="{EB71106A-4132-4A07-80EB-E61CCD78FAF0}" presName="diagram" presStyleCnt="0">
        <dgm:presLayoutVars>
          <dgm:dir/>
          <dgm:resizeHandles val="exact"/>
        </dgm:presLayoutVars>
      </dgm:prSet>
      <dgm:spPr/>
    </dgm:pt>
    <dgm:pt modelId="{ECAFC6A9-3E17-4210-9137-899F5052E3A3}" type="pres">
      <dgm:prSet presAssocID="{B9A17465-76CA-49C3-A0DE-ED8F08E749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083F3-6AB8-4C5A-9ACF-C34F45843607}" type="pres">
      <dgm:prSet presAssocID="{02D1F046-11F5-49C6-B15A-6A6EF3DF1008}" presName="sibTrans" presStyleCnt="0"/>
      <dgm:spPr/>
    </dgm:pt>
    <dgm:pt modelId="{A612EE65-4B2B-4979-9F35-202E76B659D3}" type="pres">
      <dgm:prSet presAssocID="{7EE3543B-6DB1-4B8F-9D59-AF0033EA6841}" presName="node" presStyleLbl="node1" presStyleIdx="1" presStyleCnt="4">
        <dgm:presLayoutVars>
          <dgm:bulletEnabled val="1"/>
        </dgm:presLayoutVars>
      </dgm:prSet>
      <dgm:spPr/>
    </dgm:pt>
    <dgm:pt modelId="{E2704A06-4B47-4D62-998C-244AC1362C4C}" type="pres">
      <dgm:prSet presAssocID="{59A7FB4D-4A50-49F5-B4F7-438335F5C56C}" presName="sibTrans" presStyleCnt="0"/>
      <dgm:spPr/>
    </dgm:pt>
    <dgm:pt modelId="{6E7A2215-73E6-4BAB-91CB-B96FD63863F8}" type="pres">
      <dgm:prSet presAssocID="{F2FA5B3A-0D3A-497B-AD6B-ABF3D8F226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8C416-CE41-40B9-AC64-4D0A36FB0733}" type="pres">
      <dgm:prSet presAssocID="{1E99C5B4-EA85-4A32-9FBA-3534AEBDC9EE}" presName="sibTrans" presStyleCnt="0"/>
      <dgm:spPr/>
    </dgm:pt>
    <dgm:pt modelId="{25AB73F1-E26D-4132-9589-CEA4EC261D8A}" type="pres">
      <dgm:prSet presAssocID="{D8332607-21DE-4AF4-8D3B-6B55C04061BE}" presName="node" presStyleLbl="node1" presStyleIdx="3" presStyleCnt="4">
        <dgm:presLayoutVars>
          <dgm:bulletEnabled val="1"/>
        </dgm:presLayoutVars>
      </dgm:prSet>
      <dgm:spPr/>
    </dgm:pt>
  </dgm:ptLst>
  <dgm:cxnLst>
    <dgm:cxn modelId="{F77C81B5-D7A4-47AB-8B71-C1DFC7CF7006}" srcId="{EB71106A-4132-4A07-80EB-E61CCD78FAF0}" destId="{F2FA5B3A-0D3A-497B-AD6B-ABF3D8F22643}" srcOrd="2" destOrd="0" parTransId="{57531AD5-1889-46C8-ADE5-24B840E257E9}" sibTransId="{1E99C5B4-EA85-4A32-9FBA-3534AEBDC9EE}"/>
    <dgm:cxn modelId="{4DBAF0B4-CEC2-489D-912F-81C238729495}" type="presOf" srcId="{B9A17465-76CA-49C3-A0DE-ED8F08E74934}" destId="{ECAFC6A9-3E17-4210-9137-899F5052E3A3}" srcOrd="0" destOrd="0" presId="urn:microsoft.com/office/officeart/2005/8/layout/default"/>
    <dgm:cxn modelId="{75979F8E-5127-4056-9DDF-54CE2FFBDBCA}" srcId="{EB71106A-4132-4A07-80EB-E61CCD78FAF0}" destId="{D8332607-21DE-4AF4-8D3B-6B55C04061BE}" srcOrd="3" destOrd="0" parTransId="{027CCAE9-AD7F-4DA9-B15D-1E965067E06F}" sibTransId="{A6D4BC81-D0EB-4C2D-9569-8C2355B832AD}"/>
    <dgm:cxn modelId="{509D981B-B57C-4420-8E6D-26F50A94A124}" type="presOf" srcId="{7EE3543B-6DB1-4B8F-9D59-AF0033EA6841}" destId="{A612EE65-4B2B-4979-9F35-202E76B659D3}" srcOrd="0" destOrd="0" presId="urn:microsoft.com/office/officeart/2005/8/layout/default"/>
    <dgm:cxn modelId="{9939E3CE-5D32-4C7A-9487-4CF22981DF44}" type="presOf" srcId="{D8332607-21DE-4AF4-8D3B-6B55C04061BE}" destId="{25AB73F1-E26D-4132-9589-CEA4EC261D8A}" srcOrd="0" destOrd="0" presId="urn:microsoft.com/office/officeart/2005/8/layout/default"/>
    <dgm:cxn modelId="{FC608BEC-E3F5-4872-B363-D153DDE09AF7}" type="presOf" srcId="{EB71106A-4132-4A07-80EB-E61CCD78FAF0}" destId="{090E0530-5FBC-43A3-80C9-3AEDE31F288A}" srcOrd="0" destOrd="0" presId="urn:microsoft.com/office/officeart/2005/8/layout/default"/>
    <dgm:cxn modelId="{87CA82EF-2E5B-4CD6-945B-27E2843FB7D6}" srcId="{EB71106A-4132-4A07-80EB-E61CCD78FAF0}" destId="{B9A17465-76CA-49C3-A0DE-ED8F08E74934}" srcOrd="0" destOrd="0" parTransId="{2CCE922D-1E72-42F3-81F4-5148D229D4FF}" sibTransId="{02D1F046-11F5-49C6-B15A-6A6EF3DF1008}"/>
    <dgm:cxn modelId="{F08D8458-9460-4A6E-BF26-96E0BF52094D}" srcId="{EB71106A-4132-4A07-80EB-E61CCD78FAF0}" destId="{7EE3543B-6DB1-4B8F-9D59-AF0033EA6841}" srcOrd="1" destOrd="0" parTransId="{8285D1AA-961D-4F16-B32F-15F498DF3F3D}" sibTransId="{59A7FB4D-4A50-49F5-B4F7-438335F5C56C}"/>
    <dgm:cxn modelId="{EAA6A6DE-6C26-4129-A7CA-2E8FC1092EA5}" type="presOf" srcId="{F2FA5B3A-0D3A-497B-AD6B-ABF3D8F22643}" destId="{6E7A2215-73E6-4BAB-91CB-B96FD63863F8}" srcOrd="0" destOrd="0" presId="urn:microsoft.com/office/officeart/2005/8/layout/default"/>
    <dgm:cxn modelId="{32DCBFC1-38A4-42E4-A34C-DF2DF77101FB}" type="presParOf" srcId="{090E0530-5FBC-43A3-80C9-3AEDE31F288A}" destId="{ECAFC6A9-3E17-4210-9137-899F5052E3A3}" srcOrd="0" destOrd="0" presId="urn:microsoft.com/office/officeart/2005/8/layout/default"/>
    <dgm:cxn modelId="{5E03D1B9-9884-4F5A-A9D1-6F5C0B921129}" type="presParOf" srcId="{090E0530-5FBC-43A3-80C9-3AEDE31F288A}" destId="{D0C083F3-6AB8-4C5A-9ACF-C34F45843607}" srcOrd="1" destOrd="0" presId="urn:microsoft.com/office/officeart/2005/8/layout/default"/>
    <dgm:cxn modelId="{3B68CE31-C7F8-4F6B-9990-48FD9774A7A2}" type="presParOf" srcId="{090E0530-5FBC-43A3-80C9-3AEDE31F288A}" destId="{A612EE65-4B2B-4979-9F35-202E76B659D3}" srcOrd="2" destOrd="0" presId="urn:microsoft.com/office/officeart/2005/8/layout/default"/>
    <dgm:cxn modelId="{A6425330-A3C7-4A10-9D49-6ED0AD6486F7}" type="presParOf" srcId="{090E0530-5FBC-43A3-80C9-3AEDE31F288A}" destId="{E2704A06-4B47-4D62-998C-244AC1362C4C}" srcOrd="3" destOrd="0" presId="urn:microsoft.com/office/officeart/2005/8/layout/default"/>
    <dgm:cxn modelId="{084B8136-BFE4-46DE-8C84-604F44AE3299}" type="presParOf" srcId="{090E0530-5FBC-43A3-80C9-3AEDE31F288A}" destId="{6E7A2215-73E6-4BAB-91CB-B96FD63863F8}" srcOrd="4" destOrd="0" presId="urn:microsoft.com/office/officeart/2005/8/layout/default"/>
    <dgm:cxn modelId="{CD3FB382-2A93-48F3-BD62-3A59A1C6CC51}" type="presParOf" srcId="{090E0530-5FBC-43A3-80C9-3AEDE31F288A}" destId="{1BD8C416-CE41-40B9-AC64-4D0A36FB0733}" srcOrd="5" destOrd="0" presId="urn:microsoft.com/office/officeart/2005/8/layout/default"/>
    <dgm:cxn modelId="{86AF95C3-A066-4E6D-A2FE-5AAE7B3CD31C}" type="presParOf" srcId="{090E0530-5FBC-43A3-80C9-3AEDE31F288A}" destId="{25AB73F1-E26D-4132-9589-CEA4EC261D8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0B2D4D-5D62-4F4E-B111-A9F136D6096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1A7C65F-BA41-409E-846E-522573909866}">
      <dgm:prSet phldrT="[Text]"/>
      <dgm:spPr/>
      <dgm:t>
        <a:bodyPr/>
        <a:lstStyle/>
        <a:p>
          <a:r>
            <a:rPr lang="en-US" dirty="0" smtClean="0"/>
            <a:t>Redrew the European map to surround France with strong countries</a:t>
          </a:r>
          <a:endParaRPr lang="en-US" dirty="0"/>
        </a:p>
      </dgm:t>
    </dgm:pt>
    <dgm:pt modelId="{A5F799F0-0E4A-43FD-8722-C63A01FC548F}" type="parTrans" cxnId="{B4CEBE04-AC56-4DB4-BC77-76EB32FFCEBA}">
      <dgm:prSet/>
      <dgm:spPr/>
      <dgm:t>
        <a:bodyPr/>
        <a:lstStyle/>
        <a:p>
          <a:endParaRPr lang="en-US"/>
        </a:p>
      </dgm:t>
    </dgm:pt>
    <dgm:pt modelId="{9680B391-444E-4F82-9CBA-0A210F79B2F6}" type="sibTrans" cxnId="{B4CEBE04-AC56-4DB4-BC77-76EB32FFCEBA}">
      <dgm:prSet/>
      <dgm:spPr/>
      <dgm:t>
        <a:bodyPr/>
        <a:lstStyle/>
        <a:p>
          <a:endParaRPr lang="en-US"/>
        </a:p>
      </dgm:t>
    </dgm:pt>
    <dgm:pt modelId="{4E666CA1-C53B-472C-93F2-CC32E8E0B6EC}">
      <dgm:prSet phldrT="[Text]"/>
      <dgm:spPr/>
      <dgm:t>
        <a:bodyPr/>
        <a:lstStyle/>
        <a:p>
          <a:r>
            <a:rPr lang="en-US" b="1" dirty="0" smtClean="0"/>
            <a:t>Principle of legitimacy</a:t>
          </a:r>
          <a:r>
            <a:rPr lang="en-US" b="0" dirty="0" smtClean="0"/>
            <a:t> – restored the hereditary (“legitimate”) monarchies</a:t>
          </a:r>
          <a:endParaRPr lang="en-US" b="1" dirty="0"/>
        </a:p>
      </dgm:t>
    </dgm:pt>
    <dgm:pt modelId="{10D298C3-A768-45D6-B04D-8B0A49D35EBD}" type="parTrans" cxnId="{C7BFD120-A701-4D6C-9073-8146BEE79E4A}">
      <dgm:prSet/>
      <dgm:spPr/>
      <dgm:t>
        <a:bodyPr/>
        <a:lstStyle/>
        <a:p>
          <a:endParaRPr lang="en-US"/>
        </a:p>
      </dgm:t>
    </dgm:pt>
    <dgm:pt modelId="{3FF41D39-97F4-4C1E-A456-338A2DC64D4A}" type="sibTrans" cxnId="{C7BFD120-A701-4D6C-9073-8146BEE79E4A}">
      <dgm:prSet/>
      <dgm:spPr/>
      <dgm:t>
        <a:bodyPr/>
        <a:lstStyle/>
        <a:p>
          <a:endParaRPr lang="en-US"/>
        </a:p>
      </dgm:t>
    </dgm:pt>
    <dgm:pt modelId="{451AFEAD-E010-47E2-B966-28564054AA6F}">
      <dgm:prSet phldrT="[Text]"/>
      <dgm:spPr/>
      <dgm:t>
        <a:bodyPr/>
        <a:lstStyle/>
        <a:p>
          <a:r>
            <a:rPr lang="en-US" b="1" dirty="0" smtClean="0"/>
            <a:t>Concert of Europe</a:t>
          </a:r>
          <a:r>
            <a:rPr lang="en-US" b="0" dirty="0" smtClean="0"/>
            <a:t> – European leaders would meet to address their concerns</a:t>
          </a:r>
          <a:endParaRPr lang="en-US" b="1" dirty="0"/>
        </a:p>
      </dgm:t>
    </dgm:pt>
    <dgm:pt modelId="{3BA35DD2-A72F-4B39-9414-4091CEDE29B6}" type="parTrans" cxnId="{D0A2E361-F4E9-4885-A1B0-923E661A84E0}">
      <dgm:prSet/>
      <dgm:spPr/>
      <dgm:t>
        <a:bodyPr/>
        <a:lstStyle/>
        <a:p>
          <a:endParaRPr lang="en-US"/>
        </a:p>
      </dgm:t>
    </dgm:pt>
    <dgm:pt modelId="{79958D59-1B78-4E73-ADFB-653973ED9AF7}" type="sibTrans" cxnId="{D0A2E361-F4E9-4885-A1B0-923E661A84E0}">
      <dgm:prSet/>
      <dgm:spPr/>
      <dgm:t>
        <a:bodyPr/>
        <a:lstStyle/>
        <a:p>
          <a:endParaRPr lang="en-US"/>
        </a:p>
      </dgm:t>
    </dgm:pt>
    <dgm:pt modelId="{51DF7348-33A5-4EA7-9E81-0C505CBC145E}">
      <dgm:prSet phldrT="[Text]"/>
      <dgm:spPr/>
      <dgm:t>
        <a:bodyPr/>
        <a:lstStyle/>
        <a:p>
          <a:r>
            <a:rPr lang="en-US" b="0" dirty="0" smtClean="0"/>
            <a:t>For the most part, large-scale war was avoided for 100 years (until World War I in 1914)</a:t>
          </a:r>
          <a:endParaRPr lang="en-US" b="0" dirty="0"/>
        </a:p>
      </dgm:t>
    </dgm:pt>
    <dgm:pt modelId="{E8DCB61A-08E6-48F3-A214-711D3300BF12}" type="parTrans" cxnId="{A213AA9C-F11E-4518-8BE8-2033AA1364EC}">
      <dgm:prSet/>
      <dgm:spPr/>
      <dgm:t>
        <a:bodyPr/>
        <a:lstStyle/>
        <a:p>
          <a:endParaRPr lang="en-US"/>
        </a:p>
      </dgm:t>
    </dgm:pt>
    <dgm:pt modelId="{D95E7E1C-F8E7-40DC-BC57-FC8569B700FB}" type="sibTrans" cxnId="{A213AA9C-F11E-4518-8BE8-2033AA1364EC}">
      <dgm:prSet/>
      <dgm:spPr/>
      <dgm:t>
        <a:bodyPr/>
        <a:lstStyle/>
        <a:p>
          <a:endParaRPr lang="en-US"/>
        </a:p>
      </dgm:t>
    </dgm:pt>
    <dgm:pt modelId="{42830489-2713-4B87-9CD2-C761686D9BD0}">
      <dgm:prSet phldrT="[Text]"/>
      <dgm:spPr/>
      <dgm:t>
        <a:bodyPr/>
        <a:lstStyle/>
        <a:p>
          <a:r>
            <a:rPr lang="en-US" b="0" dirty="0" smtClean="0"/>
            <a:t>Failure to realize the power of nationalism</a:t>
          </a:r>
          <a:endParaRPr lang="en-US" b="0" dirty="0"/>
        </a:p>
      </dgm:t>
    </dgm:pt>
    <dgm:pt modelId="{B7297AA6-22D9-441C-8DD4-2C57B2D01399}" type="parTrans" cxnId="{4660B2F6-B771-4849-BE5D-1A03713999BD}">
      <dgm:prSet/>
      <dgm:spPr/>
      <dgm:t>
        <a:bodyPr/>
        <a:lstStyle/>
        <a:p>
          <a:endParaRPr lang="en-US"/>
        </a:p>
      </dgm:t>
    </dgm:pt>
    <dgm:pt modelId="{00CC4AD4-520F-43CC-8CE2-6DDD1B764A5C}" type="sibTrans" cxnId="{4660B2F6-B771-4849-BE5D-1A03713999BD}">
      <dgm:prSet/>
      <dgm:spPr/>
      <dgm:t>
        <a:bodyPr/>
        <a:lstStyle/>
        <a:p>
          <a:endParaRPr lang="en-US"/>
        </a:p>
      </dgm:t>
    </dgm:pt>
    <dgm:pt modelId="{7E27605D-6C5D-42FD-B110-A099ED8DD249}" type="pres">
      <dgm:prSet presAssocID="{850B2D4D-5D62-4F4E-B111-A9F136D60963}" presName="linear" presStyleCnt="0">
        <dgm:presLayoutVars>
          <dgm:dir/>
          <dgm:animLvl val="lvl"/>
          <dgm:resizeHandles val="exact"/>
        </dgm:presLayoutVars>
      </dgm:prSet>
      <dgm:spPr/>
    </dgm:pt>
    <dgm:pt modelId="{195622F1-429E-4EA0-AA5D-5B382DDC71A7}" type="pres">
      <dgm:prSet presAssocID="{B1A7C65F-BA41-409E-846E-522573909866}" presName="parentLin" presStyleCnt="0"/>
      <dgm:spPr/>
    </dgm:pt>
    <dgm:pt modelId="{0D4DCF5B-F3FB-45F7-954C-8163F9CD3459}" type="pres">
      <dgm:prSet presAssocID="{B1A7C65F-BA41-409E-846E-522573909866}" presName="parentLeftMargin" presStyleLbl="node1" presStyleIdx="0" presStyleCnt="5"/>
      <dgm:spPr/>
    </dgm:pt>
    <dgm:pt modelId="{EEAD4B76-0CB8-454D-94C9-6FA1DD66F1CA}" type="pres">
      <dgm:prSet presAssocID="{B1A7C65F-BA41-409E-846E-5225739098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00FCB-22A2-4A93-B1F4-18D4147AEFA5}" type="pres">
      <dgm:prSet presAssocID="{B1A7C65F-BA41-409E-846E-522573909866}" presName="negativeSpace" presStyleCnt="0"/>
      <dgm:spPr/>
    </dgm:pt>
    <dgm:pt modelId="{83F0160B-E5EF-4BBC-9E42-6A54623B2A25}" type="pres">
      <dgm:prSet presAssocID="{B1A7C65F-BA41-409E-846E-522573909866}" presName="childText" presStyleLbl="conFgAcc1" presStyleIdx="0" presStyleCnt="5">
        <dgm:presLayoutVars>
          <dgm:bulletEnabled val="1"/>
        </dgm:presLayoutVars>
      </dgm:prSet>
      <dgm:spPr/>
    </dgm:pt>
    <dgm:pt modelId="{A2AF20F6-DF1F-40E8-BFE5-7A9CB97AD559}" type="pres">
      <dgm:prSet presAssocID="{9680B391-444E-4F82-9CBA-0A210F79B2F6}" presName="spaceBetweenRectangles" presStyleCnt="0"/>
      <dgm:spPr/>
    </dgm:pt>
    <dgm:pt modelId="{54213A50-B3F5-4765-8A70-788DAC46B27B}" type="pres">
      <dgm:prSet presAssocID="{4E666CA1-C53B-472C-93F2-CC32E8E0B6EC}" presName="parentLin" presStyleCnt="0"/>
      <dgm:spPr/>
    </dgm:pt>
    <dgm:pt modelId="{385E03C3-FA15-4F5C-86EB-0ADB3B1720D7}" type="pres">
      <dgm:prSet presAssocID="{4E666CA1-C53B-472C-93F2-CC32E8E0B6EC}" presName="parentLeftMargin" presStyleLbl="node1" presStyleIdx="0" presStyleCnt="5"/>
      <dgm:spPr/>
    </dgm:pt>
    <dgm:pt modelId="{600568BA-65BB-48FA-8F62-1134D1C4E9D8}" type="pres">
      <dgm:prSet presAssocID="{4E666CA1-C53B-472C-93F2-CC32E8E0B6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1A1D9-AE09-4737-9652-EBC2B1738792}" type="pres">
      <dgm:prSet presAssocID="{4E666CA1-C53B-472C-93F2-CC32E8E0B6EC}" presName="negativeSpace" presStyleCnt="0"/>
      <dgm:spPr/>
    </dgm:pt>
    <dgm:pt modelId="{773576C3-2944-4939-83E2-9246C7777912}" type="pres">
      <dgm:prSet presAssocID="{4E666CA1-C53B-472C-93F2-CC32E8E0B6EC}" presName="childText" presStyleLbl="conFgAcc1" presStyleIdx="1" presStyleCnt="5">
        <dgm:presLayoutVars>
          <dgm:bulletEnabled val="1"/>
        </dgm:presLayoutVars>
      </dgm:prSet>
      <dgm:spPr/>
    </dgm:pt>
    <dgm:pt modelId="{315D1AD5-87F5-4E96-9ACA-0C7BE9C388A3}" type="pres">
      <dgm:prSet presAssocID="{3FF41D39-97F4-4C1E-A456-338A2DC64D4A}" presName="spaceBetweenRectangles" presStyleCnt="0"/>
      <dgm:spPr/>
    </dgm:pt>
    <dgm:pt modelId="{63A9F116-E8EC-4EFE-B541-2FA17858A5AD}" type="pres">
      <dgm:prSet presAssocID="{451AFEAD-E010-47E2-B966-28564054AA6F}" presName="parentLin" presStyleCnt="0"/>
      <dgm:spPr/>
    </dgm:pt>
    <dgm:pt modelId="{7FD0CD75-2473-4E6E-9342-6136E1072026}" type="pres">
      <dgm:prSet presAssocID="{451AFEAD-E010-47E2-B966-28564054AA6F}" presName="parentLeftMargin" presStyleLbl="node1" presStyleIdx="1" presStyleCnt="5"/>
      <dgm:spPr/>
    </dgm:pt>
    <dgm:pt modelId="{379CAEDA-9D3A-4E90-83DA-D13B984E43DF}" type="pres">
      <dgm:prSet presAssocID="{451AFEAD-E010-47E2-B966-28564054AA6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66B44E-0505-49C2-B339-982826B16707}" type="pres">
      <dgm:prSet presAssocID="{451AFEAD-E010-47E2-B966-28564054AA6F}" presName="negativeSpace" presStyleCnt="0"/>
      <dgm:spPr/>
    </dgm:pt>
    <dgm:pt modelId="{2D0E44CC-0D53-4025-AB0C-91CF0B29B019}" type="pres">
      <dgm:prSet presAssocID="{451AFEAD-E010-47E2-B966-28564054AA6F}" presName="childText" presStyleLbl="conFgAcc1" presStyleIdx="2" presStyleCnt="5">
        <dgm:presLayoutVars>
          <dgm:bulletEnabled val="1"/>
        </dgm:presLayoutVars>
      </dgm:prSet>
      <dgm:spPr/>
    </dgm:pt>
    <dgm:pt modelId="{9FDA6B2A-8051-4AC2-BD58-F6D4DC0F809B}" type="pres">
      <dgm:prSet presAssocID="{79958D59-1B78-4E73-ADFB-653973ED9AF7}" presName="spaceBetweenRectangles" presStyleCnt="0"/>
      <dgm:spPr/>
    </dgm:pt>
    <dgm:pt modelId="{F2459D9D-02A2-4A8F-B3A0-6873CB140D2A}" type="pres">
      <dgm:prSet presAssocID="{51DF7348-33A5-4EA7-9E81-0C505CBC145E}" presName="parentLin" presStyleCnt="0"/>
      <dgm:spPr/>
    </dgm:pt>
    <dgm:pt modelId="{51C1B810-17B4-4F46-BCFA-950979BD3845}" type="pres">
      <dgm:prSet presAssocID="{51DF7348-33A5-4EA7-9E81-0C505CBC145E}" presName="parentLeftMargin" presStyleLbl="node1" presStyleIdx="2" presStyleCnt="5"/>
      <dgm:spPr/>
    </dgm:pt>
    <dgm:pt modelId="{017692F1-E5FA-46F5-B02A-047D7B4B3CF0}" type="pres">
      <dgm:prSet presAssocID="{51DF7348-33A5-4EA7-9E81-0C505CBC145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D5CFE-5F0B-447C-A8F3-13478130EAEB}" type="pres">
      <dgm:prSet presAssocID="{51DF7348-33A5-4EA7-9E81-0C505CBC145E}" presName="negativeSpace" presStyleCnt="0"/>
      <dgm:spPr/>
    </dgm:pt>
    <dgm:pt modelId="{F4672C3F-B38D-48B1-BAD5-F610FEB1D72D}" type="pres">
      <dgm:prSet presAssocID="{51DF7348-33A5-4EA7-9E81-0C505CBC145E}" presName="childText" presStyleLbl="conFgAcc1" presStyleIdx="3" presStyleCnt="5">
        <dgm:presLayoutVars>
          <dgm:bulletEnabled val="1"/>
        </dgm:presLayoutVars>
      </dgm:prSet>
      <dgm:spPr/>
    </dgm:pt>
    <dgm:pt modelId="{EE44CF68-86E8-439B-8C12-261AB4BFD6C2}" type="pres">
      <dgm:prSet presAssocID="{D95E7E1C-F8E7-40DC-BC57-FC8569B700FB}" presName="spaceBetweenRectangles" presStyleCnt="0"/>
      <dgm:spPr/>
    </dgm:pt>
    <dgm:pt modelId="{20723625-4DC5-45AD-AABC-6D7384701CAC}" type="pres">
      <dgm:prSet presAssocID="{42830489-2713-4B87-9CD2-C761686D9BD0}" presName="parentLin" presStyleCnt="0"/>
      <dgm:spPr/>
    </dgm:pt>
    <dgm:pt modelId="{F3FA1D54-E272-4D29-B4E9-2E1D9503D1C3}" type="pres">
      <dgm:prSet presAssocID="{42830489-2713-4B87-9CD2-C761686D9BD0}" presName="parentLeftMargin" presStyleLbl="node1" presStyleIdx="3" presStyleCnt="5"/>
      <dgm:spPr/>
    </dgm:pt>
    <dgm:pt modelId="{326B0E2F-F5FF-47E0-9A53-519AD9312947}" type="pres">
      <dgm:prSet presAssocID="{42830489-2713-4B87-9CD2-C761686D9BD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67273-E004-4B51-96A1-7B7B4DBB4392}" type="pres">
      <dgm:prSet presAssocID="{42830489-2713-4B87-9CD2-C761686D9BD0}" presName="negativeSpace" presStyleCnt="0"/>
      <dgm:spPr/>
    </dgm:pt>
    <dgm:pt modelId="{50442558-5C28-4114-9A37-B62BED8BC831}" type="pres">
      <dgm:prSet presAssocID="{42830489-2713-4B87-9CD2-C761686D9BD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6EF5462-C6EA-45A6-B9EE-E12ADE0DCCB8}" type="presOf" srcId="{B1A7C65F-BA41-409E-846E-522573909866}" destId="{EEAD4B76-0CB8-454D-94C9-6FA1DD66F1CA}" srcOrd="1" destOrd="0" presId="urn:microsoft.com/office/officeart/2005/8/layout/list1"/>
    <dgm:cxn modelId="{63D2D58D-8984-4C5D-B5D8-408A6F68CE95}" type="presOf" srcId="{B1A7C65F-BA41-409E-846E-522573909866}" destId="{0D4DCF5B-F3FB-45F7-954C-8163F9CD3459}" srcOrd="0" destOrd="0" presId="urn:microsoft.com/office/officeart/2005/8/layout/list1"/>
    <dgm:cxn modelId="{A213AA9C-F11E-4518-8BE8-2033AA1364EC}" srcId="{850B2D4D-5D62-4F4E-B111-A9F136D60963}" destId="{51DF7348-33A5-4EA7-9E81-0C505CBC145E}" srcOrd="3" destOrd="0" parTransId="{E8DCB61A-08E6-48F3-A214-711D3300BF12}" sibTransId="{D95E7E1C-F8E7-40DC-BC57-FC8569B700FB}"/>
    <dgm:cxn modelId="{D0A2E361-F4E9-4885-A1B0-923E661A84E0}" srcId="{850B2D4D-5D62-4F4E-B111-A9F136D60963}" destId="{451AFEAD-E010-47E2-B966-28564054AA6F}" srcOrd="2" destOrd="0" parTransId="{3BA35DD2-A72F-4B39-9414-4091CEDE29B6}" sibTransId="{79958D59-1B78-4E73-ADFB-653973ED9AF7}"/>
    <dgm:cxn modelId="{C7BFD120-A701-4D6C-9073-8146BEE79E4A}" srcId="{850B2D4D-5D62-4F4E-B111-A9F136D60963}" destId="{4E666CA1-C53B-472C-93F2-CC32E8E0B6EC}" srcOrd="1" destOrd="0" parTransId="{10D298C3-A768-45D6-B04D-8B0A49D35EBD}" sibTransId="{3FF41D39-97F4-4C1E-A456-338A2DC64D4A}"/>
    <dgm:cxn modelId="{CF621A52-1B26-4955-A18D-E0536AF99D71}" type="presOf" srcId="{4E666CA1-C53B-472C-93F2-CC32E8E0B6EC}" destId="{385E03C3-FA15-4F5C-86EB-0ADB3B1720D7}" srcOrd="0" destOrd="0" presId="urn:microsoft.com/office/officeart/2005/8/layout/list1"/>
    <dgm:cxn modelId="{0204C463-67E5-4194-87F3-C34FE5FC1414}" type="presOf" srcId="{51DF7348-33A5-4EA7-9E81-0C505CBC145E}" destId="{017692F1-E5FA-46F5-B02A-047D7B4B3CF0}" srcOrd="1" destOrd="0" presId="urn:microsoft.com/office/officeart/2005/8/layout/list1"/>
    <dgm:cxn modelId="{02738010-7B78-4215-86C3-76AC3D609726}" type="presOf" srcId="{850B2D4D-5D62-4F4E-B111-A9F136D60963}" destId="{7E27605D-6C5D-42FD-B110-A099ED8DD249}" srcOrd="0" destOrd="0" presId="urn:microsoft.com/office/officeart/2005/8/layout/list1"/>
    <dgm:cxn modelId="{C80FE989-8721-4FD0-941E-E3A364C5BE54}" type="presOf" srcId="{42830489-2713-4B87-9CD2-C761686D9BD0}" destId="{326B0E2F-F5FF-47E0-9A53-519AD9312947}" srcOrd="1" destOrd="0" presId="urn:microsoft.com/office/officeart/2005/8/layout/list1"/>
    <dgm:cxn modelId="{FC157209-713E-4BED-986F-E349ECC39395}" type="presOf" srcId="{51DF7348-33A5-4EA7-9E81-0C505CBC145E}" destId="{51C1B810-17B4-4F46-BCFA-950979BD3845}" srcOrd="0" destOrd="0" presId="urn:microsoft.com/office/officeart/2005/8/layout/list1"/>
    <dgm:cxn modelId="{88F4DC0E-6C25-4C0E-8F65-93C2892864E8}" type="presOf" srcId="{4E666CA1-C53B-472C-93F2-CC32E8E0B6EC}" destId="{600568BA-65BB-48FA-8F62-1134D1C4E9D8}" srcOrd="1" destOrd="0" presId="urn:microsoft.com/office/officeart/2005/8/layout/list1"/>
    <dgm:cxn modelId="{F2F110E3-5A8F-4AC7-A570-12FE0EEF6DD2}" type="presOf" srcId="{42830489-2713-4B87-9CD2-C761686D9BD0}" destId="{F3FA1D54-E272-4D29-B4E9-2E1D9503D1C3}" srcOrd="0" destOrd="0" presId="urn:microsoft.com/office/officeart/2005/8/layout/list1"/>
    <dgm:cxn modelId="{7552DB0B-7186-481D-B66C-F1B32D60426D}" type="presOf" srcId="{451AFEAD-E010-47E2-B966-28564054AA6F}" destId="{7FD0CD75-2473-4E6E-9342-6136E1072026}" srcOrd="0" destOrd="0" presId="urn:microsoft.com/office/officeart/2005/8/layout/list1"/>
    <dgm:cxn modelId="{B4CEBE04-AC56-4DB4-BC77-76EB32FFCEBA}" srcId="{850B2D4D-5D62-4F4E-B111-A9F136D60963}" destId="{B1A7C65F-BA41-409E-846E-522573909866}" srcOrd="0" destOrd="0" parTransId="{A5F799F0-0E4A-43FD-8722-C63A01FC548F}" sibTransId="{9680B391-444E-4F82-9CBA-0A210F79B2F6}"/>
    <dgm:cxn modelId="{348FA1AF-25CE-4D77-8E57-DDC6559F28E9}" type="presOf" srcId="{451AFEAD-E010-47E2-B966-28564054AA6F}" destId="{379CAEDA-9D3A-4E90-83DA-D13B984E43DF}" srcOrd="1" destOrd="0" presId="urn:microsoft.com/office/officeart/2005/8/layout/list1"/>
    <dgm:cxn modelId="{4660B2F6-B771-4849-BE5D-1A03713999BD}" srcId="{850B2D4D-5D62-4F4E-B111-A9F136D60963}" destId="{42830489-2713-4B87-9CD2-C761686D9BD0}" srcOrd="4" destOrd="0" parTransId="{B7297AA6-22D9-441C-8DD4-2C57B2D01399}" sibTransId="{00CC4AD4-520F-43CC-8CE2-6DDD1B764A5C}"/>
    <dgm:cxn modelId="{9E3A41A1-9E41-48C1-A2BA-EF4F0EEBCE3C}" type="presParOf" srcId="{7E27605D-6C5D-42FD-B110-A099ED8DD249}" destId="{195622F1-429E-4EA0-AA5D-5B382DDC71A7}" srcOrd="0" destOrd="0" presId="urn:microsoft.com/office/officeart/2005/8/layout/list1"/>
    <dgm:cxn modelId="{C203E035-8FD7-4A26-8D12-7CD6B6514EF1}" type="presParOf" srcId="{195622F1-429E-4EA0-AA5D-5B382DDC71A7}" destId="{0D4DCF5B-F3FB-45F7-954C-8163F9CD3459}" srcOrd="0" destOrd="0" presId="urn:microsoft.com/office/officeart/2005/8/layout/list1"/>
    <dgm:cxn modelId="{C99A041A-7E8E-428A-A237-E0450B217EBB}" type="presParOf" srcId="{195622F1-429E-4EA0-AA5D-5B382DDC71A7}" destId="{EEAD4B76-0CB8-454D-94C9-6FA1DD66F1CA}" srcOrd="1" destOrd="0" presId="urn:microsoft.com/office/officeart/2005/8/layout/list1"/>
    <dgm:cxn modelId="{03EC5DE8-5BBC-4B02-BCFD-DE0954684F0F}" type="presParOf" srcId="{7E27605D-6C5D-42FD-B110-A099ED8DD249}" destId="{37A00FCB-22A2-4A93-B1F4-18D4147AEFA5}" srcOrd="1" destOrd="0" presId="urn:microsoft.com/office/officeart/2005/8/layout/list1"/>
    <dgm:cxn modelId="{0C2B93CF-FAB5-4779-9773-B39D290CC281}" type="presParOf" srcId="{7E27605D-6C5D-42FD-B110-A099ED8DD249}" destId="{83F0160B-E5EF-4BBC-9E42-6A54623B2A25}" srcOrd="2" destOrd="0" presId="urn:microsoft.com/office/officeart/2005/8/layout/list1"/>
    <dgm:cxn modelId="{8370FD8D-0AB1-494D-863F-56C739E80E13}" type="presParOf" srcId="{7E27605D-6C5D-42FD-B110-A099ED8DD249}" destId="{A2AF20F6-DF1F-40E8-BFE5-7A9CB97AD559}" srcOrd="3" destOrd="0" presId="urn:microsoft.com/office/officeart/2005/8/layout/list1"/>
    <dgm:cxn modelId="{620F9E4E-A842-4A1A-A7E6-7C60FBBDD201}" type="presParOf" srcId="{7E27605D-6C5D-42FD-B110-A099ED8DD249}" destId="{54213A50-B3F5-4765-8A70-788DAC46B27B}" srcOrd="4" destOrd="0" presId="urn:microsoft.com/office/officeart/2005/8/layout/list1"/>
    <dgm:cxn modelId="{77DBF75B-580B-4D92-8B54-A1820915E20B}" type="presParOf" srcId="{54213A50-B3F5-4765-8A70-788DAC46B27B}" destId="{385E03C3-FA15-4F5C-86EB-0ADB3B1720D7}" srcOrd="0" destOrd="0" presId="urn:microsoft.com/office/officeart/2005/8/layout/list1"/>
    <dgm:cxn modelId="{F0C3953E-AD2C-4FCB-8459-1BF25F3EEEBD}" type="presParOf" srcId="{54213A50-B3F5-4765-8A70-788DAC46B27B}" destId="{600568BA-65BB-48FA-8F62-1134D1C4E9D8}" srcOrd="1" destOrd="0" presId="urn:microsoft.com/office/officeart/2005/8/layout/list1"/>
    <dgm:cxn modelId="{B6B30DC7-2F53-4BAA-91D9-95632985AD4C}" type="presParOf" srcId="{7E27605D-6C5D-42FD-B110-A099ED8DD249}" destId="{6371A1D9-AE09-4737-9652-EBC2B1738792}" srcOrd="5" destOrd="0" presId="urn:microsoft.com/office/officeart/2005/8/layout/list1"/>
    <dgm:cxn modelId="{1F96F2AF-3D00-4F75-BAE8-D324BC332F40}" type="presParOf" srcId="{7E27605D-6C5D-42FD-B110-A099ED8DD249}" destId="{773576C3-2944-4939-83E2-9246C7777912}" srcOrd="6" destOrd="0" presId="urn:microsoft.com/office/officeart/2005/8/layout/list1"/>
    <dgm:cxn modelId="{5E30EAA3-3EEF-42C3-A1A2-A9F362FA6E0B}" type="presParOf" srcId="{7E27605D-6C5D-42FD-B110-A099ED8DD249}" destId="{315D1AD5-87F5-4E96-9ACA-0C7BE9C388A3}" srcOrd="7" destOrd="0" presId="urn:microsoft.com/office/officeart/2005/8/layout/list1"/>
    <dgm:cxn modelId="{7ACCC76D-3BE4-4F05-949F-ABAD06C83AE2}" type="presParOf" srcId="{7E27605D-6C5D-42FD-B110-A099ED8DD249}" destId="{63A9F116-E8EC-4EFE-B541-2FA17858A5AD}" srcOrd="8" destOrd="0" presId="urn:microsoft.com/office/officeart/2005/8/layout/list1"/>
    <dgm:cxn modelId="{9647C04E-90A1-47F4-93E6-F860C391520D}" type="presParOf" srcId="{63A9F116-E8EC-4EFE-B541-2FA17858A5AD}" destId="{7FD0CD75-2473-4E6E-9342-6136E1072026}" srcOrd="0" destOrd="0" presId="urn:microsoft.com/office/officeart/2005/8/layout/list1"/>
    <dgm:cxn modelId="{24E64E9D-076D-4440-A4BC-5AC90FEB62C4}" type="presParOf" srcId="{63A9F116-E8EC-4EFE-B541-2FA17858A5AD}" destId="{379CAEDA-9D3A-4E90-83DA-D13B984E43DF}" srcOrd="1" destOrd="0" presId="urn:microsoft.com/office/officeart/2005/8/layout/list1"/>
    <dgm:cxn modelId="{B185FD93-A44B-485A-92DC-1E5EE8180BC5}" type="presParOf" srcId="{7E27605D-6C5D-42FD-B110-A099ED8DD249}" destId="{3166B44E-0505-49C2-B339-982826B16707}" srcOrd="9" destOrd="0" presId="urn:microsoft.com/office/officeart/2005/8/layout/list1"/>
    <dgm:cxn modelId="{F2891BA7-CDAE-4A49-A8A6-013DD2F1CEBE}" type="presParOf" srcId="{7E27605D-6C5D-42FD-B110-A099ED8DD249}" destId="{2D0E44CC-0D53-4025-AB0C-91CF0B29B019}" srcOrd="10" destOrd="0" presId="urn:microsoft.com/office/officeart/2005/8/layout/list1"/>
    <dgm:cxn modelId="{3BDC6242-CCDC-4252-8D7A-0E0D684BFB2F}" type="presParOf" srcId="{7E27605D-6C5D-42FD-B110-A099ED8DD249}" destId="{9FDA6B2A-8051-4AC2-BD58-F6D4DC0F809B}" srcOrd="11" destOrd="0" presId="urn:microsoft.com/office/officeart/2005/8/layout/list1"/>
    <dgm:cxn modelId="{69B2CA74-46B4-4E7B-B563-A212896EB945}" type="presParOf" srcId="{7E27605D-6C5D-42FD-B110-A099ED8DD249}" destId="{F2459D9D-02A2-4A8F-B3A0-6873CB140D2A}" srcOrd="12" destOrd="0" presId="urn:microsoft.com/office/officeart/2005/8/layout/list1"/>
    <dgm:cxn modelId="{347CEB9C-7410-4AAE-9193-C17D0FAAE7B3}" type="presParOf" srcId="{F2459D9D-02A2-4A8F-B3A0-6873CB140D2A}" destId="{51C1B810-17B4-4F46-BCFA-950979BD3845}" srcOrd="0" destOrd="0" presId="urn:microsoft.com/office/officeart/2005/8/layout/list1"/>
    <dgm:cxn modelId="{2643268E-3ED7-425C-A09C-22966394234B}" type="presParOf" srcId="{F2459D9D-02A2-4A8F-B3A0-6873CB140D2A}" destId="{017692F1-E5FA-46F5-B02A-047D7B4B3CF0}" srcOrd="1" destOrd="0" presId="urn:microsoft.com/office/officeart/2005/8/layout/list1"/>
    <dgm:cxn modelId="{0E7C28B4-7185-46E0-BE28-928FFA76D4A6}" type="presParOf" srcId="{7E27605D-6C5D-42FD-B110-A099ED8DD249}" destId="{677D5CFE-5F0B-447C-A8F3-13478130EAEB}" srcOrd="13" destOrd="0" presId="urn:microsoft.com/office/officeart/2005/8/layout/list1"/>
    <dgm:cxn modelId="{44A3AD15-5486-4ED7-862A-F6F1392802DA}" type="presParOf" srcId="{7E27605D-6C5D-42FD-B110-A099ED8DD249}" destId="{F4672C3F-B38D-48B1-BAD5-F610FEB1D72D}" srcOrd="14" destOrd="0" presId="urn:microsoft.com/office/officeart/2005/8/layout/list1"/>
    <dgm:cxn modelId="{4BF1E5FE-D27F-4078-9DC5-FD8B25A5D75B}" type="presParOf" srcId="{7E27605D-6C5D-42FD-B110-A099ED8DD249}" destId="{EE44CF68-86E8-439B-8C12-261AB4BFD6C2}" srcOrd="15" destOrd="0" presId="urn:microsoft.com/office/officeart/2005/8/layout/list1"/>
    <dgm:cxn modelId="{2CAF45CF-8E23-46D5-BF4F-DC8CFFE6FEE5}" type="presParOf" srcId="{7E27605D-6C5D-42FD-B110-A099ED8DD249}" destId="{20723625-4DC5-45AD-AABC-6D7384701CAC}" srcOrd="16" destOrd="0" presId="urn:microsoft.com/office/officeart/2005/8/layout/list1"/>
    <dgm:cxn modelId="{83F18400-92EF-47C5-9D3D-A8EDEAD402A0}" type="presParOf" srcId="{20723625-4DC5-45AD-AABC-6D7384701CAC}" destId="{F3FA1D54-E272-4D29-B4E9-2E1D9503D1C3}" srcOrd="0" destOrd="0" presId="urn:microsoft.com/office/officeart/2005/8/layout/list1"/>
    <dgm:cxn modelId="{41FC2366-E4D6-42F6-8AFC-2290A1208F1D}" type="presParOf" srcId="{20723625-4DC5-45AD-AABC-6D7384701CAC}" destId="{326B0E2F-F5FF-47E0-9A53-519AD9312947}" srcOrd="1" destOrd="0" presId="urn:microsoft.com/office/officeart/2005/8/layout/list1"/>
    <dgm:cxn modelId="{F74C4735-05B8-4790-84CC-75DC68CD6166}" type="presParOf" srcId="{7E27605D-6C5D-42FD-B110-A099ED8DD249}" destId="{D4167273-E004-4B51-96A1-7B7B4DBB4392}" srcOrd="17" destOrd="0" presId="urn:microsoft.com/office/officeart/2005/8/layout/list1"/>
    <dgm:cxn modelId="{A3486459-AD61-49AD-B697-CABF5B3F4B89}" type="presParOf" srcId="{7E27605D-6C5D-42FD-B110-A099ED8DD249}" destId="{50442558-5C28-4114-9A37-B62BED8BC83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8159D-4BA3-4A69-851A-116EA4746973}">
      <dsp:nvSpPr>
        <dsp:cNvPr id="0" name=""/>
        <dsp:cNvSpPr/>
      </dsp:nvSpPr>
      <dsp:spPr>
        <a:xfrm rot="5400000">
          <a:off x="4918004" y="-2016404"/>
          <a:ext cx="760362" cy="4986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Émigrés could return if swore loyalty to new French </a:t>
          </a:r>
          <a:r>
            <a:rPr lang="en-US" sz="1400" b="1" kern="1200" dirty="0" err="1" smtClean="0">
              <a:latin typeface="Arial Narrow" pitchFamily="34" charset="0"/>
            </a:rPr>
            <a:t>gov’t</a:t>
          </a:r>
          <a:r>
            <a:rPr lang="en-US" sz="1400" b="1" kern="1200" dirty="0" smtClean="0">
              <a:latin typeface="Arial Narrow" pitchFamily="34" charset="0"/>
            </a:rPr>
            <a:t>.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Peasants kept lands they’d bought from Church and nobles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New nobility established through a meritocracy (e.g., Legion of Honor)</a:t>
          </a:r>
          <a:endParaRPr lang="en-US" sz="1400" b="1" kern="1200" dirty="0">
            <a:latin typeface="Arial Narrow" pitchFamily="34" charset="0"/>
          </a:endParaRPr>
        </a:p>
      </dsp:txBody>
      <dsp:txXfrm rot="5400000">
        <a:off x="4918004" y="-2016404"/>
        <a:ext cx="760362" cy="4986528"/>
      </dsp:txXfrm>
    </dsp:sp>
    <dsp:sp modelId="{CBFEBF77-88E6-4AE0-9572-942047BEC69C}">
      <dsp:nvSpPr>
        <dsp:cNvPr id="0" name=""/>
        <dsp:cNvSpPr/>
      </dsp:nvSpPr>
      <dsp:spPr>
        <a:xfrm>
          <a:off x="0" y="1632"/>
          <a:ext cx="2804922" cy="95045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 Narrow" pitchFamily="34" charset="0"/>
            </a:rPr>
            <a:t>Class System</a:t>
          </a:r>
          <a:endParaRPr lang="en-U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632"/>
        <a:ext cx="2804922" cy="950453"/>
      </dsp:txXfrm>
    </dsp:sp>
    <dsp:sp modelId="{40F9D5B9-302E-4B99-9B57-492EB098132A}">
      <dsp:nvSpPr>
        <dsp:cNvPr id="0" name=""/>
        <dsp:cNvSpPr/>
      </dsp:nvSpPr>
      <dsp:spPr>
        <a:xfrm rot="5400000">
          <a:off x="4918004" y="-1018428"/>
          <a:ext cx="760362" cy="4986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Controlled prices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Encouraged industrial growth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Strengthened the nation’s infrastructure</a:t>
          </a:r>
          <a:endParaRPr lang="en-US" sz="1400" b="1" kern="1200" dirty="0">
            <a:latin typeface="Arial Narrow" pitchFamily="34" charset="0"/>
          </a:endParaRPr>
        </a:p>
      </dsp:txBody>
      <dsp:txXfrm rot="5400000">
        <a:off x="4918004" y="-1018428"/>
        <a:ext cx="760362" cy="4986528"/>
      </dsp:txXfrm>
    </dsp:sp>
    <dsp:sp modelId="{FA8405CA-EC55-42C0-9308-88C0A5FEFD78}">
      <dsp:nvSpPr>
        <dsp:cNvPr id="0" name=""/>
        <dsp:cNvSpPr/>
      </dsp:nvSpPr>
      <dsp:spPr>
        <a:xfrm>
          <a:off x="0" y="999608"/>
          <a:ext cx="2804922" cy="950453"/>
        </a:xfrm>
        <a:prstGeom prst="roundRect">
          <a:avLst/>
        </a:prstGeom>
        <a:solidFill>
          <a:schemeClr val="accent2">
            <a:shade val="80000"/>
            <a:hueOff val="-106197"/>
            <a:satOff val="1081"/>
            <a:lumOff val="64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 Narrow" pitchFamily="34" charset="0"/>
            </a:rPr>
            <a:t>Economy</a:t>
          </a:r>
          <a:endParaRPr lang="en-U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999608"/>
        <a:ext cx="2804922" cy="950453"/>
      </dsp:txXfrm>
    </dsp:sp>
    <dsp:sp modelId="{C2ADF6F5-9DF9-4638-A576-E3B1309F975A}">
      <dsp:nvSpPr>
        <dsp:cNvPr id="0" name=""/>
        <dsp:cNvSpPr/>
      </dsp:nvSpPr>
      <dsp:spPr>
        <a:xfrm rot="5400000">
          <a:off x="4918004" y="-20452"/>
          <a:ext cx="760362" cy="4986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Nationally-controlled public </a:t>
          </a:r>
          <a:r>
            <a:rPr lang="en-US" sz="1400" b="1" kern="1200" dirty="0" smtClean="0">
              <a:solidFill>
                <a:schemeClr val="tx1"/>
              </a:solidFill>
              <a:latin typeface="Arial Narrow" pitchFamily="34" charset="0"/>
            </a:rPr>
            <a:t>schools</a:t>
          </a:r>
          <a:endParaRPr lang="en-U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4918004" y="-20452"/>
        <a:ext cx="760362" cy="4986528"/>
      </dsp:txXfrm>
    </dsp:sp>
    <dsp:sp modelId="{812D73D3-B5FD-4926-A0A9-D744C01448B5}">
      <dsp:nvSpPr>
        <dsp:cNvPr id="0" name=""/>
        <dsp:cNvSpPr/>
      </dsp:nvSpPr>
      <dsp:spPr>
        <a:xfrm>
          <a:off x="0" y="1997585"/>
          <a:ext cx="2804922" cy="950453"/>
        </a:xfrm>
        <a:prstGeom prst="roundRect">
          <a:avLst/>
        </a:prstGeom>
        <a:solidFill>
          <a:schemeClr val="accent2">
            <a:shade val="80000"/>
            <a:hueOff val="-212394"/>
            <a:satOff val="2162"/>
            <a:lumOff val="129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 Narrow" pitchFamily="34" charset="0"/>
            </a:rPr>
            <a:t>Education</a:t>
          </a:r>
          <a:endParaRPr lang="en-U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997585"/>
        <a:ext cx="2804922" cy="950453"/>
      </dsp:txXfrm>
    </dsp:sp>
    <dsp:sp modelId="{75CA2BEB-4B2E-4D7E-B731-C16EEB919D04}">
      <dsp:nvSpPr>
        <dsp:cNvPr id="0" name=""/>
        <dsp:cNvSpPr/>
      </dsp:nvSpPr>
      <dsp:spPr>
        <a:xfrm rot="5400000">
          <a:off x="4918004" y="977524"/>
          <a:ext cx="760362" cy="4986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Strengthened the national government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Ran an efficient bureaucracy</a:t>
          </a:r>
          <a:endParaRPr lang="en-US" sz="1400" b="1" kern="1200" dirty="0">
            <a:latin typeface="Arial Narrow" pitchFamily="34" charset="0"/>
          </a:endParaRPr>
        </a:p>
      </dsp:txBody>
      <dsp:txXfrm rot="5400000">
        <a:off x="4918004" y="977524"/>
        <a:ext cx="760362" cy="4986528"/>
      </dsp:txXfrm>
    </dsp:sp>
    <dsp:sp modelId="{EFB1098E-F11D-4C25-B4C4-478283166F78}">
      <dsp:nvSpPr>
        <dsp:cNvPr id="0" name=""/>
        <dsp:cNvSpPr/>
      </dsp:nvSpPr>
      <dsp:spPr>
        <a:xfrm>
          <a:off x="0" y="2995561"/>
          <a:ext cx="2804922" cy="950453"/>
        </a:xfrm>
        <a:prstGeom prst="roundRect">
          <a:avLst/>
        </a:prstGeom>
        <a:solidFill>
          <a:schemeClr val="accent2">
            <a:shade val="80000"/>
            <a:hueOff val="-318590"/>
            <a:satOff val="3244"/>
            <a:lumOff val="19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 Narrow" pitchFamily="34" charset="0"/>
            </a:rPr>
            <a:t>Government</a:t>
          </a:r>
          <a:endParaRPr lang="en-U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2995561"/>
        <a:ext cx="2804922" cy="950453"/>
      </dsp:txXfrm>
    </dsp:sp>
    <dsp:sp modelId="{DA6B0E50-FE13-4656-BF75-A9FC05CBCA24}">
      <dsp:nvSpPr>
        <dsp:cNvPr id="0" name=""/>
        <dsp:cNvSpPr/>
      </dsp:nvSpPr>
      <dsp:spPr>
        <a:xfrm rot="5400000">
          <a:off x="4918004" y="1975500"/>
          <a:ext cx="760362" cy="4986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Equality before the law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Religious tolerance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End to feudalism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But women lost many of their rights</a:t>
          </a:r>
          <a:endParaRPr lang="en-US" sz="1400" b="1" kern="1200" dirty="0">
            <a:latin typeface="Arial Narrow" pitchFamily="34" charset="0"/>
          </a:endParaRPr>
        </a:p>
      </dsp:txBody>
      <dsp:txXfrm rot="5400000">
        <a:off x="4918004" y="1975500"/>
        <a:ext cx="760362" cy="4986528"/>
      </dsp:txXfrm>
    </dsp:sp>
    <dsp:sp modelId="{66D1E814-4797-4D2F-B200-A6214EBAB9C3}">
      <dsp:nvSpPr>
        <dsp:cNvPr id="0" name=""/>
        <dsp:cNvSpPr/>
      </dsp:nvSpPr>
      <dsp:spPr>
        <a:xfrm>
          <a:off x="0" y="3993537"/>
          <a:ext cx="2804922" cy="950453"/>
        </a:xfrm>
        <a:prstGeom prst="roundRect">
          <a:avLst/>
        </a:prstGeom>
        <a:solidFill>
          <a:schemeClr val="accent2">
            <a:shade val="80000"/>
            <a:hueOff val="-424787"/>
            <a:satOff val="4325"/>
            <a:lumOff val="25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 Narrow" pitchFamily="34" charset="0"/>
            </a:rPr>
            <a:t>Laws – Napoleonic Code</a:t>
          </a:r>
          <a:endParaRPr lang="en-U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3993537"/>
        <a:ext cx="2804922" cy="950453"/>
      </dsp:txXfrm>
    </dsp:sp>
    <dsp:sp modelId="{9270D2A6-25B5-4A59-A367-671D8B7F6516}">
      <dsp:nvSpPr>
        <dsp:cNvPr id="0" name=""/>
        <dsp:cNvSpPr/>
      </dsp:nvSpPr>
      <dsp:spPr>
        <a:xfrm rot="5400000">
          <a:off x="4918004" y="2973476"/>
          <a:ext cx="760362" cy="4986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Church under government control</a:t>
          </a:r>
          <a:endParaRPr lang="en-US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Narrow" pitchFamily="34" charset="0"/>
            </a:rPr>
            <a:t>Religious freedom</a:t>
          </a:r>
          <a:endParaRPr lang="en-US" sz="1400" b="1" kern="1200" dirty="0">
            <a:latin typeface="Arial Narrow" pitchFamily="34" charset="0"/>
          </a:endParaRPr>
        </a:p>
      </dsp:txBody>
      <dsp:txXfrm rot="5400000">
        <a:off x="4918004" y="2973476"/>
        <a:ext cx="760362" cy="4986528"/>
      </dsp:txXfrm>
    </dsp:sp>
    <dsp:sp modelId="{B69DA036-1234-42D6-B421-BB5E7576899E}">
      <dsp:nvSpPr>
        <dsp:cNvPr id="0" name=""/>
        <dsp:cNvSpPr/>
      </dsp:nvSpPr>
      <dsp:spPr>
        <a:xfrm>
          <a:off x="0" y="4991513"/>
          <a:ext cx="2804922" cy="950453"/>
        </a:xfrm>
        <a:prstGeom prst="round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 Narrow" pitchFamily="34" charset="0"/>
            </a:rPr>
            <a:t>Religion – Concordat of 1801</a:t>
          </a:r>
          <a:endParaRPr lang="en-U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4991513"/>
        <a:ext cx="2804922" cy="9504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624ACB-264C-4FDB-9D34-8450DCAC4EAB}">
      <dsp:nvSpPr>
        <dsp:cNvPr id="0" name=""/>
        <dsp:cNvSpPr/>
      </dsp:nvSpPr>
      <dsp:spPr>
        <a:xfrm>
          <a:off x="0" y="4907200"/>
          <a:ext cx="7715250" cy="80506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itchFamily="34" charset="0"/>
            </a:rPr>
            <a:t>Of Napoleon’s original nearly 600,000 soldiers, only 20,000 survived the cold, hungry trek back across Eastern Europe (the rest died or deserted).</a:t>
          </a:r>
          <a:endParaRPr lang="en-US" sz="2000" kern="1200" dirty="0">
            <a:latin typeface="Arial Narrow" pitchFamily="34" charset="0"/>
          </a:endParaRPr>
        </a:p>
      </dsp:txBody>
      <dsp:txXfrm>
        <a:off x="0" y="4907200"/>
        <a:ext cx="7715250" cy="805067"/>
      </dsp:txXfrm>
    </dsp:sp>
    <dsp:sp modelId="{FEDE99DE-B555-44F2-A205-B61E78094114}">
      <dsp:nvSpPr>
        <dsp:cNvPr id="0" name=""/>
        <dsp:cNvSpPr/>
      </dsp:nvSpPr>
      <dsp:spPr>
        <a:xfrm rot="10800000">
          <a:off x="0" y="3681083"/>
          <a:ext cx="7715250" cy="1238193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1000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itchFamily="34" charset="0"/>
            </a:rPr>
            <a:t>It worked.  Napoleon pulled out in October, 1812.</a:t>
          </a:r>
          <a:endParaRPr lang="en-US" sz="2000" kern="1200" dirty="0">
            <a:latin typeface="Arial Narrow" pitchFamily="34" charset="0"/>
          </a:endParaRPr>
        </a:p>
      </dsp:txBody>
      <dsp:txXfrm rot="10800000">
        <a:off x="0" y="3681083"/>
        <a:ext cx="7715250" cy="1238193"/>
      </dsp:txXfrm>
    </dsp:sp>
    <dsp:sp modelId="{51B08CAE-307C-4415-A2AD-6B157687B4D7}">
      <dsp:nvSpPr>
        <dsp:cNvPr id="0" name=""/>
        <dsp:cNvSpPr/>
      </dsp:nvSpPr>
      <dsp:spPr>
        <a:xfrm rot="10800000">
          <a:off x="0" y="2454966"/>
          <a:ext cx="7715250" cy="1238193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2000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itchFamily="34" charset="0"/>
            </a:rPr>
            <a:t>Russians abandoned Moscow and used the </a:t>
          </a:r>
          <a:r>
            <a:rPr lang="en-US" sz="2000" b="1" kern="1200" dirty="0" smtClean="0">
              <a:latin typeface="Arial Narrow" pitchFamily="34" charset="0"/>
            </a:rPr>
            <a:t>scorched-earth</a:t>
          </a:r>
          <a:r>
            <a:rPr lang="en-US" sz="2000" b="0" kern="1200" dirty="0" smtClean="0">
              <a:latin typeface="Arial Narrow" pitchFamily="34" charset="0"/>
            </a:rPr>
            <a:t> policy when retreating to starve the </a:t>
          </a:r>
          <a:r>
            <a:rPr lang="en-US" sz="2000" i="1" kern="1200" dirty="0" smtClean="0">
              <a:latin typeface="Arial Narrow" pitchFamily="34" charset="0"/>
            </a:rPr>
            <a:t>Grande </a:t>
          </a:r>
          <a:r>
            <a:rPr lang="en-US" sz="2000" i="1" kern="1200" dirty="0" err="1" smtClean="0">
              <a:latin typeface="Arial Narrow" pitchFamily="34" charset="0"/>
            </a:rPr>
            <a:t>Armée</a:t>
          </a:r>
          <a:r>
            <a:rPr lang="en-US" sz="2000" i="0" kern="1200" dirty="0" smtClean="0">
              <a:latin typeface="Arial Narrow" pitchFamily="34" charset="0"/>
            </a:rPr>
            <a:t>.</a:t>
          </a:r>
          <a:endParaRPr lang="en-US" sz="2000" kern="1200" dirty="0">
            <a:latin typeface="Arial Narrow" pitchFamily="34" charset="0"/>
          </a:endParaRPr>
        </a:p>
      </dsp:txBody>
      <dsp:txXfrm rot="10800000">
        <a:off x="0" y="2454966"/>
        <a:ext cx="7715250" cy="1238193"/>
      </dsp:txXfrm>
    </dsp:sp>
    <dsp:sp modelId="{1A162B4B-1029-45B6-B02C-E3EE24C52BF4}">
      <dsp:nvSpPr>
        <dsp:cNvPr id="0" name=""/>
        <dsp:cNvSpPr/>
      </dsp:nvSpPr>
      <dsp:spPr>
        <a:xfrm rot="10800000">
          <a:off x="0" y="1228849"/>
          <a:ext cx="7715250" cy="1238193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3000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itchFamily="34" charset="0"/>
            </a:rPr>
            <a:t>Napoleon assembled the </a:t>
          </a:r>
          <a:r>
            <a:rPr lang="en-US" sz="2000" i="1" kern="1200" dirty="0" smtClean="0">
              <a:latin typeface="Arial Narrow" pitchFamily="34" charset="0"/>
            </a:rPr>
            <a:t>Grande </a:t>
          </a:r>
          <a:r>
            <a:rPr lang="en-US" sz="2000" i="1" kern="1200" dirty="0" err="1" smtClean="0">
              <a:latin typeface="Arial Narrow" pitchFamily="34" charset="0"/>
            </a:rPr>
            <a:t>Armée</a:t>
          </a:r>
          <a:r>
            <a:rPr lang="en-US" sz="2000" i="0" kern="1200" dirty="0" smtClean="0">
              <a:latin typeface="Arial Narrow" pitchFamily="34" charset="0"/>
            </a:rPr>
            <a:t> from 20 nations (almost 600,000 soldiers) to invade Russia in 1812.</a:t>
          </a:r>
          <a:endParaRPr lang="en-US" sz="2000" kern="1200" dirty="0">
            <a:latin typeface="Arial Narrow" pitchFamily="34" charset="0"/>
          </a:endParaRPr>
        </a:p>
      </dsp:txBody>
      <dsp:txXfrm rot="10800000">
        <a:off x="0" y="1228849"/>
        <a:ext cx="7715250" cy="1238193"/>
      </dsp:txXfrm>
    </dsp:sp>
    <dsp:sp modelId="{03BC1061-8AA4-4674-9F79-7EAD8B2AE188}">
      <dsp:nvSpPr>
        <dsp:cNvPr id="0" name=""/>
        <dsp:cNvSpPr/>
      </dsp:nvSpPr>
      <dsp:spPr>
        <a:xfrm rot="10800000">
          <a:off x="0" y="2731"/>
          <a:ext cx="7715250" cy="1238193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itchFamily="34" charset="0"/>
            </a:rPr>
            <a:t>Tsar Alexander I withdrew from the French alliance because of the unpopularity of the Continental System and Grand Duchy of Warsaw.</a:t>
          </a:r>
          <a:endParaRPr lang="en-US" sz="2000" kern="1200" dirty="0">
            <a:latin typeface="Arial Narrow" pitchFamily="34" charset="0"/>
          </a:endParaRPr>
        </a:p>
      </dsp:txBody>
      <dsp:txXfrm rot="10800000">
        <a:off x="0" y="2731"/>
        <a:ext cx="7715250" cy="12381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355AD-74C7-4BEF-A0D5-53EF480B2C78}">
      <dsp:nvSpPr>
        <dsp:cNvPr id="0" name=""/>
        <dsp:cNvSpPr/>
      </dsp:nvSpPr>
      <dsp:spPr>
        <a:xfrm>
          <a:off x="572928" y="0"/>
          <a:ext cx="6493192" cy="5638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128B2-23D9-465C-808D-185D21CA937F}">
      <dsp:nvSpPr>
        <dsp:cNvPr id="0" name=""/>
        <dsp:cNvSpPr/>
      </dsp:nvSpPr>
      <dsp:spPr>
        <a:xfrm>
          <a:off x="2611" y="1691640"/>
          <a:ext cx="1696406" cy="225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1813 – Quadruple Alliance of Austria, Great Britain, Prussia, and Russia defeated Napoleon at the Battle of the Nations in Leipzig.</a:t>
          </a:r>
          <a:endParaRPr lang="en-US" sz="1600" b="1" kern="1200" dirty="0">
            <a:latin typeface="Arial Narrow" pitchFamily="34" charset="0"/>
          </a:endParaRPr>
        </a:p>
      </dsp:txBody>
      <dsp:txXfrm>
        <a:off x="2611" y="1691640"/>
        <a:ext cx="1696406" cy="2255520"/>
      </dsp:txXfrm>
    </dsp:sp>
    <dsp:sp modelId="{32A0EC0B-4DA9-46B1-A21F-5A40F581E43D}">
      <dsp:nvSpPr>
        <dsp:cNvPr id="0" name=""/>
        <dsp:cNvSpPr/>
      </dsp:nvSpPr>
      <dsp:spPr>
        <a:xfrm>
          <a:off x="1981751" y="1691640"/>
          <a:ext cx="1696406" cy="225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1814 – Napoleon abdicated and was exiled to Elba in the Mediterranean.</a:t>
          </a:r>
          <a:endParaRPr lang="en-US" sz="1600" b="1" kern="1200" dirty="0">
            <a:latin typeface="Arial Narrow" pitchFamily="34" charset="0"/>
          </a:endParaRPr>
        </a:p>
      </dsp:txBody>
      <dsp:txXfrm>
        <a:off x="1981751" y="1691640"/>
        <a:ext cx="1696406" cy="2255520"/>
      </dsp:txXfrm>
    </dsp:sp>
    <dsp:sp modelId="{9886F6BF-B31C-42E6-8401-34E08004F95B}">
      <dsp:nvSpPr>
        <dsp:cNvPr id="0" name=""/>
        <dsp:cNvSpPr/>
      </dsp:nvSpPr>
      <dsp:spPr>
        <a:xfrm>
          <a:off x="3960892" y="1691640"/>
          <a:ext cx="1696406" cy="225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Louis XVIII, brother of the guillotined Louis XVI, was made king of France.  Louis XVIII was disliked, and the returning </a:t>
          </a:r>
          <a:r>
            <a:rPr lang="en-US" sz="1600" b="1" i="1" kern="1200" dirty="0" smtClean="0">
              <a:latin typeface="Arial Narrow" pitchFamily="34" charset="0"/>
            </a:rPr>
            <a:t>émigrés</a:t>
          </a:r>
          <a:r>
            <a:rPr lang="en-US" sz="1600" b="1" kern="1200" dirty="0" smtClean="0">
              <a:latin typeface="Arial Narrow" pitchFamily="34" charset="0"/>
            </a:rPr>
            <a:t> were distrusted.</a:t>
          </a:r>
        </a:p>
      </dsp:txBody>
      <dsp:txXfrm>
        <a:off x="3960892" y="1691640"/>
        <a:ext cx="1696406" cy="2255520"/>
      </dsp:txXfrm>
    </dsp:sp>
    <dsp:sp modelId="{2A5978B4-6343-4D17-98CE-0A07A6A5395E}">
      <dsp:nvSpPr>
        <dsp:cNvPr id="0" name=""/>
        <dsp:cNvSpPr/>
      </dsp:nvSpPr>
      <dsp:spPr>
        <a:xfrm>
          <a:off x="5940032" y="1691640"/>
          <a:ext cx="1696406" cy="225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During the peace conference in Vienna, Napoleon escaped from Elba and Louis XVIII fled.</a:t>
          </a:r>
        </a:p>
      </dsp:txBody>
      <dsp:txXfrm>
        <a:off x="5940032" y="1691640"/>
        <a:ext cx="1696406" cy="22555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AFC6A9-3E17-4210-9137-899F5052E3A3}">
      <dsp:nvSpPr>
        <dsp:cNvPr id="0" name=""/>
        <dsp:cNvSpPr/>
      </dsp:nvSpPr>
      <dsp:spPr>
        <a:xfrm>
          <a:off x="915" y="79639"/>
          <a:ext cx="3570247" cy="214214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Prince Clemens von </a:t>
          </a:r>
          <a:r>
            <a:rPr lang="en-US" sz="2600" b="1" kern="1200" dirty="0" smtClean="0"/>
            <a:t>Metternich</a:t>
          </a:r>
          <a:r>
            <a:rPr lang="en-US" sz="2600" kern="1200" dirty="0" smtClean="0"/>
            <a:t> of Austria – wanted to roll back the clock to 1792</a:t>
          </a:r>
          <a:endParaRPr lang="en-US" sz="2600" kern="1200" dirty="0"/>
        </a:p>
      </dsp:txBody>
      <dsp:txXfrm>
        <a:off x="915" y="79639"/>
        <a:ext cx="3570247" cy="2142148"/>
      </dsp:txXfrm>
    </dsp:sp>
    <dsp:sp modelId="{A612EE65-4B2B-4979-9F35-202E76B659D3}">
      <dsp:nvSpPr>
        <dsp:cNvPr id="0" name=""/>
        <dsp:cNvSpPr/>
      </dsp:nvSpPr>
      <dsp:spPr>
        <a:xfrm>
          <a:off x="3928187" y="79639"/>
          <a:ext cx="3570247" cy="214214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13333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Lord Robert</a:t>
          </a:r>
          <a:r>
            <a:rPr lang="en-US" sz="2600" b="1" kern="1200" dirty="0" smtClean="0"/>
            <a:t> </a:t>
          </a:r>
          <a:r>
            <a:rPr lang="en-US" sz="2600" b="1" kern="1200" dirty="0" err="1" smtClean="0"/>
            <a:t>Castlereagh</a:t>
          </a:r>
          <a:r>
            <a:rPr lang="en-US" sz="2600" b="1" kern="1200" dirty="0" smtClean="0"/>
            <a:t> </a:t>
          </a:r>
          <a:r>
            <a:rPr lang="en-US" sz="2600" kern="1200" dirty="0" smtClean="0"/>
            <a:t>of Great Britain – wanted to end the French military threat</a:t>
          </a:r>
          <a:endParaRPr lang="en-US" sz="2600" kern="1200" dirty="0"/>
        </a:p>
      </dsp:txBody>
      <dsp:txXfrm>
        <a:off x="3928187" y="79639"/>
        <a:ext cx="3570247" cy="2142148"/>
      </dsp:txXfrm>
    </dsp:sp>
    <dsp:sp modelId="{6E7A2215-73E6-4BAB-91CB-B96FD63863F8}">
      <dsp:nvSpPr>
        <dsp:cNvPr id="0" name=""/>
        <dsp:cNvSpPr/>
      </dsp:nvSpPr>
      <dsp:spPr>
        <a:xfrm>
          <a:off x="915" y="2578812"/>
          <a:ext cx="3570247" cy="214214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26667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Tsar </a:t>
          </a:r>
          <a:r>
            <a:rPr lang="en-US" sz="2600" b="1" kern="1200" dirty="0" smtClean="0"/>
            <a:t>Alexander I </a:t>
          </a:r>
          <a:r>
            <a:rPr lang="en-US" sz="2600" kern="1200" dirty="0" smtClean="0"/>
            <a:t>of Russia – wanted to set up a “holy alliance” of Christian rulers who would unite to suppress future revolutions</a:t>
          </a:r>
          <a:endParaRPr lang="en-US" sz="2600" kern="1200" dirty="0"/>
        </a:p>
      </dsp:txBody>
      <dsp:txXfrm>
        <a:off x="915" y="2578812"/>
        <a:ext cx="3570247" cy="2142148"/>
      </dsp:txXfrm>
    </dsp:sp>
    <dsp:sp modelId="{25AB73F1-E26D-4132-9589-CEA4EC261D8A}">
      <dsp:nvSpPr>
        <dsp:cNvPr id="0" name=""/>
        <dsp:cNvSpPr/>
      </dsp:nvSpPr>
      <dsp:spPr>
        <a:xfrm>
          <a:off x="3928187" y="2578812"/>
          <a:ext cx="3570247" cy="214214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5000"/>
                <a:satMod val="253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tint val="42000"/>
                <a:satMod val="255000"/>
              </a:schemeClr>
            </a:gs>
            <a:gs pos="97000">
              <a:schemeClr val="accent2">
                <a:alpha val="90000"/>
                <a:hueOff val="0"/>
                <a:satOff val="0"/>
                <a:lumOff val="0"/>
                <a:alphaOff val="-40000"/>
                <a:tint val="53000"/>
                <a:satMod val="2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Prince Charles Maurice de </a:t>
          </a:r>
          <a:r>
            <a:rPr lang="en-US" sz="2600" b="1" kern="1200" dirty="0" smtClean="0"/>
            <a:t>Talleyrand</a:t>
          </a:r>
          <a:r>
            <a:rPr lang="en-US" sz="2600" kern="1200" dirty="0" smtClean="0"/>
            <a:t> of France – shrewdly played these leaders off of one another to get a good deal for France</a:t>
          </a:r>
          <a:endParaRPr lang="en-US" sz="2600" kern="1200" dirty="0"/>
        </a:p>
      </dsp:txBody>
      <dsp:txXfrm>
        <a:off x="3928187" y="2578812"/>
        <a:ext cx="3570247" cy="21421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0160B-E5EF-4BBC-9E42-6A54623B2A25}">
      <dsp:nvSpPr>
        <dsp:cNvPr id="0" name=""/>
        <dsp:cNvSpPr/>
      </dsp:nvSpPr>
      <dsp:spPr>
        <a:xfrm>
          <a:off x="0" y="612780"/>
          <a:ext cx="771525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D4B76-0CB8-454D-94C9-6FA1DD66F1CA}">
      <dsp:nvSpPr>
        <dsp:cNvPr id="0" name=""/>
        <dsp:cNvSpPr/>
      </dsp:nvSpPr>
      <dsp:spPr>
        <a:xfrm>
          <a:off x="385762" y="273300"/>
          <a:ext cx="540067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3" tIns="0" rIns="20413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Redrew the European map to surround France with strong countries</a:t>
          </a:r>
          <a:endParaRPr lang="en-US" sz="2300" kern="1200" dirty="0"/>
        </a:p>
      </dsp:txBody>
      <dsp:txXfrm>
        <a:off x="385762" y="273300"/>
        <a:ext cx="5400675" cy="678960"/>
      </dsp:txXfrm>
    </dsp:sp>
    <dsp:sp modelId="{773576C3-2944-4939-83E2-9246C7777912}">
      <dsp:nvSpPr>
        <dsp:cNvPr id="0" name=""/>
        <dsp:cNvSpPr/>
      </dsp:nvSpPr>
      <dsp:spPr>
        <a:xfrm>
          <a:off x="0" y="1656060"/>
          <a:ext cx="771525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568BA-65BB-48FA-8F62-1134D1C4E9D8}">
      <dsp:nvSpPr>
        <dsp:cNvPr id="0" name=""/>
        <dsp:cNvSpPr/>
      </dsp:nvSpPr>
      <dsp:spPr>
        <a:xfrm>
          <a:off x="385762" y="1316580"/>
          <a:ext cx="540067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3" tIns="0" rIns="20413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Principle of legitimacy</a:t>
          </a:r>
          <a:r>
            <a:rPr lang="en-US" sz="2300" b="0" kern="1200" dirty="0" smtClean="0"/>
            <a:t> – restored the hereditary (“legitimate”) monarchies</a:t>
          </a:r>
          <a:endParaRPr lang="en-US" sz="2300" b="1" kern="1200" dirty="0"/>
        </a:p>
      </dsp:txBody>
      <dsp:txXfrm>
        <a:off x="385762" y="1316580"/>
        <a:ext cx="5400675" cy="678960"/>
      </dsp:txXfrm>
    </dsp:sp>
    <dsp:sp modelId="{2D0E44CC-0D53-4025-AB0C-91CF0B29B019}">
      <dsp:nvSpPr>
        <dsp:cNvPr id="0" name=""/>
        <dsp:cNvSpPr/>
      </dsp:nvSpPr>
      <dsp:spPr>
        <a:xfrm>
          <a:off x="0" y="2699340"/>
          <a:ext cx="771525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CAEDA-9D3A-4E90-83DA-D13B984E43DF}">
      <dsp:nvSpPr>
        <dsp:cNvPr id="0" name=""/>
        <dsp:cNvSpPr/>
      </dsp:nvSpPr>
      <dsp:spPr>
        <a:xfrm>
          <a:off x="385762" y="2359860"/>
          <a:ext cx="540067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3" tIns="0" rIns="20413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Concert of Europe</a:t>
          </a:r>
          <a:r>
            <a:rPr lang="en-US" sz="2300" b="0" kern="1200" dirty="0" smtClean="0"/>
            <a:t> – European leaders would meet to address their concerns</a:t>
          </a:r>
          <a:endParaRPr lang="en-US" sz="2300" b="1" kern="1200" dirty="0"/>
        </a:p>
      </dsp:txBody>
      <dsp:txXfrm>
        <a:off x="385762" y="2359860"/>
        <a:ext cx="5400675" cy="678960"/>
      </dsp:txXfrm>
    </dsp:sp>
    <dsp:sp modelId="{F4672C3F-B38D-48B1-BAD5-F610FEB1D72D}">
      <dsp:nvSpPr>
        <dsp:cNvPr id="0" name=""/>
        <dsp:cNvSpPr/>
      </dsp:nvSpPr>
      <dsp:spPr>
        <a:xfrm>
          <a:off x="0" y="3742620"/>
          <a:ext cx="771525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692F1-E5FA-46F5-B02A-047D7B4B3CF0}">
      <dsp:nvSpPr>
        <dsp:cNvPr id="0" name=""/>
        <dsp:cNvSpPr/>
      </dsp:nvSpPr>
      <dsp:spPr>
        <a:xfrm>
          <a:off x="385762" y="3403140"/>
          <a:ext cx="540067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3" tIns="0" rIns="20413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For the most part, large-scale war was avoided for 100 years (until World War I in 1914)</a:t>
          </a:r>
          <a:endParaRPr lang="en-US" sz="2300" b="0" kern="1200" dirty="0"/>
        </a:p>
      </dsp:txBody>
      <dsp:txXfrm>
        <a:off x="385762" y="3403140"/>
        <a:ext cx="5400675" cy="678960"/>
      </dsp:txXfrm>
    </dsp:sp>
    <dsp:sp modelId="{50442558-5C28-4114-9A37-B62BED8BC831}">
      <dsp:nvSpPr>
        <dsp:cNvPr id="0" name=""/>
        <dsp:cNvSpPr/>
      </dsp:nvSpPr>
      <dsp:spPr>
        <a:xfrm>
          <a:off x="0" y="4785900"/>
          <a:ext cx="771525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B0E2F-F5FF-47E0-9A53-519AD9312947}">
      <dsp:nvSpPr>
        <dsp:cNvPr id="0" name=""/>
        <dsp:cNvSpPr/>
      </dsp:nvSpPr>
      <dsp:spPr>
        <a:xfrm>
          <a:off x="385762" y="4446420"/>
          <a:ext cx="540067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3" tIns="0" rIns="20413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Failure to realize the power of nationalism</a:t>
          </a:r>
          <a:endParaRPr lang="en-US" sz="2300" b="0" kern="1200" dirty="0"/>
        </a:p>
      </dsp:txBody>
      <dsp:txXfrm>
        <a:off x="385762" y="4446420"/>
        <a:ext cx="5400675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E34DD-872C-4C3D-96FA-00AE29077DAA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A781A-11A8-4240-A036-FFCE4D3460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A781A-11A8-4240-A036-FFCE4D34607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8C99CB-67C2-4FCE-B9D9-FC266529ED18}" type="datetimeFigureOut">
              <a:rPr lang="en-US" smtClean="0"/>
              <a:t>10/24/2009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5155A9-ECC6-46D2-9499-586487F2F7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Napoleonic Era</a:t>
            </a:r>
            <a:br>
              <a:rPr lang="en-US" dirty="0" smtClean="0"/>
            </a:br>
            <a:r>
              <a:rPr lang="en-US" dirty="0" smtClean="0"/>
              <a:t>1799-1815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7406640" cy="76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© Student Handouts, Inc.</a:t>
            </a:r>
          </a:p>
          <a:p>
            <a:r>
              <a:rPr lang="en-US" sz="1600" dirty="0" smtClean="0"/>
              <a:t>www.studenthandouts.com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219200"/>
            <a:ext cx="3238349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Opposition to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1805</a:t>
            </a:r>
          </a:p>
          <a:p>
            <a:pPr lvl="1"/>
            <a:r>
              <a:rPr lang="en-US" dirty="0" smtClean="0"/>
              <a:t>France tried to invade Great Britain</a:t>
            </a:r>
          </a:p>
          <a:p>
            <a:pPr lvl="1"/>
            <a:r>
              <a:rPr lang="en-US" dirty="0" smtClean="0"/>
              <a:t>Admiral </a:t>
            </a:r>
            <a:r>
              <a:rPr lang="en-US" b="1" dirty="0" smtClean="0"/>
              <a:t>Horatio Nelson </a:t>
            </a:r>
            <a:r>
              <a:rPr lang="en-US" dirty="0" smtClean="0"/>
              <a:t>defeated him at the </a:t>
            </a:r>
            <a:r>
              <a:rPr lang="en-US" b="1" dirty="0" smtClean="0"/>
              <a:t>Battle of Trafalgar</a:t>
            </a:r>
            <a:endParaRPr lang="en-US" dirty="0" smtClean="0"/>
          </a:p>
          <a:p>
            <a:pPr lvl="2"/>
            <a:r>
              <a:rPr lang="en-US" dirty="0" smtClean="0"/>
              <a:t>Nelson was killed in this naval battle</a:t>
            </a:r>
          </a:p>
          <a:p>
            <a:r>
              <a:rPr lang="en-US" dirty="0" smtClean="0"/>
              <a:t>Napoleon struck back with the </a:t>
            </a:r>
            <a:r>
              <a:rPr lang="en-US" b="1" dirty="0" smtClean="0"/>
              <a:t>Continental System</a:t>
            </a:r>
          </a:p>
          <a:p>
            <a:pPr lvl="1"/>
            <a:r>
              <a:rPr lang="en-US" dirty="0" smtClean="0"/>
              <a:t>No trade between the European continent and Great Britain</a:t>
            </a:r>
          </a:p>
          <a:p>
            <a:r>
              <a:rPr lang="en-US" dirty="0" smtClean="0"/>
              <a:t>Great Britain responded with </a:t>
            </a:r>
            <a:r>
              <a:rPr lang="en-US" b="1" dirty="0" smtClean="0"/>
              <a:t>blockades</a:t>
            </a:r>
          </a:p>
          <a:p>
            <a:pPr lvl="1"/>
            <a:r>
              <a:rPr lang="en-US" dirty="0" smtClean="0"/>
              <a:t>British attacks on American ships still trading with France helped spark the </a:t>
            </a:r>
            <a:r>
              <a:rPr lang="en-US" b="1" dirty="0" smtClean="0"/>
              <a:t>War of 1812 </a:t>
            </a:r>
            <a:r>
              <a:rPr lang="en-US" dirty="0" smtClean="0"/>
              <a:t>in the U.S.</a:t>
            </a:r>
          </a:p>
          <a:p>
            <a:r>
              <a:rPr lang="en-US" dirty="0" smtClean="0"/>
              <a:t>Continental system failed because European countries wanted and needed trade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Battle of Trafalgar:</a:t>
            </a:r>
            <a:br>
              <a:rPr lang="en-US" dirty="0" smtClean="0"/>
            </a:br>
            <a:r>
              <a:rPr lang="en-US" dirty="0" smtClean="0"/>
              <a:t>October 21, 1805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03831" y="1371601"/>
            <a:ext cx="7925309" cy="5105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Battle of Trafalgar: October 21, 1805</a:t>
            </a:r>
            <a:br>
              <a:rPr lang="en-US" sz="3600" dirty="0" smtClean="0"/>
            </a:br>
            <a:r>
              <a:rPr lang="en-US" sz="3600" i="1" dirty="0" smtClean="0"/>
              <a:t>Death of Horatio Lord Nelson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a/ad/Mort_nel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820" y="1447800"/>
            <a:ext cx="816018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8080" cy="4800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What were the results of France’s Egyptian Campaign?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How did Napoleon come to power in France?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Describe Napoleon’s reforms.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Why did nationalism spread throughout Europe during the Napoleonic era?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Who was Nelson and what role did he play in the eventual defeat of Napoleon?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Spreads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Napoleon spread revolution with his </a:t>
            </a:r>
            <a:r>
              <a:rPr lang="en-US" i="1" dirty="0" smtClean="0"/>
              <a:t>Grande </a:t>
            </a:r>
            <a:r>
              <a:rPr lang="en-US" i="1" dirty="0" err="1" smtClean="0"/>
              <a:t>Armée</a:t>
            </a:r>
            <a:endParaRPr lang="en-US" i="1" dirty="0" smtClean="0"/>
          </a:p>
          <a:p>
            <a:r>
              <a:rPr lang="en-US" dirty="0" smtClean="0"/>
              <a:t>Supported liberal reforms in conquered lands</a:t>
            </a:r>
          </a:p>
          <a:p>
            <a:r>
              <a:rPr lang="en-US" dirty="0" smtClean="0"/>
              <a:t>Abolished nobility and feudalism</a:t>
            </a:r>
          </a:p>
          <a:p>
            <a:r>
              <a:rPr lang="en-US" dirty="0" smtClean="0"/>
              <a:t>Set up meritocracies</a:t>
            </a:r>
          </a:p>
          <a:p>
            <a:r>
              <a:rPr lang="en-US" dirty="0" smtClean="0"/>
              <a:t>Ended Church privileges</a:t>
            </a:r>
          </a:p>
          <a:p>
            <a:r>
              <a:rPr lang="en-US" dirty="0" smtClean="0"/>
              <a:t>Napoleonic Code spread even to areas beyond the French empire</a:t>
            </a:r>
          </a:p>
          <a:p>
            <a:pPr lvl="1"/>
            <a:r>
              <a:rPr lang="en-US" dirty="0" smtClean="0"/>
              <a:t>Such as the Spanish and Portuguese colonies in Latin America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914400"/>
          </a:xfrm>
        </p:spPr>
        <p:txBody>
          <a:bodyPr/>
          <a:lstStyle/>
          <a:p>
            <a:r>
              <a:rPr lang="en-US" dirty="0" smtClean="0"/>
              <a:t>Decline of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Europeans hated the Continental System</a:t>
            </a:r>
          </a:p>
          <a:p>
            <a:r>
              <a:rPr lang="en-US" dirty="0" smtClean="0"/>
              <a:t>Revolutionary ideals of self-government spurred nationalism in conquered states</a:t>
            </a:r>
          </a:p>
          <a:p>
            <a:r>
              <a:rPr lang="en-US" b="1" dirty="0" smtClean="0"/>
              <a:t>Peninsular War </a:t>
            </a:r>
            <a:r>
              <a:rPr lang="en-US" dirty="0" smtClean="0"/>
              <a:t>in Spain and Portugal</a:t>
            </a:r>
          </a:p>
          <a:p>
            <a:pPr lvl="1"/>
            <a:r>
              <a:rPr lang="en-US" dirty="0" smtClean="0"/>
              <a:t>People of Iberian Peninsula pledged loyalty to Church and king</a:t>
            </a:r>
          </a:p>
          <a:p>
            <a:pPr lvl="2"/>
            <a:r>
              <a:rPr lang="en-US" dirty="0" smtClean="0"/>
              <a:t>Aided by the British</a:t>
            </a:r>
          </a:p>
          <a:p>
            <a:pPr lvl="1"/>
            <a:r>
              <a:rPr lang="en-US" dirty="0" smtClean="0"/>
              <a:t>Local rulers formed </a:t>
            </a:r>
            <a:r>
              <a:rPr lang="en-US" b="1" dirty="0" smtClean="0"/>
              <a:t>juntas</a:t>
            </a:r>
            <a:r>
              <a:rPr lang="en-US" dirty="0" smtClean="0"/>
              <a:t> to maintain power</a:t>
            </a:r>
            <a:endParaRPr lang="en-US" b="1" dirty="0" smtClean="0"/>
          </a:p>
          <a:p>
            <a:pPr lvl="2"/>
            <a:r>
              <a:rPr lang="en-US" dirty="0" smtClean="0"/>
              <a:t>Did not actually want to give up all of their power to a returning Spanish or Portuguese king</a:t>
            </a:r>
          </a:p>
          <a:p>
            <a:pPr lvl="2"/>
            <a:r>
              <a:rPr lang="en-US" dirty="0" smtClean="0"/>
              <a:t>Wanted to keep many elements of republicanism</a:t>
            </a:r>
          </a:p>
          <a:p>
            <a:pPr lvl="1"/>
            <a:r>
              <a:rPr lang="en-US" dirty="0" smtClean="0"/>
              <a:t>Guerrilla warfare against French rule of Joseph Bonaparte</a:t>
            </a:r>
          </a:p>
          <a:p>
            <a:r>
              <a:rPr lang="en-US" dirty="0" smtClean="0"/>
              <a:t>War with Austria</a:t>
            </a:r>
          </a:p>
          <a:p>
            <a:pPr lvl="1"/>
            <a:r>
              <a:rPr lang="en-US" dirty="0" smtClean="0"/>
              <a:t>1805 – Battle of Austerlitz – French won</a:t>
            </a:r>
          </a:p>
          <a:p>
            <a:pPr lvl="1"/>
            <a:r>
              <a:rPr lang="en-US" dirty="0" smtClean="0"/>
              <a:t>1809 – Battle of Wagram – French won</a:t>
            </a:r>
          </a:p>
          <a:p>
            <a:pPr lvl="1"/>
            <a:r>
              <a:rPr lang="en-US" dirty="0" smtClean="0"/>
              <a:t>But the Austrian opposition illustrated the commitment to end French domination in Europe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Wagram, 1809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447800"/>
            <a:ext cx="7321550" cy="50468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Europe in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1837" y="1371600"/>
            <a:ext cx="8412163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914400"/>
          </a:xfrm>
        </p:spPr>
        <p:txBody>
          <a:bodyPr/>
          <a:lstStyle/>
          <a:p>
            <a:r>
              <a:rPr lang="en-US" dirty="0" smtClean="0"/>
              <a:t>Napoleon’s Invasion of Russia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914400"/>
          <a:ext cx="77152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Napoleon’s Abdication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990600"/>
          <a:ext cx="763905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Corsica in 1769</a:t>
            </a:r>
          </a:p>
          <a:p>
            <a:r>
              <a:rPr lang="en-US" dirty="0" smtClean="0"/>
              <a:t>Military education</a:t>
            </a:r>
          </a:p>
          <a:p>
            <a:r>
              <a:rPr lang="en-US" dirty="0" smtClean="0"/>
              <a:t>Favored Jacobins and republicanism</a:t>
            </a:r>
          </a:p>
          <a:p>
            <a:r>
              <a:rPr lang="en-US" dirty="0" smtClean="0"/>
              <a:t>Military hero</a:t>
            </a:r>
          </a:p>
          <a:p>
            <a:pPr lvl="1"/>
            <a:r>
              <a:rPr lang="en-US" dirty="0" smtClean="0"/>
              <a:t>Drove British forces from port of Toulon in 1793</a:t>
            </a:r>
          </a:p>
          <a:p>
            <a:pPr lvl="1"/>
            <a:r>
              <a:rPr lang="en-US" dirty="0" smtClean="0"/>
              <a:t>Captured northern Italy and forced Austrian Hapsburgs to make peace</a:t>
            </a:r>
          </a:p>
          <a:p>
            <a:pPr lvl="1"/>
            <a:r>
              <a:rPr lang="en-US" dirty="0" smtClean="0"/>
              <a:t>1798 – Egyptian expedition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3124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March 20, 1815</a:t>
            </a:r>
          </a:p>
          <a:p>
            <a:pPr lvl="1"/>
            <a:r>
              <a:rPr lang="en-US" dirty="0" smtClean="0"/>
              <a:t>Napoleon marched triumphantly into Paris</a:t>
            </a:r>
          </a:p>
          <a:p>
            <a:r>
              <a:rPr lang="en-US" dirty="0" smtClean="0"/>
              <a:t>June 18, 1815</a:t>
            </a:r>
          </a:p>
          <a:p>
            <a:pPr lvl="1"/>
            <a:r>
              <a:rPr lang="en-US" dirty="0" smtClean="0"/>
              <a:t>Battle of Waterloo (in Belgium)</a:t>
            </a:r>
          </a:p>
          <a:p>
            <a:r>
              <a:rPr lang="en-US" dirty="0" smtClean="0"/>
              <a:t>Napoleon was defeated</a:t>
            </a:r>
          </a:p>
          <a:p>
            <a:pPr lvl="1"/>
            <a:r>
              <a:rPr lang="en-US" dirty="0" smtClean="0"/>
              <a:t>Exiled to St. Helena in the South Pacific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381000"/>
            <a:ext cx="4572000" cy="6059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Waterloo, 1815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pload.wikimedia.org/wikipedia/commons/9/99/Sadler%2C_Battle_of_Waterl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7699989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Napoleon’s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Died in 1821 on St. Helena</a:t>
            </a:r>
          </a:p>
          <a:p>
            <a:r>
              <a:rPr lang="en-US" dirty="0" smtClean="0"/>
              <a:t>Controversial historical figure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Established meritocracy</a:t>
            </a:r>
          </a:p>
          <a:p>
            <a:pPr lvl="2"/>
            <a:r>
              <a:rPr lang="en-US" dirty="0" smtClean="0"/>
              <a:t>Held plebiscites</a:t>
            </a:r>
          </a:p>
          <a:p>
            <a:pPr lvl="2"/>
            <a:r>
              <a:rPr lang="en-US" dirty="0" smtClean="0"/>
              <a:t>Spread revolutionary ideals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Absolute ruler</a:t>
            </a:r>
          </a:p>
          <a:p>
            <a:pPr lvl="2"/>
            <a:r>
              <a:rPr lang="en-US" dirty="0" smtClean="0"/>
              <a:t>Ruled an empire with puppet kings</a:t>
            </a:r>
          </a:p>
          <a:p>
            <a:pPr lvl="2"/>
            <a:r>
              <a:rPr lang="en-US" dirty="0" smtClean="0"/>
              <a:t>Took away many rights of women</a:t>
            </a:r>
          </a:p>
          <a:p>
            <a:r>
              <a:rPr lang="en-US" dirty="0" smtClean="0"/>
              <a:t>International legacy</a:t>
            </a:r>
          </a:p>
          <a:p>
            <a:pPr lvl="1"/>
            <a:r>
              <a:rPr lang="en-US" dirty="0" smtClean="0"/>
              <a:t>Destruction of the Holy Roman Empire led to the creation of Germany</a:t>
            </a:r>
          </a:p>
          <a:p>
            <a:pPr lvl="1"/>
            <a:r>
              <a:rPr lang="en-US" dirty="0" smtClean="0"/>
              <a:t>1803 – Sold the Louisiana Territory to the United States</a:t>
            </a:r>
          </a:p>
          <a:p>
            <a:pPr lvl="1"/>
            <a:r>
              <a:rPr lang="en-US" dirty="0" smtClean="0"/>
              <a:t>Created nationalistic fervor throughout the world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r>
              <a:rPr lang="en-US" dirty="0" smtClean="0"/>
              <a:t>September, 1814, through June, 1815</a:t>
            </a:r>
          </a:p>
          <a:p>
            <a:r>
              <a:rPr lang="en-US" dirty="0" smtClean="0"/>
              <a:t>Austria, Great Britain, Prussia, and Russia sought to:</a:t>
            </a:r>
          </a:p>
          <a:p>
            <a:pPr lvl="1"/>
            <a:r>
              <a:rPr lang="en-US" dirty="0" smtClean="0"/>
              <a:t>Restore the Old Regime</a:t>
            </a:r>
          </a:p>
          <a:p>
            <a:pPr lvl="1"/>
            <a:r>
              <a:rPr lang="en-US" dirty="0" smtClean="0"/>
              <a:t>Establish a balance of power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4038600"/>
            <a:ext cx="2084084" cy="262096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8600"/>
            <a:ext cx="202269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Leaders at the Congress of Vienna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the Congress of Vienna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990600"/>
          <a:ext cx="771525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i281.photobucket.com/albums/kk204/StudentHandoutsInc/MapofEuropein18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"/>
            <a:ext cx="9170165" cy="653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What political and social reforms did Napoleon make in the lands he conquered?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Describe the events of the Peninsular War.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Describe the map of Europe in 1812.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What events brought about Napoleon’s abdication?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At what battle was Napoleon finally defeated?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Was Napoleon a good leader?  Why or why not?  Look at this question from the perspectives of a French peasant, French </a:t>
            </a:r>
            <a:r>
              <a:rPr lang="en-US" i="1" dirty="0" smtClean="0"/>
              <a:t>émigré</a:t>
            </a:r>
            <a:r>
              <a:rPr lang="en-US" dirty="0" smtClean="0"/>
              <a:t>, Spanish peasant, and Spanish noble.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Napoleonic Campaign in Egypt:</a:t>
            </a:r>
            <a:br>
              <a:rPr lang="en-US" dirty="0" smtClean="0"/>
            </a:br>
            <a:r>
              <a:rPr lang="en-US" dirty="0" smtClean="0"/>
              <a:t>1798-1801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Napoleon’s attempt to seize Egypt and undermine Britain’s access to India</a:t>
            </a:r>
          </a:p>
          <a:p>
            <a:pPr lvl="1"/>
            <a:r>
              <a:rPr lang="en-US" dirty="0" smtClean="0"/>
              <a:t>Napoleon took control of Egypt on land</a:t>
            </a:r>
          </a:p>
          <a:p>
            <a:pPr lvl="1"/>
            <a:r>
              <a:rPr lang="en-US" dirty="0" smtClean="0"/>
              <a:t>Brought along scientists</a:t>
            </a:r>
          </a:p>
          <a:p>
            <a:pPr lvl="2"/>
            <a:r>
              <a:rPr lang="en-US" dirty="0" smtClean="0"/>
              <a:t>Studied the pyramids, etc.</a:t>
            </a:r>
          </a:p>
          <a:p>
            <a:pPr lvl="2"/>
            <a:r>
              <a:rPr lang="en-US" dirty="0" smtClean="0"/>
              <a:t>Discovered the Rosetta stone</a:t>
            </a:r>
          </a:p>
          <a:p>
            <a:pPr lvl="2"/>
            <a:r>
              <a:rPr lang="en-US" dirty="0" smtClean="0"/>
              <a:t>British took control of Egypt and all discoveries following the defeat of the French forces in Egypt</a:t>
            </a:r>
          </a:p>
          <a:p>
            <a:r>
              <a:rPr lang="en-US" dirty="0" smtClean="0"/>
              <a:t>Battle of the Nile – August 1-3, 1798</a:t>
            </a:r>
          </a:p>
          <a:p>
            <a:pPr lvl="1"/>
            <a:r>
              <a:rPr lang="en-US" dirty="0" smtClean="0"/>
              <a:t>Britain’s </a:t>
            </a:r>
            <a:r>
              <a:rPr lang="en-US" b="1" dirty="0" smtClean="0"/>
              <a:t>Horatio Nelson </a:t>
            </a:r>
            <a:r>
              <a:rPr lang="en-US" dirty="0" smtClean="0"/>
              <a:t>defeated French naval forces</a:t>
            </a:r>
          </a:p>
          <a:p>
            <a:pPr lvl="1"/>
            <a:r>
              <a:rPr lang="en-US" dirty="0" smtClean="0"/>
              <a:t>Napoleon and his troops became stranded in Egypt</a:t>
            </a:r>
          </a:p>
          <a:p>
            <a:pPr lvl="1"/>
            <a:r>
              <a:rPr lang="en-US" dirty="0" smtClean="0"/>
              <a:t>August, 1799 – Napoleon snuck past the British blockade in the Mediterranean and returned to Paris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in Egypt, 1798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371600"/>
            <a:ext cx="7786658" cy="48428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838200"/>
          </a:xfrm>
        </p:spPr>
        <p:txBody>
          <a:bodyPr/>
          <a:lstStyle/>
          <a:p>
            <a:r>
              <a:rPr lang="en-US" dirty="0" smtClean="0"/>
              <a:t>Napoleon’s Rise to Power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1799 </a:t>
            </a:r>
          </a:p>
          <a:p>
            <a:pPr lvl="1"/>
            <a:r>
              <a:rPr lang="en-US" dirty="0" smtClean="0"/>
              <a:t>Snuck past British blockade in Mediterranean </a:t>
            </a:r>
          </a:p>
          <a:p>
            <a:pPr lvl="1"/>
            <a:r>
              <a:rPr lang="en-US" dirty="0" smtClean="0"/>
              <a:t>Took control of the Directory by </a:t>
            </a:r>
            <a:r>
              <a:rPr lang="en-US" b="1" i="1" dirty="0" smtClean="0"/>
              <a:t>coup d’état</a:t>
            </a:r>
            <a:endParaRPr lang="en-US" dirty="0" smtClean="0"/>
          </a:p>
          <a:p>
            <a:pPr lvl="1"/>
            <a:r>
              <a:rPr lang="en-US" dirty="0" smtClean="0"/>
              <a:t>Set up three-man Consulate </a:t>
            </a:r>
          </a:p>
          <a:p>
            <a:pPr lvl="2"/>
            <a:r>
              <a:rPr lang="en-US" dirty="0" smtClean="0"/>
              <a:t>W</a:t>
            </a:r>
            <a:r>
              <a:rPr lang="en-US" dirty="0" smtClean="0"/>
              <a:t>ith himself as First Consul</a:t>
            </a:r>
          </a:p>
          <a:p>
            <a:r>
              <a:rPr lang="en-US" dirty="0" smtClean="0"/>
              <a:t>1802 </a:t>
            </a:r>
          </a:p>
          <a:p>
            <a:pPr lvl="1"/>
            <a:r>
              <a:rPr lang="en-US" dirty="0" smtClean="0"/>
              <a:t>Consul for life</a:t>
            </a:r>
          </a:p>
          <a:p>
            <a:r>
              <a:rPr lang="en-US" dirty="0" smtClean="0"/>
              <a:t>1804 </a:t>
            </a:r>
          </a:p>
          <a:p>
            <a:pPr lvl="1"/>
            <a:r>
              <a:rPr lang="en-US" dirty="0" smtClean="0"/>
              <a:t>Crowned himself emperor</a:t>
            </a:r>
          </a:p>
          <a:p>
            <a:r>
              <a:rPr lang="en-US" b="1" dirty="0" smtClean="0"/>
              <a:t>Plebiscite</a:t>
            </a:r>
          </a:p>
          <a:p>
            <a:pPr lvl="1"/>
            <a:r>
              <a:rPr lang="en-US" dirty="0" smtClean="0"/>
              <a:t>Popular vote done by ballot</a:t>
            </a:r>
          </a:p>
          <a:p>
            <a:pPr lvl="1"/>
            <a:r>
              <a:rPr lang="en-US" dirty="0" smtClean="0"/>
              <a:t>Napoleon always held plebiscites</a:t>
            </a:r>
          </a:p>
          <a:p>
            <a:pPr lvl="1"/>
            <a:r>
              <a:rPr lang="en-US" dirty="0" smtClean="0"/>
              <a:t>Everyone always voted for his policies</a:t>
            </a:r>
          </a:p>
          <a:p>
            <a:r>
              <a:rPr lang="en-US" b="1" dirty="0" smtClean="0"/>
              <a:t>Democratic despotism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 had absolute power regardless of the fact that he held plebiscites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studenthandouts.com/fr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988175" cy="61820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6248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Arc de </a:t>
            </a:r>
            <a:r>
              <a:rPr lang="en-US" dirty="0" err="1" smtClean="0"/>
              <a:t>Triomphe</a:t>
            </a:r>
            <a:r>
              <a:rPr lang="en-US" dirty="0" smtClean="0"/>
              <a:t> in Paris, which was erected in 1806 to honor the soldiers of Napoleon.</a:t>
            </a:r>
          </a:p>
          <a:p>
            <a:pPr algn="ctr"/>
            <a:r>
              <a:rPr lang="en-US" dirty="0" smtClean="0"/>
              <a:t>Its nationalistic style set the tone for public monuments until World War I.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762000"/>
          </a:xfrm>
        </p:spPr>
        <p:txBody>
          <a:bodyPr/>
          <a:lstStyle/>
          <a:p>
            <a:r>
              <a:rPr lang="en-US" dirty="0" smtClean="0"/>
              <a:t>Napoleon’s Reforms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762000"/>
          <a:ext cx="77914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1804-1812: Military successes due to leadership skills, large armies, and surprise tactics</a:t>
            </a:r>
          </a:p>
          <a:p>
            <a:r>
              <a:rPr lang="en-US" dirty="0" smtClean="0"/>
              <a:t>Annexed parts of Germany and Italy as well as Belgium and the Netherlands</a:t>
            </a:r>
          </a:p>
          <a:p>
            <a:r>
              <a:rPr lang="en-US" dirty="0" smtClean="0"/>
              <a:t>Replaced Holy Roman Empire with French-controlled Federation of the Rhine</a:t>
            </a:r>
          </a:p>
          <a:p>
            <a:r>
              <a:rPr lang="en-US" dirty="0" smtClean="0"/>
              <a:t>Cut off half of Prussia to form Grand Duchy of Warsaw (historical Poland)</a:t>
            </a:r>
          </a:p>
          <a:p>
            <a:r>
              <a:rPr lang="en-US" dirty="0" smtClean="0"/>
              <a:t>Placed puppet rulers on conquered thrones (e.g., Joseph Bonaparte as king of Spain)</a:t>
            </a:r>
          </a:p>
          <a:p>
            <a:r>
              <a:rPr lang="en-US" dirty="0" smtClean="0"/>
              <a:t>Formed alliances</a:t>
            </a:r>
          </a:p>
          <a:p>
            <a:pPr lvl="1"/>
            <a:r>
              <a:rPr lang="en-US" dirty="0" smtClean="0"/>
              <a:t>Including divorcing Josephine de Beauharnais to marry Marie Louise of Austria</a:t>
            </a:r>
          </a:p>
          <a:p>
            <a:r>
              <a:rPr lang="en-US" dirty="0" smtClean="0"/>
              <a:t>Nationalism grew with Napoleon’s successes</a:t>
            </a:r>
          </a:p>
          <a:p>
            <a:pPr lvl="1"/>
            <a:r>
              <a:rPr lang="en-US" dirty="0" smtClean="0"/>
              <a:t>Both in France and in the areas he conquered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2031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Empress Josephine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3657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Napoleon’s first wife, Josephine de Beauharnais, aided her husband’s career through her interpersonal skills and political connections.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28600"/>
            <a:ext cx="3124200" cy="61198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701</TotalTime>
  <Words>1293</Words>
  <Application>Microsoft Office PowerPoint</Application>
  <PresentationFormat>On-screen Show (4:3)</PresentationFormat>
  <Paragraphs>176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The Napoleonic Era 1799-1815</vt:lpstr>
      <vt:lpstr>Napoleon’s Background</vt:lpstr>
      <vt:lpstr>Napoleonic Campaign in Egypt: 1798-1801</vt:lpstr>
      <vt:lpstr>Napoleon in Egypt, 1798</vt:lpstr>
      <vt:lpstr>Napoleon’s Rise to Power</vt:lpstr>
      <vt:lpstr>Slide 6</vt:lpstr>
      <vt:lpstr>Napoleon’s Reforms</vt:lpstr>
      <vt:lpstr>Napoleon’s Empire</vt:lpstr>
      <vt:lpstr>Empress Josephine</vt:lpstr>
      <vt:lpstr>British Opposition to Napoleon</vt:lpstr>
      <vt:lpstr>Battle of Trafalgar: October 21, 1805</vt:lpstr>
      <vt:lpstr>Battle of Trafalgar: October 21, 1805 Death of Horatio Lord Nelson</vt:lpstr>
      <vt:lpstr>Review Questions</vt:lpstr>
      <vt:lpstr>Napoleon Spreads Revolution </vt:lpstr>
      <vt:lpstr>Decline of Napoleon’s Empire</vt:lpstr>
      <vt:lpstr>Battle of Wagram, 1809</vt:lpstr>
      <vt:lpstr>Map of Europe in 1812</vt:lpstr>
      <vt:lpstr>Napoleon’s Invasion of Russia</vt:lpstr>
      <vt:lpstr>Napoleon’s Abdication</vt:lpstr>
      <vt:lpstr>The Hundred Days</vt:lpstr>
      <vt:lpstr>Battle of Waterloo, 1815</vt:lpstr>
      <vt:lpstr>Napoleon’s Legacy</vt:lpstr>
      <vt:lpstr>Congress of Vienna</vt:lpstr>
      <vt:lpstr>Important Leaders at the Congress of Vienna</vt:lpstr>
      <vt:lpstr>Results of the Congress of Vienna</vt:lpstr>
      <vt:lpstr>Slide 26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Napoleonic Era, 1799-1815</dc:title>
  <dc:subject>World History - Global Studies</dc:subject>
  <dc:creator>Student Handouts, Inc.</dc:creator>
  <cp:lastModifiedBy>HP Authorized Customer</cp:lastModifiedBy>
  <cp:revision>32</cp:revision>
  <dcterms:created xsi:type="dcterms:W3CDTF">2009-10-24T06:46:01Z</dcterms:created>
  <dcterms:modified xsi:type="dcterms:W3CDTF">2009-10-24T18:27:37Z</dcterms:modified>
</cp:coreProperties>
</file>