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ECE28-EBC2-4F2A-8238-EAC2228B127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BEF92-0370-4063-B48F-EBA2395536F9}">
      <dgm:prSet phldrT="[Text]" custT="1"/>
      <dgm:spPr/>
      <dgm:t>
        <a:bodyPr/>
        <a:lstStyle/>
        <a:p>
          <a:r>
            <a:rPr lang="en-US" sz="1400" b="1" dirty="0" smtClean="0"/>
            <a:t>1801-1825</a:t>
          </a:r>
          <a:endParaRPr lang="en-US" sz="1400" b="1" dirty="0"/>
        </a:p>
      </dgm:t>
    </dgm:pt>
    <dgm:pt modelId="{8F160B1F-57FF-4971-8213-B8C440B932BB}" type="parTrans" cxnId="{8847FD47-5591-490A-BE9A-50777A73BF6D}">
      <dgm:prSet/>
      <dgm:spPr/>
      <dgm:t>
        <a:bodyPr/>
        <a:lstStyle/>
        <a:p>
          <a:endParaRPr lang="en-US"/>
        </a:p>
      </dgm:t>
    </dgm:pt>
    <dgm:pt modelId="{B9C6FE90-72C8-4DCF-B00E-DE440F70284F}" type="sibTrans" cxnId="{8847FD47-5591-490A-BE9A-50777A73BF6D}">
      <dgm:prSet/>
      <dgm:spPr/>
      <dgm:t>
        <a:bodyPr/>
        <a:lstStyle/>
        <a:p>
          <a:endParaRPr lang="en-US"/>
        </a:p>
      </dgm:t>
    </dgm:pt>
    <dgm:pt modelId="{91665C72-C623-4893-91B1-59912227C53D}">
      <dgm:prSet phldrT="[Text]"/>
      <dgm:spPr/>
      <dgm:t>
        <a:bodyPr/>
        <a:lstStyle/>
        <a:p>
          <a:r>
            <a:rPr lang="en-US" dirty="0" smtClean="0"/>
            <a:t>Alexander I</a:t>
          </a:r>
          <a:endParaRPr lang="en-US" dirty="0"/>
        </a:p>
      </dgm:t>
    </dgm:pt>
    <dgm:pt modelId="{3F369338-AA03-4CB0-A9BE-18CB636601D6}" type="parTrans" cxnId="{F92B406F-A169-4C7E-8374-5668B4B8CD0A}">
      <dgm:prSet/>
      <dgm:spPr/>
      <dgm:t>
        <a:bodyPr/>
        <a:lstStyle/>
        <a:p>
          <a:endParaRPr lang="en-US"/>
        </a:p>
      </dgm:t>
    </dgm:pt>
    <dgm:pt modelId="{A9F26C1B-1E50-4473-B709-4CC980561CC5}" type="sibTrans" cxnId="{F92B406F-A169-4C7E-8374-5668B4B8CD0A}">
      <dgm:prSet/>
      <dgm:spPr/>
      <dgm:t>
        <a:bodyPr/>
        <a:lstStyle/>
        <a:p>
          <a:endParaRPr lang="en-US"/>
        </a:p>
      </dgm:t>
    </dgm:pt>
    <dgm:pt modelId="{8A0F1EF2-B768-4E67-BDC7-0B8A5F11D529}">
      <dgm:prSet phldrT="[Text]" custT="1"/>
      <dgm:spPr/>
      <dgm:t>
        <a:bodyPr/>
        <a:lstStyle/>
        <a:p>
          <a:r>
            <a:rPr lang="en-US" sz="1400" b="1" dirty="0" smtClean="0"/>
            <a:t>1825-1855</a:t>
          </a:r>
          <a:endParaRPr lang="en-US" sz="1400" b="1" dirty="0"/>
        </a:p>
      </dgm:t>
    </dgm:pt>
    <dgm:pt modelId="{D86FE529-F354-41B5-9334-B07B18E06F83}" type="parTrans" cxnId="{44A4C58F-AA75-4A37-A70D-E1716B1CD19B}">
      <dgm:prSet/>
      <dgm:spPr/>
      <dgm:t>
        <a:bodyPr/>
        <a:lstStyle/>
        <a:p>
          <a:endParaRPr lang="en-US"/>
        </a:p>
      </dgm:t>
    </dgm:pt>
    <dgm:pt modelId="{A473E4C6-9E87-4238-84D8-016A8F04B4AA}" type="sibTrans" cxnId="{44A4C58F-AA75-4A37-A70D-E1716B1CD19B}">
      <dgm:prSet/>
      <dgm:spPr/>
      <dgm:t>
        <a:bodyPr/>
        <a:lstStyle/>
        <a:p>
          <a:endParaRPr lang="en-US"/>
        </a:p>
      </dgm:t>
    </dgm:pt>
    <dgm:pt modelId="{EDE50851-1560-411D-B343-379342C529AE}">
      <dgm:prSet phldrT="[Text]"/>
      <dgm:spPr/>
      <dgm:t>
        <a:bodyPr/>
        <a:lstStyle/>
        <a:p>
          <a:r>
            <a:rPr lang="en-US" dirty="0" smtClean="0"/>
            <a:t>Nicholas I</a:t>
          </a:r>
          <a:endParaRPr lang="en-US" dirty="0"/>
        </a:p>
      </dgm:t>
    </dgm:pt>
    <dgm:pt modelId="{FD11F057-9AFA-42DB-AE94-805476E716CD}" type="parTrans" cxnId="{40D70F06-42DC-4B8E-A40F-3AD40BF0549B}">
      <dgm:prSet/>
      <dgm:spPr/>
      <dgm:t>
        <a:bodyPr/>
        <a:lstStyle/>
        <a:p>
          <a:endParaRPr lang="en-US"/>
        </a:p>
      </dgm:t>
    </dgm:pt>
    <dgm:pt modelId="{206DF962-5484-4359-98F5-651FCEBEEDD4}" type="sibTrans" cxnId="{40D70F06-42DC-4B8E-A40F-3AD40BF0549B}">
      <dgm:prSet/>
      <dgm:spPr/>
      <dgm:t>
        <a:bodyPr/>
        <a:lstStyle/>
        <a:p>
          <a:endParaRPr lang="en-US"/>
        </a:p>
      </dgm:t>
    </dgm:pt>
    <dgm:pt modelId="{641A2414-8992-4396-A16E-7C89504DB549}">
      <dgm:prSet phldrT="[Text]" custT="1"/>
      <dgm:spPr/>
      <dgm:t>
        <a:bodyPr/>
        <a:lstStyle/>
        <a:p>
          <a:r>
            <a:rPr lang="en-US" sz="1400" b="1" i="0" dirty="0" smtClean="0"/>
            <a:t>1855-1881</a:t>
          </a:r>
          <a:endParaRPr lang="en-US" sz="1400" b="1" i="0" dirty="0"/>
        </a:p>
      </dgm:t>
    </dgm:pt>
    <dgm:pt modelId="{15D66B0E-A460-4A52-BBC2-50541EC16A45}" type="parTrans" cxnId="{52E36285-CE0F-475D-9D70-E371323B7810}">
      <dgm:prSet/>
      <dgm:spPr/>
      <dgm:t>
        <a:bodyPr/>
        <a:lstStyle/>
        <a:p>
          <a:endParaRPr lang="en-US"/>
        </a:p>
      </dgm:t>
    </dgm:pt>
    <dgm:pt modelId="{B020B4C8-5C0C-45C8-A545-EF0BF2367DD2}" type="sibTrans" cxnId="{52E36285-CE0F-475D-9D70-E371323B7810}">
      <dgm:prSet/>
      <dgm:spPr/>
      <dgm:t>
        <a:bodyPr/>
        <a:lstStyle/>
        <a:p>
          <a:endParaRPr lang="en-US"/>
        </a:p>
      </dgm:t>
    </dgm:pt>
    <dgm:pt modelId="{FC18D252-6DC4-4645-AAC5-034ED002A68B}">
      <dgm:prSet phldrT="[Text]"/>
      <dgm:spPr/>
      <dgm:t>
        <a:bodyPr/>
        <a:lstStyle/>
        <a:p>
          <a:r>
            <a:rPr lang="en-US" dirty="0" smtClean="0"/>
            <a:t>Alexander II</a:t>
          </a:r>
          <a:endParaRPr lang="en-US" dirty="0"/>
        </a:p>
      </dgm:t>
    </dgm:pt>
    <dgm:pt modelId="{422B1A1F-050F-4256-8CF6-C2CF6D3DE72C}" type="parTrans" cxnId="{36C33A2C-DD97-444B-9914-E5C856CE50DB}">
      <dgm:prSet/>
      <dgm:spPr/>
      <dgm:t>
        <a:bodyPr/>
        <a:lstStyle/>
        <a:p>
          <a:endParaRPr lang="en-US"/>
        </a:p>
      </dgm:t>
    </dgm:pt>
    <dgm:pt modelId="{3FF52CB7-C2A6-484D-A744-753CB41C033F}" type="sibTrans" cxnId="{36C33A2C-DD97-444B-9914-E5C856CE50DB}">
      <dgm:prSet/>
      <dgm:spPr/>
      <dgm:t>
        <a:bodyPr/>
        <a:lstStyle/>
        <a:p>
          <a:endParaRPr lang="en-US"/>
        </a:p>
      </dgm:t>
    </dgm:pt>
    <dgm:pt modelId="{DD40862A-26F5-487B-B488-7A03C79B07B4}">
      <dgm:prSet phldrT="[Text]" custT="1"/>
      <dgm:spPr/>
      <dgm:t>
        <a:bodyPr/>
        <a:lstStyle/>
        <a:p>
          <a:r>
            <a:rPr lang="en-US" sz="1400" b="1" dirty="0" smtClean="0"/>
            <a:t>1881-1894</a:t>
          </a:r>
          <a:endParaRPr lang="en-US" sz="1400" b="1" dirty="0"/>
        </a:p>
      </dgm:t>
    </dgm:pt>
    <dgm:pt modelId="{4FE2A08D-C2C6-44A2-9B70-EA073721D15C}" type="parTrans" cxnId="{9FEBB615-2DC4-4ED0-819B-4CB25A531430}">
      <dgm:prSet/>
      <dgm:spPr/>
      <dgm:t>
        <a:bodyPr/>
        <a:lstStyle/>
        <a:p>
          <a:endParaRPr lang="en-US"/>
        </a:p>
      </dgm:t>
    </dgm:pt>
    <dgm:pt modelId="{11822E4C-96E3-43AC-B62B-16D028BA7733}" type="sibTrans" cxnId="{9FEBB615-2DC4-4ED0-819B-4CB25A531430}">
      <dgm:prSet/>
      <dgm:spPr/>
      <dgm:t>
        <a:bodyPr/>
        <a:lstStyle/>
        <a:p>
          <a:endParaRPr lang="en-US"/>
        </a:p>
      </dgm:t>
    </dgm:pt>
    <dgm:pt modelId="{ACB8CD24-6FEE-44D2-868F-23F3E8F12D8D}">
      <dgm:prSet phldrT="[Text]"/>
      <dgm:spPr/>
      <dgm:t>
        <a:bodyPr/>
        <a:lstStyle/>
        <a:p>
          <a:r>
            <a:rPr lang="en-US" dirty="0" smtClean="0"/>
            <a:t>Alexander III</a:t>
          </a:r>
          <a:endParaRPr lang="en-US" dirty="0"/>
        </a:p>
      </dgm:t>
    </dgm:pt>
    <dgm:pt modelId="{428FEEBC-EBFF-46A9-8988-A835560ABC47}" type="parTrans" cxnId="{1A12B05E-1599-4297-8059-C1E7103B0A9A}">
      <dgm:prSet/>
      <dgm:spPr/>
    </dgm:pt>
    <dgm:pt modelId="{28D9694C-E4EB-4283-B7CC-63887D7A3553}" type="sibTrans" cxnId="{1A12B05E-1599-4297-8059-C1E7103B0A9A}">
      <dgm:prSet/>
      <dgm:spPr/>
    </dgm:pt>
    <dgm:pt modelId="{7D8F9ED6-D858-4345-BD2A-E21AA46EE310}">
      <dgm:prSet phldrT="[Text]" custT="1"/>
      <dgm:spPr/>
      <dgm:t>
        <a:bodyPr/>
        <a:lstStyle/>
        <a:p>
          <a:r>
            <a:rPr lang="en-US" sz="1400" b="1" dirty="0" smtClean="0"/>
            <a:t>1894-1917</a:t>
          </a:r>
          <a:endParaRPr lang="en-US" sz="1400" b="1" dirty="0"/>
        </a:p>
      </dgm:t>
    </dgm:pt>
    <dgm:pt modelId="{606DEAA9-DC05-4D07-876D-20918DD138C3}" type="parTrans" cxnId="{F21CE6C1-EE9A-463E-A3FC-87E14FD27B82}">
      <dgm:prSet/>
      <dgm:spPr/>
    </dgm:pt>
    <dgm:pt modelId="{40C50DEC-A942-437E-9744-E653116D6B30}" type="sibTrans" cxnId="{F21CE6C1-EE9A-463E-A3FC-87E14FD27B82}">
      <dgm:prSet/>
      <dgm:spPr/>
    </dgm:pt>
    <dgm:pt modelId="{30BDBE89-92A0-4932-9CE0-10D033E57EF9}">
      <dgm:prSet phldrT="[Text]"/>
      <dgm:spPr/>
      <dgm:t>
        <a:bodyPr/>
        <a:lstStyle/>
        <a:p>
          <a:r>
            <a:rPr lang="en-US" dirty="0" smtClean="0"/>
            <a:t>Nicholas II</a:t>
          </a:r>
          <a:endParaRPr lang="en-US" dirty="0"/>
        </a:p>
      </dgm:t>
    </dgm:pt>
    <dgm:pt modelId="{DC59875F-2E72-4FA5-B2CB-F235684960EF}" type="parTrans" cxnId="{AAA37E44-69A7-4C32-B3E2-31BBAF1224ED}">
      <dgm:prSet/>
      <dgm:spPr/>
    </dgm:pt>
    <dgm:pt modelId="{DECD90F1-568F-43D3-8AEF-46906122D22E}" type="sibTrans" cxnId="{AAA37E44-69A7-4C32-B3E2-31BBAF1224ED}">
      <dgm:prSet/>
      <dgm:spPr/>
    </dgm:pt>
    <dgm:pt modelId="{EFCBECFB-1D33-46DE-AE79-F81DD3593AC2}" type="pres">
      <dgm:prSet presAssocID="{B24ECE28-EBC2-4F2A-8238-EAC2228B127E}" presName="linearFlow" presStyleCnt="0">
        <dgm:presLayoutVars>
          <dgm:dir/>
          <dgm:animLvl val="lvl"/>
          <dgm:resizeHandles val="exact"/>
        </dgm:presLayoutVars>
      </dgm:prSet>
      <dgm:spPr/>
    </dgm:pt>
    <dgm:pt modelId="{6D5497D4-8128-423A-8273-B8654B335DAF}" type="pres">
      <dgm:prSet presAssocID="{53CBEF92-0370-4063-B48F-EBA2395536F9}" presName="composite" presStyleCnt="0"/>
      <dgm:spPr/>
    </dgm:pt>
    <dgm:pt modelId="{CD495355-6AE0-4A35-82C7-72146D2F8138}" type="pres">
      <dgm:prSet presAssocID="{53CBEF92-0370-4063-B48F-EBA2395536F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BBA96-7401-4C6A-A909-D892AD82EA76}" type="pres">
      <dgm:prSet presAssocID="{53CBEF92-0370-4063-B48F-EBA2395536F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6583-027D-4399-9F7A-6A3F0AA10506}" type="pres">
      <dgm:prSet presAssocID="{B9C6FE90-72C8-4DCF-B00E-DE440F70284F}" presName="sp" presStyleCnt="0"/>
      <dgm:spPr/>
    </dgm:pt>
    <dgm:pt modelId="{4FABF159-19E0-41AF-AB93-37E1E3BD65DB}" type="pres">
      <dgm:prSet presAssocID="{8A0F1EF2-B768-4E67-BDC7-0B8A5F11D529}" presName="composite" presStyleCnt="0"/>
      <dgm:spPr/>
    </dgm:pt>
    <dgm:pt modelId="{6CEA9081-10C9-41EA-91A9-4CA2427EE64F}" type="pres">
      <dgm:prSet presAssocID="{8A0F1EF2-B768-4E67-BDC7-0B8A5F11D52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98863-D7D2-40D3-93FA-D370D240D162}" type="pres">
      <dgm:prSet presAssocID="{8A0F1EF2-B768-4E67-BDC7-0B8A5F11D52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8945-E529-4D30-9E79-16532CAE3950}" type="pres">
      <dgm:prSet presAssocID="{A473E4C6-9E87-4238-84D8-016A8F04B4AA}" presName="sp" presStyleCnt="0"/>
      <dgm:spPr/>
    </dgm:pt>
    <dgm:pt modelId="{A808D856-75E8-4BDF-9378-CBB9E41DB207}" type="pres">
      <dgm:prSet presAssocID="{641A2414-8992-4396-A16E-7C89504DB549}" presName="composite" presStyleCnt="0"/>
      <dgm:spPr/>
    </dgm:pt>
    <dgm:pt modelId="{A1DADD95-4494-4747-BDBF-8B39ED0E5A1D}" type="pres">
      <dgm:prSet presAssocID="{641A2414-8992-4396-A16E-7C89504DB54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49A4F46-00B6-492A-9E9D-A2DCE8C3FBD2}" type="pres">
      <dgm:prSet presAssocID="{641A2414-8992-4396-A16E-7C89504DB5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5F25C-017F-40A0-A82F-3D30A25362D8}" type="pres">
      <dgm:prSet presAssocID="{B020B4C8-5C0C-45C8-A545-EF0BF2367DD2}" presName="sp" presStyleCnt="0"/>
      <dgm:spPr/>
    </dgm:pt>
    <dgm:pt modelId="{BFC1B866-D664-4FFE-8808-C216A2620603}" type="pres">
      <dgm:prSet presAssocID="{DD40862A-26F5-487B-B488-7A03C79B07B4}" presName="composite" presStyleCnt="0"/>
      <dgm:spPr/>
    </dgm:pt>
    <dgm:pt modelId="{08255CA6-BE8A-438C-8956-EB0D3757AA86}" type="pres">
      <dgm:prSet presAssocID="{DD40862A-26F5-487B-B488-7A03C79B07B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A36B54C-45FC-45CA-B430-473C5433F33C}" type="pres">
      <dgm:prSet presAssocID="{DD40862A-26F5-487B-B488-7A03C79B07B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276A8-913C-4BA8-9EA6-2AEE38F4CC98}" type="pres">
      <dgm:prSet presAssocID="{11822E4C-96E3-43AC-B62B-16D028BA7733}" presName="sp" presStyleCnt="0"/>
      <dgm:spPr/>
    </dgm:pt>
    <dgm:pt modelId="{6C991184-FBD1-40AB-A309-3D3E9C06F3AA}" type="pres">
      <dgm:prSet presAssocID="{7D8F9ED6-D858-4345-BD2A-E21AA46EE310}" presName="composite" presStyleCnt="0"/>
      <dgm:spPr/>
    </dgm:pt>
    <dgm:pt modelId="{9A906D5C-833E-4CC5-A75F-3F7705509FCB}" type="pres">
      <dgm:prSet presAssocID="{7D8F9ED6-D858-4345-BD2A-E21AA46EE31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8D0C283-540D-4F25-BD84-381A08229965}" type="pres">
      <dgm:prSet presAssocID="{7D8F9ED6-D858-4345-BD2A-E21AA46EE31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92B406F-A169-4C7E-8374-5668B4B8CD0A}" srcId="{53CBEF92-0370-4063-B48F-EBA2395536F9}" destId="{91665C72-C623-4893-91B1-59912227C53D}" srcOrd="0" destOrd="0" parTransId="{3F369338-AA03-4CB0-A9BE-18CB636601D6}" sibTransId="{A9F26C1B-1E50-4473-B709-4CC980561CC5}"/>
    <dgm:cxn modelId="{ADA71453-4D6F-4057-9450-E9813D138377}" type="presOf" srcId="{ACB8CD24-6FEE-44D2-868F-23F3E8F12D8D}" destId="{4A36B54C-45FC-45CA-B430-473C5433F33C}" srcOrd="0" destOrd="0" presId="urn:microsoft.com/office/officeart/2005/8/layout/chevron2"/>
    <dgm:cxn modelId="{D87B5814-D7A9-47AE-8E01-930BEB0A2995}" type="presOf" srcId="{DD40862A-26F5-487B-B488-7A03C79B07B4}" destId="{08255CA6-BE8A-438C-8956-EB0D3757AA86}" srcOrd="0" destOrd="0" presId="urn:microsoft.com/office/officeart/2005/8/layout/chevron2"/>
    <dgm:cxn modelId="{52E36285-CE0F-475D-9D70-E371323B7810}" srcId="{B24ECE28-EBC2-4F2A-8238-EAC2228B127E}" destId="{641A2414-8992-4396-A16E-7C89504DB549}" srcOrd="2" destOrd="0" parTransId="{15D66B0E-A460-4A52-BBC2-50541EC16A45}" sibTransId="{B020B4C8-5C0C-45C8-A545-EF0BF2367DD2}"/>
    <dgm:cxn modelId="{3DBBC4CB-7BBE-4973-9FDD-0F3EBAEAEA0F}" type="presOf" srcId="{FC18D252-6DC4-4645-AAC5-034ED002A68B}" destId="{049A4F46-00B6-492A-9E9D-A2DCE8C3FBD2}" srcOrd="0" destOrd="0" presId="urn:microsoft.com/office/officeart/2005/8/layout/chevron2"/>
    <dgm:cxn modelId="{669C8DC7-B4F0-41CC-8493-12C256AF2FC9}" type="presOf" srcId="{B24ECE28-EBC2-4F2A-8238-EAC2228B127E}" destId="{EFCBECFB-1D33-46DE-AE79-F81DD3593AC2}" srcOrd="0" destOrd="0" presId="urn:microsoft.com/office/officeart/2005/8/layout/chevron2"/>
    <dgm:cxn modelId="{AAA37E44-69A7-4C32-B3E2-31BBAF1224ED}" srcId="{7D8F9ED6-D858-4345-BD2A-E21AA46EE310}" destId="{30BDBE89-92A0-4932-9CE0-10D033E57EF9}" srcOrd="0" destOrd="0" parTransId="{DC59875F-2E72-4FA5-B2CB-F235684960EF}" sibTransId="{DECD90F1-568F-43D3-8AEF-46906122D22E}"/>
    <dgm:cxn modelId="{0585F3AE-A574-44E5-90DE-56A03E2B17E7}" type="presOf" srcId="{EDE50851-1560-411D-B343-379342C529AE}" destId="{28998863-D7D2-40D3-93FA-D370D240D162}" srcOrd="0" destOrd="0" presId="urn:microsoft.com/office/officeart/2005/8/layout/chevron2"/>
    <dgm:cxn modelId="{8847FD47-5591-490A-BE9A-50777A73BF6D}" srcId="{B24ECE28-EBC2-4F2A-8238-EAC2228B127E}" destId="{53CBEF92-0370-4063-B48F-EBA2395536F9}" srcOrd="0" destOrd="0" parTransId="{8F160B1F-57FF-4971-8213-B8C440B932BB}" sibTransId="{B9C6FE90-72C8-4DCF-B00E-DE440F70284F}"/>
    <dgm:cxn modelId="{9FEBB615-2DC4-4ED0-819B-4CB25A531430}" srcId="{B24ECE28-EBC2-4F2A-8238-EAC2228B127E}" destId="{DD40862A-26F5-487B-B488-7A03C79B07B4}" srcOrd="3" destOrd="0" parTransId="{4FE2A08D-C2C6-44A2-9B70-EA073721D15C}" sibTransId="{11822E4C-96E3-43AC-B62B-16D028BA7733}"/>
    <dgm:cxn modelId="{38A6D8C1-A185-4C96-A209-CADCF7ECCEDF}" type="presOf" srcId="{53CBEF92-0370-4063-B48F-EBA2395536F9}" destId="{CD495355-6AE0-4A35-82C7-72146D2F8138}" srcOrd="0" destOrd="0" presId="urn:microsoft.com/office/officeart/2005/8/layout/chevron2"/>
    <dgm:cxn modelId="{99716F0A-8F34-476A-9886-0C2296C05500}" type="presOf" srcId="{8A0F1EF2-B768-4E67-BDC7-0B8A5F11D529}" destId="{6CEA9081-10C9-41EA-91A9-4CA2427EE64F}" srcOrd="0" destOrd="0" presId="urn:microsoft.com/office/officeart/2005/8/layout/chevron2"/>
    <dgm:cxn modelId="{1A12B05E-1599-4297-8059-C1E7103B0A9A}" srcId="{DD40862A-26F5-487B-B488-7A03C79B07B4}" destId="{ACB8CD24-6FEE-44D2-868F-23F3E8F12D8D}" srcOrd="0" destOrd="0" parTransId="{428FEEBC-EBFF-46A9-8988-A835560ABC47}" sibTransId="{28D9694C-E4EB-4283-B7CC-63887D7A3553}"/>
    <dgm:cxn modelId="{44A4C58F-AA75-4A37-A70D-E1716B1CD19B}" srcId="{B24ECE28-EBC2-4F2A-8238-EAC2228B127E}" destId="{8A0F1EF2-B768-4E67-BDC7-0B8A5F11D529}" srcOrd="1" destOrd="0" parTransId="{D86FE529-F354-41B5-9334-B07B18E06F83}" sibTransId="{A473E4C6-9E87-4238-84D8-016A8F04B4AA}"/>
    <dgm:cxn modelId="{36C33A2C-DD97-444B-9914-E5C856CE50DB}" srcId="{641A2414-8992-4396-A16E-7C89504DB549}" destId="{FC18D252-6DC4-4645-AAC5-034ED002A68B}" srcOrd="0" destOrd="0" parTransId="{422B1A1F-050F-4256-8CF6-C2CF6D3DE72C}" sibTransId="{3FF52CB7-C2A6-484D-A744-753CB41C033F}"/>
    <dgm:cxn modelId="{8C126586-D06B-4BBA-B5F7-E5C30C286F32}" type="presOf" srcId="{7D8F9ED6-D858-4345-BD2A-E21AA46EE310}" destId="{9A906D5C-833E-4CC5-A75F-3F7705509FCB}" srcOrd="0" destOrd="0" presId="urn:microsoft.com/office/officeart/2005/8/layout/chevron2"/>
    <dgm:cxn modelId="{40D70F06-42DC-4B8E-A40F-3AD40BF0549B}" srcId="{8A0F1EF2-B768-4E67-BDC7-0B8A5F11D529}" destId="{EDE50851-1560-411D-B343-379342C529AE}" srcOrd="0" destOrd="0" parTransId="{FD11F057-9AFA-42DB-AE94-805476E716CD}" sibTransId="{206DF962-5484-4359-98F5-651FCEBEEDD4}"/>
    <dgm:cxn modelId="{F21CE6C1-EE9A-463E-A3FC-87E14FD27B82}" srcId="{B24ECE28-EBC2-4F2A-8238-EAC2228B127E}" destId="{7D8F9ED6-D858-4345-BD2A-E21AA46EE310}" srcOrd="4" destOrd="0" parTransId="{606DEAA9-DC05-4D07-876D-20918DD138C3}" sibTransId="{40C50DEC-A942-437E-9744-E653116D6B30}"/>
    <dgm:cxn modelId="{E1EAE91C-3355-45A6-BC4A-DDA2AE138E56}" type="presOf" srcId="{641A2414-8992-4396-A16E-7C89504DB549}" destId="{A1DADD95-4494-4747-BDBF-8B39ED0E5A1D}" srcOrd="0" destOrd="0" presId="urn:microsoft.com/office/officeart/2005/8/layout/chevron2"/>
    <dgm:cxn modelId="{6FEF4A4B-4C9F-4D43-B2F1-38FEAFF57512}" type="presOf" srcId="{91665C72-C623-4893-91B1-59912227C53D}" destId="{7D0BBA96-7401-4C6A-A909-D892AD82EA76}" srcOrd="0" destOrd="0" presId="urn:microsoft.com/office/officeart/2005/8/layout/chevron2"/>
    <dgm:cxn modelId="{D8B0EC2B-0D0E-425C-A360-040663A0FF17}" type="presOf" srcId="{30BDBE89-92A0-4932-9CE0-10D033E57EF9}" destId="{F8D0C283-540D-4F25-BD84-381A08229965}" srcOrd="0" destOrd="0" presId="urn:microsoft.com/office/officeart/2005/8/layout/chevron2"/>
    <dgm:cxn modelId="{9C726B72-A219-4D25-B5FC-A76F6AEAB963}" type="presParOf" srcId="{EFCBECFB-1D33-46DE-AE79-F81DD3593AC2}" destId="{6D5497D4-8128-423A-8273-B8654B335DAF}" srcOrd="0" destOrd="0" presId="urn:microsoft.com/office/officeart/2005/8/layout/chevron2"/>
    <dgm:cxn modelId="{34E938AE-375F-4C77-9540-A51570F59C61}" type="presParOf" srcId="{6D5497D4-8128-423A-8273-B8654B335DAF}" destId="{CD495355-6AE0-4A35-82C7-72146D2F8138}" srcOrd="0" destOrd="0" presId="urn:microsoft.com/office/officeart/2005/8/layout/chevron2"/>
    <dgm:cxn modelId="{0D48F0DD-EA4C-4A4B-85CF-FFAFD33A7159}" type="presParOf" srcId="{6D5497D4-8128-423A-8273-B8654B335DAF}" destId="{7D0BBA96-7401-4C6A-A909-D892AD82EA76}" srcOrd="1" destOrd="0" presId="urn:microsoft.com/office/officeart/2005/8/layout/chevron2"/>
    <dgm:cxn modelId="{9F73094D-CD7E-4FD7-BE23-BDF1BDC3ED6E}" type="presParOf" srcId="{EFCBECFB-1D33-46DE-AE79-F81DD3593AC2}" destId="{9E166583-027D-4399-9F7A-6A3F0AA10506}" srcOrd="1" destOrd="0" presId="urn:microsoft.com/office/officeart/2005/8/layout/chevron2"/>
    <dgm:cxn modelId="{C1A5219B-9512-49A2-B92E-A55B4E49A6E5}" type="presParOf" srcId="{EFCBECFB-1D33-46DE-AE79-F81DD3593AC2}" destId="{4FABF159-19E0-41AF-AB93-37E1E3BD65DB}" srcOrd="2" destOrd="0" presId="urn:microsoft.com/office/officeart/2005/8/layout/chevron2"/>
    <dgm:cxn modelId="{9B771CB4-2569-4A64-B07A-9F802B1195DD}" type="presParOf" srcId="{4FABF159-19E0-41AF-AB93-37E1E3BD65DB}" destId="{6CEA9081-10C9-41EA-91A9-4CA2427EE64F}" srcOrd="0" destOrd="0" presId="urn:microsoft.com/office/officeart/2005/8/layout/chevron2"/>
    <dgm:cxn modelId="{815DFE64-E0B8-4DDE-9E91-74414608DBC6}" type="presParOf" srcId="{4FABF159-19E0-41AF-AB93-37E1E3BD65DB}" destId="{28998863-D7D2-40D3-93FA-D370D240D162}" srcOrd="1" destOrd="0" presId="urn:microsoft.com/office/officeart/2005/8/layout/chevron2"/>
    <dgm:cxn modelId="{BE038C33-5E01-4221-8517-04D6E9EC751A}" type="presParOf" srcId="{EFCBECFB-1D33-46DE-AE79-F81DD3593AC2}" destId="{C8558945-E529-4D30-9E79-16532CAE3950}" srcOrd="3" destOrd="0" presId="urn:microsoft.com/office/officeart/2005/8/layout/chevron2"/>
    <dgm:cxn modelId="{D9CEC01B-B4B9-4F0B-8BC3-0BCF5E4367D1}" type="presParOf" srcId="{EFCBECFB-1D33-46DE-AE79-F81DD3593AC2}" destId="{A808D856-75E8-4BDF-9378-CBB9E41DB207}" srcOrd="4" destOrd="0" presId="urn:microsoft.com/office/officeart/2005/8/layout/chevron2"/>
    <dgm:cxn modelId="{F4765A85-4456-4C7F-A56D-5283E87EAB24}" type="presParOf" srcId="{A808D856-75E8-4BDF-9378-CBB9E41DB207}" destId="{A1DADD95-4494-4747-BDBF-8B39ED0E5A1D}" srcOrd="0" destOrd="0" presId="urn:microsoft.com/office/officeart/2005/8/layout/chevron2"/>
    <dgm:cxn modelId="{7257F919-454E-45EB-99BC-8204DE39B05A}" type="presParOf" srcId="{A808D856-75E8-4BDF-9378-CBB9E41DB207}" destId="{049A4F46-00B6-492A-9E9D-A2DCE8C3FBD2}" srcOrd="1" destOrd="0" presId="urn:microsoft.com/office/officeart/2005/8/layout/chevron2"/>
    <dgm:cxn modelId="{453079D8-F28B-45F5-A6A8-C3D98C55BB99}" type="presParOf" srcId="{EFCBECFB-1D33-46DE-AE79-F81DD3593AC2}" destId="{A215F25C-017F-40A0-A82F-3D30A25362D8}" srcOrd="5" destOrd="0" presId="urn:microsoft.com/office/officeart/2005/8/layout/chevron2"/>
    <dgm:cxn modelId="{5C5FB48A-6986-4560-A568-46788FA99041}" type="presParOf" srcId="{EFCBECFB-1D33-46DE-AE79-F81DD3593AC2}" destId="{BFC1B866-D664-4FFE-8808-C216A2620603}" srcOrd="6" destOrd="0" presId="urn:microsoft.com/office/officeart/2005/8/layout/chevron2"/>
    <dgm:cxn modelId="{53B82B9E-F03C-4563-A3CC-AEABF5B94E0D}" type="presParOf" srcId="{BFC1B866-D664-4FFE-8808-C216A2620603}" destId="{08255CA6-BE8A-438C-8956-EB0D3757AA86}" srcOrd="0" destOrd="0" presId="urn:microsoft.com/office/officeart/2005/8/layout/chevron2"/>
    <dgm:cxn modelId="{4EC6D335-1731-4AA8-A892-5EC96B927D77}" type="presParOf" srcId="{BFC1B866-D664-4FFE-8808-C216A2620603}" destId="{4A36B54C-45FC-45CA-B430-473C5433F33C}" srcOrd="1" destOrd="0" presId="urn:microsoft.com/office/officeart/2005/8/layout/chevron2"/>
    <dgm:cxn modelId="{106C473B-22B7-4E93-BA91-17B6F79275D9}" type="presParOf" srcId="{EFCBECFB-1D33-46DE-AE79-F81DD3593AC2}" destId="{7B5276A8-913C-4BA8-9EA6-2AEE38F4CC98}" srcOrd="7" destOrd="0" presId="urn:microsoft.com/office/officeart/2005/8/layout/chevron2"/>
    <dgm:cxn modelId="{0334D9F5-084D-47B9-AA48-BAAB9858F63F}" type="presParOf" srcId="{EFCBECFB-1D33-46DE-AE79-F81DD3593AC2}" destId="{6C991184-FBD1-40AB-A309-3D3E9C06F3AA}" srcOrd="8" destOrd="0" presId="urn:microsoft.com/office/officeart/2005/8/layout/chevron2"/>
    <dgm:cxn modelId="{AA46667E-AD57-42D9-B2A8-224421470BC9}" type="presParOf" srcId="{6C991184-FBD1-40AB-A309-3D3E9C06F3AA}" destId="{9A906D5C-833E-4CC5-A75F-3F7705509FCB}" srcOrd="0" destOrd="0" presId="urn:microsoft.com/office/officeart/2005/8/layout/chevron2"/>
    <dgm:cxn modelId="{2A209915-2041-4DCC-BABB-FC5057CD6068}" type="presParOf" srcId="{6C991184-FBD1-40AB-A309-3D3E9C06F3AA}" destId="{F8D0C283-540D-4F25-BD84-381A082299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95355-6AE0-4A35-82C7-72146D2F8138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1801-1825</a:t>
          </a:r>
          <a:endParaRPr lang="en-US" sz="1400" b="1" kern="1200" dirty="0"/>
        </a:p>
      </dsp:txBody>
      <dsp:txXfrm rot="5400000">
        <a:off x="-149687" y="154094"/>
        <a:ext cx="997918" cy="698543"/>
      </dsp:txXfrm>
    </dsp:sp>
    <dsp:sp modelId="{7D0BBA96-7401-4C6A-A909-D892AD82EA76}">
      <dsp:nvSpPr>
        <dsp:cNvPr id="0" name=""/>
        <dsp:cNvSpPr/>
      </dsp:nvSpPr>
      <dsp:spPr>
        <a:xfrm rot="5400000">
          <a:off x="4139577" y="-3436627"/>
          <a:ext cx="648988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Alexander I</a:t>
          </a:r>
          <a:endParaRPr lang="en-US" sz="3800" kern="1200" dirty="0"/>
        </a:p>
      </dsp:txBody>
      <dsp:txXfrm rot="5400000">
        <a:off x="4139577" y="-3436627"/>
        <a:ext cx="648988" cy="7531056"/>
      </dsp:txXfrm>
    </dsp:sp>
    <dsp:sp modelId="{6CEA9081-10C9-41EA-91A9-4CA2427EE64F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1825-1855</a:t>
          </a:r>
          <a:endParaRPr lang="en-US" sz="1400" b="1" kern="1200" dirty="0"/>
        </a:p>
      </dsp:txBody>
      <dsp:txXfrm rot="5400000">
        <a:off x="-149687" y="1033902"/>
        <a:ext cx="997918" cy="698543"/>
      </dsp:txXfrm>
    </dsp:sp>
    <dsp:sp modelId="{28998863-D7D2-40D3-93FA-D370D240D162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Nicholas I</a:t>
          </a:r>
          <a:endParaRPr lang="en-US" sz="3800" kern="1200" dirty="0"/>
        </a:p>
      </dsp:txBody>
      <dsp:txXfrm rot="5400000">
        <a:off x="4139747" y="-2556990"/>
        <a:ext cx="648647" cy="7531056"/>
      </dsp:txXfrm>
    </dsp:sp>
    <dsp:sp modelId="{A1DADD95-4494-4747-BDBF-8B39ED0E5A1D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1855-1881</a:t>
          </a:r>
          <a:endParaRPr lang="en-US" sz="1400" b="1" i="0" kern="1200" dirty="0"/>
        </a:p>
      </dsp:txBody>
      <dsp:txXfrm rot="5400000">
        <a:off x="-149687" y="1913709"/>
        <a:ext cx="997918" cy="698543"/>
      </dsp:txXfrm>
    </dsp:sp>
    <dsp:sp modelId="{049A4F46-00B6-492A-9E9D-A2DCE8C3FBD2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Alexander II</a:t>
          </a:r>
          <a:endParaRPr lang="en-US" sz="3800" kern="1200" dirty="0"/>
        </a:p>
      </dsp:txBody>
      <dsp:txXfrm rot="5400000">
        <a:off x="4139747" y="-1677182"/>
        <a:ext cx="648647" cy="7531056"/>
      </dsp:txXfrm>
    </dsp:sp>
    <dsp:sp modelId="{08255CA6-BE8A-438C-8956-EB0D3757AA86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1881-1894</a:t>
          </a:r>
          <a:endParaRPr lang="en-US" sz="1400" b="1" kern="1200" dirty="0"/>
        </a:p>
      </dsp:txBody>
      <dsp:txXfrm rot="5400000">
        <a:off x="-149687" y="2793517"/>
        <a:ext cx="997918" cy="698543"/>
      </dsp:txXfrm>
    </dsp:sp>
    <dsp:sp modelId="{4A36B54C-45FC-45CA-B430-473C5433F33C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Alexander III</a:t>
          </a:r>
          <a:endParaRPr lang="en-US" sz="3800" kern="1200" dirty="0"/>
        </a:p>
      </dsp:txBody>
      <dsp:txXfrm rot="5400000">
        <a:off x="4139747" y="-797374"/>
        <a:ext cx="648647" cy="7531056"/>
      </dsp:txXfrm>
    </dsp:sp>
    <dsp:sp modelId="{9A906D5C-833E-4CC5-A75F-3F7705509FCB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1894-1917</a:t>
          </a:r>
          <a:endParaRPr lang="en-US" sz="1400" b="1" kern="1200" dirty="0"/>
        </a:p>
      </dsp:txBody>
      <dsp:txXfrm rot="5400000">
        <a:off x="-149687" y="3673325"/>
        <a:ext cx="997918" cy="698543"/>
      </dsp:txXfrm>
    </dsp:sp>
    <dsp:sp modelId="{F8D0C283-540D-4F25-BD84-381A08229965}">
      <dsp:nvSpPr>
        <dsp:cNvPr id="0" name=""/>
        <dsp:cNvSpPr/>
      </dsp:nvSpPr>
      <dsp:spPr>
        <a:xfrm rot="5400000">
          <a:off x="4139747" y="82433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Nicholas II</a:t>
          </a:r>
          <a:endParaRPr lang="en-US" sz="3800" kern="1200" dirty="0"/>
        </a:p>
      </dsp:txBody>
      <dsp:txXfrm rot="5400000">
        <a:off x="4139747" y="82433"/>
        <a:ext cx="648647" cy="753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73C5-7686-4B38-BB83-C640183334EE}" type="datetimeFigureOut">
              <a:rPr lang="en-US" smtClean="0"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BE8D-BC46-4A3C-BD48-D16E557A59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130425"/>
            <a:ext cx="40386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Decline and Fall of the Romanov Dynasty in Russia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334000"/>
            <a:ext cx="4191000" cy="304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© Student Handouts, Inc.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029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Duma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August, 1905—Duma organized as an advisory body</a:t>
            </a:r>
          </a:p>
          <a:p>
            <a:pPr lvl="1"/>
            <a:r>
              <a:rPr lang="en-US" dirty="0" smtClean="0"/>
              <a:t>But this wasn’t well received</a:t>
            </a:r>
          </a:p>
          <a:p>
            <a:r>
              <a:rPr lang="en-US" dirty="0" smtClean="0"/>
              <a:t>October Manifesto</a:t>
            </a:r>
          </a:p>
          <a:p>
            <a:pPr lvl="1"/>
            <a:r>
              <a:rPr lang="en-US" dirty="0" smtClean="0"/>
              <a:t>Legislative powers for the Duma and civil liberties for the people</a:t>
            </a:r>
          </a:p>
          <a:p>
            <a:r>
              <a:rPr lang="en-US" dirty="0" smtClean="0"/>
              <a:t>Nicholas II repeatedly butted heads with the Duma</a:t>
            </a:r>
          </a:p>
          <a:p>
            <a:pPr lvl="1"/>
            <a:r>
              <a:rPr lang="en-US" dirty="0" smtClean="0"/>
              <a:t>Socialists and revolutionaries kept winning seats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War I and 1917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Russians joined with Great Britain and France to fight the Germans and Austrians</a:t>
            </a:r>
          </a:p>
          <a:p>
            <a:pPr lvl="1"/>
            <a:r>
              <a:rPr lang="en-US" dirty="0" smtClean="0"/>
              <a:t>Russian army suffered terrible losses due to outdated equipment and poor leadership</a:t>
            </a:r>
          </a:p>
          <a:p>
            <a:pPr lvl="1"/>
            <a:r>
              <a:rPr lang="en-US" dirty="0" smtClean="0"/>
              <a:t>Tsar came to the front to lead troops, leaving Tsarina Alexandra to rule</a:t>
            </a:r>
          </a:p>
          <a:p>
            <a:pPr lvl="1"/>
            <a:r>
              <a:rPr lang="en-US" dirty="0" smtClean="0"/>
              <a:t>Tsarina disliked</a:t>
            </a:r>
          </a:p>
          <a:p>
            <a:pPr lvl="2"/>
            <a:r>
              <a:rPr lang="en-US" dirty="0" smtClean="0"/>
              <a:t>Foreign heritage</a:t>
            </a:r>
          </a:p>
          <a:p>
            <a:pPr lvl="2"/>
            <a:r>
              <a:rPr lang="en-US" dirty="0" smtClean="0"/>
              <a:t>Influence of Rasputin</a:t>
            </a:r>
          </a:p>
          <a:p>
            <a:r>
              <a:rPr lang="en-US" dirty="0" smtClean="0"/>
              <a:t>1917</a:t>
            </a:r>
          </a:p>
          <a:p>
            <a:pPr lvl="1"/>
            <a:r>
              <a:rPr lang="en-US" dirty="0" smtClean="0"/>
              <a:t>These factors, along with food shortages and general discontent, led to full-scale revolution</a:t>
            </a:r>
          </a:p>
          <a:p>
            <a:pPr lvl="1"/>
            <a:r>
              <a:rPr lang="en-US" dirty="0" smtClean="0"/>
              <a:t>Russia withdrew from World War I</a:t>
            </a:r>
          </a:p>
          <a:p>
            <a:pPr lvl="1"/>
            <a:r>
              <a:rPr lang="en-US" dirty="0" smtClean="0"/>
              <a:t>Civil war in Russia over which group would rule Russia</a:t>
            </a:r>
          </a:p>
          <a:p>
            <a:pPr lvl="1"/>
            <a:r>
              <a:rPr lang="en-US" dirty="0" smtClean="0"/>
              <a:t>Tsar and his family assassinated by Bolsheviks in 1918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224035"/>
            <a:ext cx="1981200" cy="26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289" y="0"/>
            <a:ext cx="283471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6858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5 Tsars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Alexander I </a:t>
            </a:r>
            <a:r>
              <a:rPr lang="en-US" dirty="0" smtClean="0"/>
              <a:t>(ruled 1801-1825)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Grandson of Catherine the Great</a:t>
            </a:r>
          </a:p>
          <a:p>
            <a:r>
              <a:rPr lang="en-US" dirty="0" smtClean="0"/>
              <a:t>Inherited throne after father (Paul I) murdered</a:t>
            </a:r>
          </a:p>
          <a:p>
            <a:r>
              <a:rPr lang="en-US" dirty="0" smtClean="0"/>
              <a:t>Ruled Russia during the Napoleonic wars</a:t>
            </a:r>
          </a:p>
          <a:p>
            <a:r>
              <a:rPr lang="en-US" dirty="0" smtClean="0"/>
              <a:t>Expanded Russian empire with Finland and part of Poland</a:t>
            </a:r>
          </a:p>
          <a:p>
            <a:r>
              <a:rPr lang="en-US" dirty="0" smtClean="0"/>
              <a:t>Initially introduced reforms but later took these back</a:t>
            </a:r>
          </a:p>
          <a:p>
            <a:r>
              <a:rPr lang="en-US" dirty="0" smtClean="0"/>
              <a:t>Died of typhus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3091141" cy="422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Nicholas I </a:t>
            </a:r>
            <a:r>
              <a:rPr lang="en-US" dirty="0" smtClean="0"/>
              <a:t>(ruled 1825-1855)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53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Younger brother of Alexander I</a:t>
            </a:r>
          </a:p>
          <a:p>
            <a:r>
              <a:rPr lang="en-US" dirty="0" smtClean="0"/>
              <a:t>Decembrist Revolt (1825)</a:t>
            </a:r>
          </a:p>
          <a:p>
            <a:pPr lvl="1"/>
            <a:r>
              <a:rPr lang="en-US" dirty="0" smtClean="0"/>
              <a:t>Attempted coup after Nicholas I’s older brother, Constantine, declined the throne (after Alexander I died of typhus)</a:t>
            </a:r>
          </a:p>
          <a:p>
            <a:pPr lvl="1"/>
            <a:r>
              <a:rPr lang="en-US" dirty="0" smtClean="0"/>
              <a:t>Nicholas I’s reaction set the tone for his firm rule of Russia</a:t>
            </a:r>
          </a:p>
          <a:p>
            <a:r>
              <a:rPr lang="en-US" dirty="0" smtClean="0"/>
              <a:t>Highly reactionary</a:t>
            </a:r>
          </a:p>
          <a:p>
            <a:pPr lvl="1"/>
            <a:r>
              <a:rPr lang="en-US" dirty="0" smtClean="0"/>
              <a:t>Principles of “Autocracy, Orthodoxy, and Nationality”</a:t>
            </a:r>
          </a:p>
          <a:p>
            <a:r>
              <a:rPr lang="en-US" dirty="0" smtClean="0"/>
              <a:t>Feared nobles’ reaction to potential reforms, such as abolishing serfdom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14726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Alexander II </a:t>
            </a:r>
            <a:r>
              <a:rPr lang="en-US" dirty="0" smtClean="0"/>
              <a:t>(ruled 1855-1881)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Crimean War (1853-1856)</a:t>
            </a:r>
          </a:p>
          <a:p>
            <a:pPr lvl="1"/>
            <a:r>
              <a:rPr lang="en-US" dirty="0" smtClean="0"/>
              <a:t>Loss of war prompted military modernization</a:t>
            </a:r>
          </a:p>
          <a:p>
            <a:pPr lvl="2"/>
            <a:r>
              <a:rPr lang="en-US" dirty="0" smtClean="0"/>
              <a:t>Universal military conscription</a:t>
            </a:r>
          </a:p>
          <a:p>
            <a:r>
              <a:rPr lang="en-US" dirty="0" smtClean="0"/>
              <a:t>Reforms</a:t>
            </a:r>
          </a:p>
          <a:p>
            <a:pPr lvl="1"/>
            <a:r>
              <a:rPr lang="en-US" dirty="0" smtClean="0"/>
              <a:t>Allowed for early form of corporations (LLCs)</a:t>
            </a:r>
          </a:p>
          <a:p>
            <a:pPr lvl="1"/>
            <a:r>
              <a:rPr lang="en-US" dirty="0" smtClean="0"/>
              <a:t>1861—emancipated the serfs</a:t>
            </a:r>
          </a:p>
          <a:p>
            <a:pPr lvl="1"/>
            <a:r>
              <a:rPr lang="en-US" dirty="0" smtClean="0"/>
              <a:t>Police force</a:t>
            </a:r>
          </a:p>
          <a:p>
            <a:pPr lvl="1"/>
            <a:r>
              <a:rPr lang="en-US" dirty="0" smtClean="0"/>
              <a:t>Local self-government (</a:t>
            </a:r>
            <a:r>
              <a:rPr lang="en-US" dirty="0" err="1"/>
              <a:t>z</a:t>
            </a:r>
            <a:r>
              <a:rPr lang="en-US" dirty="0" err="1" smtClean="0"/>
              <a:t>emstvo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Had finished plans for a </a:t>
            </a:r>
            <a:r>
              <a:rPr lang="en-US" dirty="0" err="1" smtClean="0"/>
              <a:t>duma</a:t>
            </a:r>
            <a:r>
              <a:rPr lang="en-US" dirty="0" smtClean="0"/>
              <a:t> the day before his assassination</a:t>
            </a:r>
          </a:p>
          <a:p>
            <a:r>
              <a:rPr lang="en-US" dirty="0" smtClean="0"/>
              <a:t>Assassination</a:t>
            </a:r>
          </a:p>
          <a:p>
            <a:pPr lvl="1"/>
            <a:r>
              <a:rPr lang="en-US" dirty="0" smtClean="0"/>
              <a:t>Attempts in 1866, 1879, 1880</a:t>
            </a:r>
          </a:p>
          <a:p>
            <a:pPr lvl="1"/>
            <a:r>
              <a:rPr lang="en-US" dirty="0" smtClean="0"/>
              <a:t>1881—bomb set by members of </a:t>
            </a:r>
            <a:r>
              <a:rPr lang="en-US" dirty="0" err="1" smtClean="0"/>
              <a:t>Narodnaya</a:t>
            </a:r>
            <a:r>
              <a:rPr lang="en-US" dirty="0" smtClean="0"/>
              <a:t> </a:t>
            </a:r>
            <a:r>
              <a:rPr lang="en-US" dirty="0" err="1" smtClean="0"/>
              <a:t>Volya</a:t>
            </a:r>
            <a:r>
              <a:rPr lang="en-US" dirty="0" smtClean="0"/>
              <a:t> (People’s Will), a nihilist group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302274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Alexander III </a:t>
            </a:r>
            <a:r>
              <a:rPr lang="en-US" dirty="0" smtClean="0"/>
              <a:t>(ruled 1881-1894)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Along with his son, the future Nicholas II, he witnessed Alexander II’s assassination</a:t>
            </a:r>
          </a:p>
          <a:p>
            <a:pPr lvl="1"/>
            <a:r>
              <a:rPr lang="en-US" dirty="0" smtClean="0"/>
              <a:t>Anti-Semitism—blamed Jews for his father’s assassination</a:t>
            </a:r>
          </a:p>
          <a:p>
            <a:pPr lvl="2"/>
            <a:r>
              <a:rPr lang="en-US" dirty="0" smtClean="0"/>
              <a:t>May Laws (1882)—harsh restrictions on all Jews</a:t>
            </a:r>
          </a:p>
          <a:p>
            <a:pPr lvl="2"/>
            <a:r>
              <a:rPr lang="en-US" dirty="0" smtClean="0"/>
              <a:t>Pogroms—led to Jewish immigration to the U.S. and elsewhere </a:t>
            </a:r>
          </a:p>
          <a:p>
            <a:pPr lvl="3"/>
            <a:r>
              <a:rPr lang="en-US" dirty="0" smtClean="0"/>
              <a:t>Film reference: “</a:t>
            </a:r>
            <a:r>
              <a:rPr lang="en-US" b="1" dirty="0" smtClean="0"/>
              <a:t>Fiddler on the Roof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Return to principles of “Nationality, Autocracy, and Orthodoxy”</a:t>
            </a:r>
          </a:p>
          <a:p>
            <a:pPr lvl="1"/>
            <a:r>
              <a:rPr lang="en-US" dirty="0" smtClean="0"/>
              <a:t>Put local control in the hands of appointed officials</a:t>
            </a:r>
          </a:p>
          <a:p>
            <a:pPr lvl="1"/>
            <a:r>
              <a:rPr lang="en-US" dirty="0" smtClean="0"/>
              <a:t>Secret police</a:t>
            </a:r>
          </a:p>
          <a:p>
            <a:pPr lvl="1"/>
            <a:r>
              <a:rPr lang="en-US" dirty="0" smtClean="0"/>
              <a:t>Strict censorship</a:t>
            </a:r>
          </a:p>
          <a:p>
            <a:pPr lvl="1"/>
            <a:r>
              <a:rPr lang="en-US" dirty="0" smtClean="0"/>
              <a:t>Political prisoners exiled to Siberia</a:t>
            </a:r>
          </a:p>
          <a:p>
            <a:r>
              <a:rPr lang="en-US" dirty="0" smtClean="0"/>
              <a:t>Died of kidney disease at age 49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819400" cy="402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Nicholas II </a:t>
            </a:r>
            <a:r>
              <a:rPr lang="en-US" dirty="0" smtClean="0"/>
              <a:t>(ruled 1894-1917)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Married Alexandra, a granddaughter of Queen Victoria of Great Britain</a:t>
            </a:r>
          </a:p>
          <a:p>
            <a:pPr lvl="1"/>
            <a:r>
              <a:rPr lang="en-US" dirty="0" smtClean="0"/>
              <a:t>Their son, Alexei, was a hemophiliac</a:t>
            </a:r>
          </a:p>
          <a:p>
            <a:pPr lvl="2"/>
            <a:r>
              <a:rPr lang="en-US" dirty="0" smtClean="0"/>
              <a:t>Treated by the “mad monk” </a:t>
            </a:r>
            <a:r>
              <a:rPr lang="en-US" dirty="0" err="1" smtClean="0"/>
              <a:t>Grigori</a:t>
            </a:r>
            <a:r>
              <a:rPr lang="en-US" dirty="0" smtClean="0"/>
              <a:t> Rasputin</a:t>
            </a:r>
          </a:p>
          <a:p>
            <a:r>
              <a:rPr lang="en-US" dirty="0" smtClean="0"/>
              <a:t>Completed the Great Siberian Railway</a:t>
            </a:r>
          </a:p>
          <a:p>
            <a:pPr lvl="1"/>
            <a:r>
              <a:rPr lang="en-US" dirty="0" smtClean="0"/>
              <a:t>Port at Vladivostok in the east</a:t>
            </a:r>
          </a:p>
          <a:p>
            <a:pPr lvl="1"/>
            <a:r>
              <a:rPr lang="en-US" dirty="0" smtClean="0"/>
              <a:t>Russians have historically sought warm-water ports</a:t>
            </a:r>
          </a:p>
          <a:p>
            <a:r>
              <a:rPr lang="en-US" dirty="0" smtClean="0"/>
              <a:t>Rejected calls for democratic reforms</a:t>
            </a:r>
          </a:p>
          <a:p>
            <a:r>
              <a:rPr lang="en-US" dirty="0" smtClean="0"/>
              <a:t>Last Russian tsar</a:t>
            </a:r>
          </a:p>
          <a:p>
            <a:pPr lvl="1"/>
            <a:r>
              <a:rPr lang="en-US" dirty="0" smtClean="0"/>
              <a:t>Executed along with his wife and children in 1918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4155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Russo-Japanese War </a:t>
            </a:r>
            <a:r>
              <a:rPr lang="en-US" dirty="0" smtClean="0"/>
              <a:t>(1904-1905)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Imperial rivalry between Japan and Russia over Korea and Manchuria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Japanese surprise attack at Port Arthur, Manchuria</a:t>
            </a:r>
          </a:p>
          <a:p>
            <a:pPr lvl="1"/>
            <a:r>
              <a:rPr lang="en-US" dirty="0" smtClean="0"/>
              <a:t>First modern defeat in war of a European power by a non-European power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Treaty of Portsmouth (1905)</a:t>
            </a:r>
          </a:p>
          <a:p>
            <a:pPr lvl="1"/>
            <a:r>
              <a:rPr lang="en-US" dirty="0" smtClean="0"/>
              <a:t>Russians left Manchuria</a:t>
            </a:r>
          </a:p>
          <a:p>
            <a:pPr lvl="1"/>
            <a:r>
              <a:rPr lang="en-US" dirty="0" smtClean="0"/>
              <a:t>Japan gained recognition of Korea as part of its sphere of influence (i.e., imperialism)</a:t>
            </a:r>
          </a:p>
          <a:p>
            <a:pPr lvl="1"/>
            <a:r>
              <a:rPr lang="en-US" dirty="0" smtClean="0"/>
              <a:t>Japan gained the southern half of Sakhalin Island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Revolution of 1905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Among long-standing complaints, the people were unhappy over Russia’s defeat in the Russo-Japanese War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Bloody Sunday (January, 1905)</a:t>
            </a:r>
          </a:p>
          <a:p>
            <a:pPr lvl="1"/>
            <a:r>
              <a:rPr lang="en-US" dirty="0" smtClean="0"/>
              <a:t>Peaceful protesters, led by a priest named </a:t>
            </a:r>
            <a:r>
              <a:rPr lang="en-US" dirty="0" err="1" smtClean="0"/>
              <a:t>Gapon</a:t>
            </a:r>
            <a:r>
              <a:rPr lang="en-US" dirty="0" smtClean="0"/>
              <a:t>, marched on the Winter Palace in St. Petersburg with a petition</a:t>
            </a:r>
          </a:p>
          <a:p>
            <a:pPr lvl="1"/>
            <a:r>
              <a:rPr lang="en-US" dirty="0" smtClean="0"/>
              <a:t>Shot at by tsar’s forces</a:t>
            </a:r>
          </a:p>
          <a:p>
            <a:pPr lvl="1"/>
            <a:r>
              <a:rPr lang="en-US" dirty="0" smtClean="0"/>
              <a:t>92 dead and hundreds wounded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651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Decline and Fall of the Romanov Dynasty in Russia</vt:lpstr>
      <vt:lpstr>The Last 5 Tsars</vt:lpstr>
      <vt:lpstr>Alexander I (ruled 1801-1825)</vt:lpstr>
      <vt:lpstr>Nicholas I (ruled 1825-1855)</vt:lpstr>
      <vt:lpstr>Alexander II (ruled 1855-1881)</vt:lpstr>
      <vt:lpstr>Alexander III (ruled 1881-1894)</vt:lpstr>
      <vt:lpstr>Nicholas II (ruled 1894-1917)</vt:lpstr>
      <vt:lpstr>Russo-Japanese War (1904-1905)</vt:lpstr>
      <vt:lpstr>Russian Revolution of 1905</vt:lpstr>
      <vt:lpstr>Russian Duma</vt:lpstr>
      <vt:lpstr>World War I and 1917 Revolution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Decline and Fall of the Romanov Dynasty in Russia</dc:title>
  <dc:creator>Tonya Keogh</dc:creator>
  <cp:lastModifiedBy>Tonya Keogh</cp:lastModifiedBy>
  <cp:revision>17</cp:revision>
  <dcterms:created xsi:type="dcterms:W3CDTF">2010-08-26T15:32:26Z</dcterms:created>
  <dcterms:modified xsi:type="dcterms:W3CDTF">2010-08-26T16:30:59Z</dcterms:modified>
</cp:coreProperties>
</file>